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F66EF2-A5A3-4ADE-A2CC-4606368E6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read_csv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'data/complete_dataset.csv'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40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Celestial</vt:lpstr>
      <vt:lpstr>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2020-09-18T17:17:33Z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