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8" r:id="rId7"/>
    <p:sldId id="266" r:id="rId8"/>
    <p:sldId id="267" r:id="rId9"/>
    <p:sldId id="261" r:id="rId10"/>
    <p:sldId id="262" r:id="rId11"/>
    <p:sldId id="263" r:id="rId12"/>
    <p:sldId id="264"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7" d="100"/>
          <a:sy n="57" d="100"/>
        </p:scale>
        <p:origin x="-1182" y="-3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2819400" y="1909762"/>
            <a:ext cx="7334250" cy="948978"/>
          </a:xfrm>
          <a:prstGeom prst="rect">
            <a:avLst/>
          </a:prstGeom>
        </p:spPr>
        <p:txBody>
          <a:bodyPr vert="horz" wrap="square" lIns="0" tIns="12700" rIns="0" bIns="0" rtlCol="0">
            <a:spAutoFit/>
          </a:bodyPr>
          <a:lstStyle/>
          <a:p>
            <a:pPr marL="12700">
              <a:spcBef>
                <a:spcPts val="100"/>
              </a:spcBef>
            </a:pPr>
            <a:r>
              <a:rPr lang="en-IN" sz="3600" dirty="0">
                <a:latin typeface="Arial Black" panose="020B0A04020102020204" pitchFamily="34" charset="0"/>
              </a:rPr>
              <a:t>	</a:t>
            </a:r>
            <a:r>
              <a:rPr lang="en-IN" sz="3600" dirty="0" smtClean="0">
                <a:latin typeface="Arial Black" panose="020B0A04020102020204" pitchFamily="34" charset="0"/>
              </a:rPr>
              <a:t>DEEPAK .V</a:t>
            </a:r>
            <a:endParaRPr lang="en-IN" sz="3600" dirty="0">
              <a:latin typeface="Arial Black" panose="020B0A04020102020204" pitchFamily="34" charset="0"/>
            </a:endParaRPr>
          </a:p>
          <a:p>
            <a:pPr marL="12700">
              <a:lnSpc>
                <a:spcPct val="100000"/>
              </a:lnSpc>
              <a:spcBef>
                <a:spcPts val="100"/>
              </a:spcBef>
            </a:pPr>
            <a:r>
              <a:rPr lang="en-IN" sz="2400" dirty="0">
                <a:latin typeface="Trebuchet MS"/>
                <a:cs typeface="Trebuchet MS"/>
              </a:rPr>
              <a:t>	REGISTER NUMBER : </a:t>
            </a:r>
            <a:r>
              <a:rPr lang="en-IN" sz="2400" dirty="0" smtClean="0">
                <a:latin typeface="Trebuchet MS"/>
                <a:cs typeface="Trebuchet MS"/>
              </a:rPr>
              <a:t>211521243038</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xmlns="" id="{F697C67A-4506-8453-53D8-92FF4900F86D}"/>
              </a:ext>
            </a:extLst>
          </p:cNvPr>
          <p:cNvSpPr txBox="1"/>
          <p:nvPr/>
        </p:nvSpPr>
        <p:spPr>
          <a:xfrm>
            <a:off x="6453868" y="3671083"/>
            <a:ext cx="6369152" cy="954107"/>
          </a:xfrm>
          <a:prstGeom prst="rect">
            <a:avLst/>
          </a:prstGeom>
          <a:noFill/>
        </p:spPr>
        <p:txBody>
          <a:bodyPr wrap="square" rtlCol="0" anchor="ctr">
            <a:spAutoFit/>
          </a:bodyPr>
          <a:lstStyle/>
          <a:p>
            <a:r>
              <a:rPr lang="en-IN" sz="2800" b="1" spc="10" dirty="0">
                <a:solidFill>
                  <a:srgbClr val="2D936B"/>
                </a:solidFill>
                <a:latin typeface="Trebuchet MS"/>
                <a:cs typeface="Trebuchet MS"/>
              </a:rPr>
              <a:t>Final</a:t>
            </a:r>
            <a:r>
              <a:rPr lang="en-IN" sz="2800" b="1" spc="-165" dirty="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067038" y="27765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10</a:t>
            </a:fld>
            <a:endParaRPr spc="-50" dirty="0"/>
          </a:p>
        </p:txBody>
      </p:sp>
      <p:sp>
        <p:nvSpPr>
          <p:cNvPr id="10" name="TextBox 9">
            <a:extLst>
              <a:ext uri="{FF2B5EF4-FFF2-40B4-BE49-F238E27FC236}">
                <a16:creationId xmlns:a16="http://schemas.microsoft.com/office/drawing/2014/main" xmlns="" id="{96CEDC5E-A261-8BDB-2AC6-54EC61BEDDF1}"/>
              </a:ext>
            </a:extLst>
          </p:cNvPr>
          <p:cNvSpPr txBox="1"/>
          <p:nvPr/>
        </p:nvSpPr>
        <p:spPr>
          <a:xfrm>
            <a:off x="2765541" y="1925657"/>
            <a:ext cx="8054860" cy="3970318"/>
          </a:xfrm>
          <a:prstGeom prst="rect">
            <a:avLst/>
          </a:prstGeom>
          <a:noFill/>
        </p:spPr>
        <p:txBody>
          <a:bodyPr wrap="square" rtlCol="0">
            <a:spAutoFit/>
          </a:bodyPr>
          <a:lstStyle/>
          <a:p>
            <a:pPr algn="just"/>
            <a:r>
              <a:rPr lang="en-IN" dirty="0"/>
              <a:t>My solution is a powerful text generator using RNNs. I'll train it on a massive, custom-fit dataset (think news for informative text) to create coherent and grammatically correct text formats like sentences, paragraphs, or even story starters.</a:t>
            </a:r>
          </a:p>
          <a:p>
            <a:pPr algn="just"/>
            <a:r>
              <a:rPr lang="en-IN" dirty="0"/>
              <a:t>Here's the value for you:</a:t>
            </a:r>
          </a:p>
          <a:p>
            <a:pPr algn="just"/>
            <a:r>
              <a:rPr lang="en-IN" b="1" dirty="0"/>
              <a:t>Beat writer's block:</a:t>
            </a:r>
            <a:r>
              <a:rPr lang="en-IN" dirty="0"/>
              <a:t> Generate fresh ideas and explore creative directions.</a:t>
            </a:r>
          </a:p>
          <a:p>
            <a:pPr algn="just"/>
            <a:r>
              <a:rPr lang="en-IN" b="1" dirty="0"/>
              <a:t>Work smarter, not harder:</a:t>
            </a:r>
            <a:r>
              <a:rPr lang="en-IN" dirty="0"/>
              <a:t> Automate repetitive writing tasks and create high-quality content faster.</a:t>
            </a:r>
          </a:p>
          <a:p>
            <a:pPr algn="just"/>
            <a:r>
              <a:rPr lang="en-IN" b="1" dirty="0"/>
              <a:t>Control the output:</a:t>
            </a:r>
            <a:r>
              <a:rPr lang="en-IN" dirty="0"/>
              <a:t> Use prompts and keywords to tailor the generated text to your needs.</a:t>
            </a:r>
          </a:p>
          <a:p>
            <a:pPr algn="just"/>
            <a:r>
              <a:rPr lang="en-IN" b="1" dirty="0"/>
              <a:t>Unlock possibilities:</a:t>
            </a:r>
            <a:r>
              <a:rPr lang="en-IN" dirty="0"/>
              <a:t> Use the text for content creation, </a:t>
            </a:r>
            <a:r>
              <a:rPr lang="en-IN" dirty="0" err="1"/>
              <a:t>chatbots</a:t>
            </a:r>
            <a:r>
              <a:rPr lang="en-IN" dirty="0"/>
              <a:t>, or data augmentation in NLP tasks.</a:t>
            </a:r>
          </a:p>
          <a:p>
            <a:pPr algn="just"/>
            <a:r>
              <a:rPr lang="en-IN" dirty="0"/>
              <a:t>I basically become your supercharged writing </a:t>
            </a:r>
            <a:r>
              <a:rPr lang="en-IN" dirty="0" smtClean="0"/>
              <a:t>assistant.</a:t>
            </a:r>
            <a:endParaRPr lang="en-IN" dirty="0"/>
          </a:p>
          <a:p>
            <a:endParaRPr lang="en-US" dirty="0">
              <a:solidFill>
                <a:schemeClr val="bg2">
                  <a:lumMod val="1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1367129" y="48625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9" name="TextBox 8">
            <a:extLst>
              <a:ext uri="{FF2B5EF4-FFF2-40B4-BE49-F238E27FC236}">
                <a16:creationId xmlns:a16="http://schemas.microsoft.com/office/drawing/2014/main" xmlns="" id="{2991AE3D-FAC9-29DB-D2CE-32F5E33B4A4A}"/>
              </a:ext>
            </a:extLst>
          </p:cNvPr>
          <p:cNvSpPr txBox="1"/>
          <p:nvPr/>
        </p:nvSpPr>
        <p:spPr>
          <a:xfrm>
            <a:off x="3124200" y="3581400"/>
            <a:ext cx="9464866" cy="923330"/>
          </a:xfrm>
          <a:prstGeom prst="rect">
            <a:avLst/>
          </a:prstGeom>
          <a:noFill/>
        </p:spPr>
        <p:txBody>
          <a:bodyPr wrap="square" rtlCol="0">
            <a:spAutoFit/>
          </a:bodyPr>
          <a:lstStyle/>
          <a:p>
            <a:endParaRPr lang="en-US" dirty="0"/>
          </a:p>
          <a:p>
            <a:endParaRPr lang="en-US" dirty="0"/>
          </a:p>
          <a:p>
            <a:endParaRPr lang="en-US" dirty="0"/>
          </a:p>
        </p:txBody>
      </p:sp>
      <p:sp>
        <p:nvSpPr>
          <p:cNvPr id="10" name="TextBox 9"/>
          <p:cNvSpPr txBox="1"/>
          <p:nvPr/>
        </p:nvSpPr>
        <p:spPr>
          <a:xfrm>
            <a:off x="2526030" y="1857375"/>
            <a:ext cx="7303770" cy="3693319"/>
          </a:xfrm>
          <a:prstGeom prst="rect">
            <a:avLst/>
          </a:prstGeom>
          <a:noFill/>
        </p:spPr>
        <p:txBody>
          <a:bodyPr wrap="square" rtlCol="0">
            <a:spAutoFit/>
          </a:bodyPr>
          <a:lstStyle/>
          <a:p>
            <a:pPr algn="just" rtl="0"/>
            <a:r>
              <a:rPr lang="en-IN" dirty="0"/>
              <a:t>My text generator isn't just good, it's innovative! Here's the wow factor:</a:t>
            </a:r>
          </a:p>
          <a:p>
            <a:pPr algn="just" rtl="0"/>
            <a:r>
              <a:rPr lang="en-IN" b="1" dirty="0"/>
              <a:t>Unleash Creativity:</a:t>
            </a:r>
            <a:r>
              <a:rPr lang="en-IN" dirty="0"/>
              <a:t> I can not only write different text formats, but adapt to your style. Want a horror story? A sci-fi poem? I can tailor my generation to your unique spark.</a:t>
            </a:r>
          </a:p>
          <a:p>
            <a:pPr algn="just" rtl="0"/>
            <a:r>
              <a:rPr lang="en-IN" b="1" dirty="0"/>
              <a:t>Push the Limits:</a:t>
            </a:r>
            <a:r>
              <a:rPr lang="en-IN" dirty="0"/>
              <a:t> Going beyond basic text, I can learn complex structures like scripts or code. Need a movie scene or a Python function? I can generate creative drafts to jumpstart your ideas.</a:t>
            </a:r>
          </a:p>
          <a:p>
            <a:pPr algn="just" rtl="0"/>
            <a:r>
              <a:rPr lang="en-IN" b="1" dirty="0"/>
              <a:t>Future-Proof Design:</a:t>
            </a:r>
            <a:r>
              <a:rPr lang="en-IN" dirty="0"/>
              <a:t> I'm built to constantly learn and improve. As more data becomes available, I'll keep getting better at generating text that surprises and inspires you.</a:t>
            </a:r>
          </a:p>
          <a:p>
            <a:pPr algn="just" rtl="0"/>
            <a:r>
              <a:rPr lang="en-IN" dirty="0"/>
              <a:t>I'm not just a writing assistant, I'm a powerful co-creator to help you bring your wildest ideas to life.</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300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33401" y="1536548"/>
            <a:ext cx="9906000" cy="4193456"/>
          </a:xfrm>
          <a:prstGeom prst="rect">
            <a:avLst/>
          </a:prstGeom>
        </p:spPr>
        <p:txBody>
          <a:bodyPr vert="horz" wrap="square" lIns="0" tIns="12700" rIns="0" bIns="0" rtlCol="0">
            <a:spAutoFit/>
          </a:bodyPr>
          <a:lstStyle/>
          <a:p>
            <a:pPr algn="just" rtl="0"/>
            <a:r>
              <a:rPr lang="en-IN" dirty="0"/>
              <a:t>The core of this project is the RNN model, specifically a Long Short-Term Memory (LSTM) network. LSTMs excel at remembering information from previous words in a sequence, crucial for text generation. Here's the </a:t>
            </a:r>
            <a:r>
              <a:rPr lang="en-IN" dirty="0" err="1"/>
              <a:t>modeling</a:t>
            </a:r>
            <a:r>
              <a:rPr lang="en-IN" dirty="0"/>
              <a:t> magic:</a:t>
            </a:r>
          </a:p>
          <a:p>
            <a:pPr algn="just" rtl="0"/>
            <a:r>
              <a:rPr lang="en-IN" b="1" dirty="0"/>
              <a:t>Training Data Feast:</a:t>
            </a:r>
            <a:r>
              <a:rPr lang="en-IN" dirty="0"/>
              <a:t> We feed the LSTM a massive dataset relevant to your desired output (e.g., scripts for creative writing).</a:t>
            </a:r>
          </a:p>
          <a:p>
            <a:pPr algn="just" rtl="0"/>
            <a:r>
              <a:rPr lang="en-IN" b="1" dirty="0"/>
              <a:t>Learning the Lingo:</a:t>
            </a:r>
            <a:r>
              <a:rPr lang="en-IN" dirty="0"/>
              <a:t> The LSTM </a:t>
            </a:r>
            <a:r>
              <a:rPr lang="en-IN" dirty="0" err="1"/>
              <a:t>analyzes</a:t>
            </a:r>
            <a:r>
              <a:rPr lang="en-IN" dirty="0"/>
              <a:t> the data, grasping the connections between words and their order in sentences.</a:t>
            </a:r>
          </a:p>
          <a:p>
            <a:pPr algn="just" rtl="0"/>
            <a:r>
              <a:rPr lang="en-IN" b="1" dirty="0"/>
              <a:t>Prediction Powerhouse:</a:t>
            </a:r>
            <a:r>
              <a:rPr lang="en-IN" dirty="0"/>
              <a:t> The model becomes adept at predicting the next word based on the sequence it's seen so far.</a:t>
            </a:r>
          </a:p>
          <a:p>
            <a:pPr algn="just" rtl="0"/>
            <a:r>
              <a:rPr lang="en-IN" b="1" dirty="0"/>
              <a:t>Generative Flair:</a:t>
            </a:r>
            <a:r>
              <a:rPr lang="en-IN" dirty="0"/>
              <a:t> Starting with a prompt, the LSTM iteratively predicts the next word, building a coherent and grammatically correct text sequence.</a:t>
            </a:r>
          </a:p>
          <a:p>
            <a:pPr algn="just" rtl="0"/>
            <a:r>
              <a:rPr lang="en-IN" dirty="0"/>
              <a:t>This powerful </a:t>
            </a:r>
            <a:r>
              <a:rPr lang="en-IN" dirty="0" err="1"/>
              <a:t>modeling</a:t>
            </a:r>
            <a:r>
              <a:rPr lang="en-IN" dirty="0"/>
              <a:t> approach allows the RNN to not just mimic existing text, but to create truly novel and engaging content.</a:t>
            </a:r>
          </a:p>
          <a:p>
            <a:pPr marL="12700" algn="just">
              <a:lnSpc>
                <a:spcPct val="100000"/>
              </a:lnSpc>
              <a:spcBef>
                <a:spcPts val="100"/>
              </a:spcBef>
            </a:pPr>
            <a:endParaRPr lang="en-US" sz="1800" dirty="0">
              <a:latin typeface="Trebuchet MS"/>
              <a:cs typeface="Trebuchet MS"/>
            </a:endParaRPr>
          </a:p>
          <a:p>
            <a:pPr marL="12700" algn="just">
              <a:lnSpc>
                <a:spcPct val="100000"/>
              </a:lnSpc>
              <a:spcBef>
                <a:spcPts val="100"/>
              </a:spcBef>
            </a:pPr>
            <a:endParaRPr lang="en-US"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Rectangle 1">
            <a:extLst>
              <a:ext uri="{FF2B5EF4-FFF2-40B4-BE49-F238E27FC236}">
                <a16:creationId xmlns:a16="http://schemas.microsoft.com/office/drawing/2014/main" xmlns="" id="{0B0C6467-6094-8618-F823-1E6090050E15}"/>
              </a:ext>
            </a:extLst>
          </p:cNvPr>
          <p:cNvSpPr>
            <a:spLocks noChangeArrowheads="1"/>
          </p:cNvSpPr>
          <p:nvPr/>
        </p:nvSpPr>
        <p:spPr bwMode="auto">
          <a:xfrm>
            <a:off x="767223" y="1338529"/>
            <a:ext cx="974837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IN" sz="2800" dirty="0"/>
              <a:t>Want to crush writer's block and generate creative text formats? This RNN-powered tool is your secret weapon. We train it on a custom-fit data set (think news for informative writing) so it crafts coherent and grammatically correct sentences, paragraphs, or even story ideas. Plus, you control the style with prompts and keywords. This isn't just text generation, it's a springboard for creativity. Brainstorm movie scenes, get a Python function head start, or simply overcome writer's block – the possibilities are endless.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xmlns="" id="{A43BB126-3923-E821-7867-8ECCD980AF52}"/>
              </a:ext>
            </a:extLst>
          </p:cNvPr>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xmlns="" id="{F3B0B93A-3D34-A3AD-F418-37F87AAF5752}"/>
              </a:ext>
            </a:extLst>
          </p:cNvPr>
          <p:cNvSpPr txBox="1"/>
          <p:nvPr/>
        </p:nvSpPr>
        <p:spPr>
          <a:xfrm>
            <a:off x="980950" y="2217390"/>
            <a:ext cx="9110788" cy="1323439"/>
          </a:xfrm>
          <a:prstGeom prst="rect">
            <a:avLst/>
          </a:prstGeom>
          <a:noFill/>
        </p:spPr>
        <p:txBody>
          <a:bodyPr wrap="square" rtlCol="0">
            <a:spAutoFit/>
          </a:bodyPr>
          <a:lstStyle/>
          <a:p>
            <a:pPr algn="l"/>
            <a:r>
              <a:rPr lang="en-US" sz="4000" dirty="0" smtClean="0">
                <a:solidFill>
                  <a:srgbClr val="444444"/>
                </a:solidFill>
                <a:latin typeface="Georgia" panose="02040502050405020303" pitchFamily="18" charset="0"/>
              </a:rPr>
              <a:t>TEXT GENERATOR  USING RNN</a:t>
            </a:r>
            <a:endParaRPr lang="en-US" sz="4000" b="0" i="0" dirty="0">
              <a:solidFill>
                <a:srgbClr val="444444"/>
              </a:solidFill>
              <a:effectLst/>
              <a:latin typeface="Georgia" panose="02040502050405020303" pitchFamily="18" charset="0"/>
            </a:endParaRPr>
          </a:p>
          <a:p>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a:extLst>
              <a:ext uri="{FF2B5EF4-FFF2-40B4-BE49-F238E27FC236}">
                <a16:creationId xmlns:a16="http://schemas.microsoft.com/office/drawing/2014/main" xmlns="" id="{1DD3F473-C3C3-0F75-8EF7-5E2288B5CBEC}"/>
              </a:ext>
            </a:extLst>
          </p:cNvPr>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xmlns="" id="{531EB5FD-0F33-198A-3E34-8141225C3BCE}"/>
              </a:ext>
            </a:extLst>
          </p:cNvPr>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xmlns="" id="{BDB8A51B-76FF-A251-1876-2D17628F98B6}"/>
              </a:ext>
            </a:extLst>
          </p:cNvPr>
          <p:cNvSpPr txBox="1"/>
          <p:nvPr/>
        </p:nvSpPr>
        <p:spPr>
          <a:xfrm>
            <a:off x="739775" y="1433338"/>
            <a:ext cx="6651625" cy="584775"/>
          </a:xfrm>
          <a:prstGeom prst="rect">
            <a:avLst/>
          </a:prstGeom>
          <a:noFill/>
        </p:spPr>
        <p:txBody>
          <a:bodyPr wrap="square" rtlCol="0">
            <a:spAutoFit/>
          </a:bodyPr>
          <a:lstStyle/>
          <a:p>
            <a:pPr algn="l"/>
            <a:r>
              <a:rPr lang="en-US" sz="3200" dirty="0"/>
              <a:t>TOPIC: </a:t>
            </a:r>
            <a:r>
              <a:rPr lang="en-US" sz="3200" dirty="0" smtClean="0"/>
              <a:t>Text Generator using RNN</a:t>
            </a:r>
            <a:endParaRPr lang="en-US" sz="3200" b="0" i="0" dirty="0">
              <a:solidFill>
                <a:srgbClr val="444444"/>
              </a:solidFill>
              <a:effectLst/>
              <a:latin typeface="Georgia" panose="02040502050405020303" pitchFamily="18" charset="0"/>
            </a:endParaRPr>
          </a:p>
        </p:txBody>
      </p:sp>
      <p:sp>
        <p:nvSpPr>
          <p:cNvPr id="14" name="TextBox 13"/>
          <p:cNvSpPr txBox="1"/>
          <p:nvPr/>
        </p:nvSpPr>
        <p:spPr>
          <a:xfrm>
            <a:off x="883920" y="2485867"/>
            <a:ext cx="7467600" cy="3046988"/>
          </a:xfrm>
          <a:prstGeom prst="rect">
            <a:avLst/>
          </a:prstGeom>
          <a:noFill/>
        </p:spPr>
        <p:txBody>
          <a:bodyPr wrap="square" rtlCol="0">
            <a:spAutoFit/>
          </a:bodyPr>
          <a:lstStyle/>
          <a:p>
            <a:r>
              <a:rPr lang="en-IN" sz="2400" dirty="0"/>
              <a:t>Given a massive amount of text data, can you build a system using Recurrent Neural Networks (RNNs) to predict the next word in a sequence? This would allow the system to generate new, grammatically correct text, like sentences, paragraphs, or even stories. We'd measure success by how natural the generated text sounds and how well it follows the rules of language</a:t>
            </a:r>
            <a:r>
              <a:rPr lang="en-IN"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97573" y="21482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xmlns="" id="{F3B3B0A3-23FC-30DF-E996-672B108AAE02}"/>
              </a:ext>
            </a:extLst>
          </p:cNvPr>
          <p:cNvSpPr txBox="1"/>
          <p:nvPr/>
        </p:nvSpPr>
        <p:spPr>
          <a:xfrm>
            <a:off x="752065" y="2136338"/>
            <a:ext cx="6486935" cy="3724096"/>
          </a:xfrm>
          <a:prstGeom prst="rect">
            <a:avLst/>
          </a:prstGeom>
          <a:noFill/>
        </p:spPr>
        <p:txBody>
          <a:bodyPr wrap="square" rtlCol="0">
            <a:spAutoFit/>
          </a:bodyPr>
          <a:lstStyle/>
          <a:p>
            <a:pPr algn="just"/>
            <a:r>
              <a:rPr lang="en-IN" sz="2000" dirty="0"/>
              <a:t>This project aims to build a text generator using Recurrent Neural Networks (RNNs). The RNN will be trained on a large text corpus, allowing it to learn the relationships between words in sequences. By predicting the next word based on the previous ones, the model will generate novel text. We'll evaluate success by assessing the fluency, coherence, and grammatical correctness of the generated text. This could lead to applications like creative writing assistance or </a:t>
            </a:r>
            <a:r>
              <a:rPr lang="en-IN" sz="2000" dirty="0" err="1"/>
              <a:t>chatbot</a:t>
            </a:r>
            <a:r>
              <a:rPr lang="en-IN" sz="2000" dirty="0"/>
              <a:t> development</a:t>
            </a:r>
            <a:r>
              <a:rPr lang="en-IN" dirty="0"/>
              <a:t>.</a:t>
            </a:r>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521449" y="20645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716844"/>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FEATURES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xmlns="" id="{F3B3B0A3-23FC-30DF-E996-672B108AAE02}"/>
              </a:ext>
            </a:extLst>
          </p:cNvPr>
          <p:cNvSpPr txBox="1"/>
          <p:nvPr/>
        </p:nvSpPr>
        <p:spPr>
          <a:xfrm>
            <a:off x="816234" y="1398012"/>
            <a:ext cx="7477535" cy="5078313"/>
          </a:xfrm>
          <a:prstGeom prst="rect">
            <a:avLst/>
          </a:prstGeom>
          <a:noFill/>
        </p:spPr>
        <p:txBody>
          <a:bodyPr wrap="square" rtlCol="0">
            <a:spAutoFit/>
          </a:bodyPr>
          <a:lstStyle/>
          <a:p>
            <a:pPr algn="just"/>
            <a:r>
              <a:rPr lang="en-IN" dirty="0"/>
              <a:t>Here are some key features of a text generator using RNNs:</a:t>
            </a:r>
          </a:p>
          <a:p>
            <a:pPr algn="just"/>
            <a:r>
              <a:rPr lang="en-IN" b="1" dirty="0"/>
              <a:t>Sequence Learning:</a:t>
            </a:r>
            <a:r>
              <a:rPr lang="en-IN" dirty="0"/>
              <a:t> RNNs excel at </a:t>
            </a:r>
            <a:r>
              <a:rPr lang="en-IN" dirty="0" err="1"/>
              <a:t>analyzing</a:t>
            </a:r>
            <a:r>
              <a:rPr lang="en-IN" dirty="0"/>
              <a:t> sequential data like text. They can remember information from previous words in a sequence, allowing them to predict the next word based on context.</a:t>
            </a:r>
          </a:p>
          <a:p>
            <a:pPr algn="just"/>
            <a:r>
              <a:rPr lang="en-IN" b="1" dirty="0"/>
              <a:t>Generative Capability:</a:t>
            </a:r>
            <a:r>
              <a:rPr lang="en-IN" dirty="0"/>
              <a:t> Unlike standard neural networks that classify or predict, RNN-based text generators create new text by iteratively predicting the next word in a sequence. This lets them produce original sentences, paragraphs, or even entire stories.</a:t>
            </a:r>
          </a:p>
          <a:p>
            <a:pPr algn="just"/>
            <a:r>
              <a:rPr lang="en-IN" b="1" dirty="0"/>
              <a:t>Data Dependence:</a:t>
            </a:r>
            <a:r>
              <a:rPr lang="en-IN" dirty="0"/>
              <a:t> The quality of the generated text heavily relies on the training data. The model learns patterns from the provided text corpus, so the generated content will reflect the style and vocabulary of that data.</a:t>
            </a:r>
          </a:p>
          <a:p>
            <a:pPr algn="just"/>
            <a:r>
              <a:rPr lang="en-IN" b="1" dirty="0"/>
              <a:t>Controllable Generation:</a:t>
            </a:r>
            <a:r>
              <a:rPr lang="en-IN" dirty="0"/>
              <a:t> By providing starting prompts or keywords, you can influence the direction of the generated text. This allows for some control over the style and content.</a:t>
            </a:r>
          </a:p>
          <a:p>
            <a:pPr algn="just"/>
            <a:r>
              <a:rPr lang="en-IN" b="1" dirty="0"/>
              <a:t>Variability:</a:t>
            </a:r>
            <a:r>
              <a:rPr lang="en-IN" dirty="0"/>
              <a:t> Due to the inherent randomness in the prediction process, RNN text generators can produce diverse outputs even with the same starting prompt. This can be a plus for creative applications.</a:t>
            </a:r>
          </a:p>
        </p:txBody>
      </p:sp>
    </p:spTree>
    <p:extLst>
      <p:ext uri="{BB962C8B-B14F-4D97-AF65-F5344CB8AC3E}">
        <p14:creationId xmlns:p14="http://schemas.microsoft.com/office/powerpoint/2010/main" val="154472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200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439400" y="28429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0" y="3048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METHODOLGY</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xmlns="" id="{F3B3B0A3-23FC-30DF-E996-672B108AAE02}"/>
              </a:ext>
            </a:extLst>
          </p:cNvPr>
          <p:cNvSpPr txBox="1"/>
          <p:nvPr/>
        </p:nvSpPr>
        <p:spPr>
          <a:xfrm>
            <a:off x="676275" y="1066800"/>
            <a:ext cx="8004925" cy="5909310"/>
          </a:xfrm>
          <a:prstGeom prst="rect">
            <a:avLst/>
          </a:prstGeom>
          <a:noFill/>
        </p:spPr>
        <p:txBody>
          <a:bodyPr wrap="square" rtlCol="0">
            <a:spAutoFit/>
          </a:bodyPr>
          <a:lstStyle/>
          <a:p>
            <a:pPr algn="just" rtl="0"/>
            <a:r>
              <a:rPr lang="en-IN" b="1" dirty="0"/>
              <a:t>Data Preparation:</a:t>
            </a:r>
            <a:r>
              <a:rPr lang="en-IN" dirty="0"/>
              <a:t> A large text corpus relevant to your desired output (e.g., news articles for informative text) is collected and cleaned. This may involve removing irrelevant characters, formatting inconsistencies, and potentially segmenting text into smaller units like sentences or phrases.</a:t>
            </a:r>
          </a:p>
          <a:p>
            <a:pPr algn="just" rtl="0"/>
            <a:r>
              <a:rPr lang="en-IN" b="1" dirty="0"/>
              <a:t>Text </a:t>
            </a:r>
            <a:r>
              <a:rPr lang="en-IN" b="1" dirty="0" err="1"/>
              <a:t>Preprocessing</a:t>
            </a:r>
            <a:r>
              <a:rPr lang="en-IN" b="1" dirty="0"/>
              <a:t>:</a:t>
            </a:r>
            <a:r>
              <a:rPr lang="en-IN" dirty="0"/>
              <a:t> The text is converted into a format suitable for the RNN. This often involves converting characters or words into numerical vectors using techniques like one-hot encoding.</a:t>
            </a:r>
          </a:p>
          <a:p>
            <a:pPr algn="just" rtl="0"/>
            <a:r>
              <a:rPr lang="en-IN" b="1" dirty="0"/>
              <a:t>Model Architecture:</a:t>
            </a:r>
            <a:r>
              <a:rPr lang="en-IN" dirty="0"/>
              <a:t> An RNN architecture, like LSTM (Long Short-Term Memory) networks, is chosen and built. LSTMs are adept at handling long-term dependencies in sequences, crucial for text generation.</a:t>
            </a:r>
          </a:p>
          <a:p>
            <a:pPr algn="just" rtl="0"/>
            <a:r>
              <a:rPr lang="en-IN" b="1" dirty="0"/>
              <a:t>Model Training:</a:t>
            </a:r>
            <a:r>
              <a:rPr lang="en-IN" dirty="0"/>
              <a:t> The RNN is trained on the prepared text data. During training, the model iteratively processes sequences, predicts the next word, and compares it to the actual next word. The model adjusts its internal parameters based on these comparisons to improve its prediction accuracy.</a:t>
            </a:r>
          </a:p>
          <a:p>
            <a:pPr algn="just" rtl="0"/>
            <a:r>
              <a:rPr lang="en-IN" b="1" dirty="0"/>
              <a:t>Text Generation:</a:t>
            </a:r>
            <a:r>
              <a:rPr lang="en-IN" dirty="0"/>
              <a:t> Once trained, the model can generate text by starting with a seed phrase or sentence. It predicts the next word based on the provided input, then uses that prediction along with the existing sequence as input for the next prediction. This process continues, generating a sequence of words that hopefully forms coherent and grammatically correct text.</a:t>
            </a:r>
          </a:p>
          <a:p>
            <a:pPr algn="just"/>
            <a:r>
              <a:rPr lang="en-IN" dirty="0"/>
              <a:t/>
            </a:r>
            <a:br>
              <a:rPr lang="en-IN" dirty="0"/>
            </a:br>
            <a:endParaRPr lang="en-US" dirty="0"/>
          </a:p>
        </p:txBody>
      </p:sp>
    </p:spTree>
    <p:extLst>
      <p:ext uri="{BB962C8B-B14F-4D97-AF65-F5344CB8AC3E}">
        <p14:creationId xmlns:p14="http://schemas.microsoft.com/office/powerpoint/2010/main" val="28990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200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EXPECTED OUTCOME</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1" name="TextBox 10">
            <a:extLst>
              <a:ext uri="{FF2B5EF4-FFF2-40B4-BE49-F238E27FC236}">
                <a16:creationId xmlns:a16="http://schemas.microsoft.com/office/drawing/2014/main" xmlns="" id="{F3B3B0A3-23FC-30DF-E996-672B108AAE02}"/>
              </a:ext>
            </a:extLst>
          </p:cNvPr>
          <p:cNvSpPr txBox="1"/>
          <p:nvPr/>
        </p:nvSpPr>
        <p:spPr>
          <a:xfrm>
            <a:off x="676275" y="2184737"/>
            <a:ext cx="7162800" cy="3139321"/>
          </a:xfrm>
          <a:prstGeom prst="rect">
            <a:avLst/>
          </a:prstGeom>
          <a:noFill/>
        </p:spPr>
        <p:txBody>
          <a:bodyPr wrap="square" rtlCol="0">
            <a:spAutoFit/>
          </a:bodyPr>
          <a:lstStyle/>
          <a:p>
            <a:pPr algn="just"/>
            <a:r>
              <a:rPr lang="en-IN" dirty="0"/>
              <a:t>We'll build a text generator using RNNs (Recurrent Neural Networks) to create new, grammatically correct text. First, we train the RNN on a massive amount of text data. The RNN learns the relationships between words, allowing it to predict the next word in a sequence. This lets the model generate novel sentences, paragraphs, or even stories.</a:t>
            </a:r>
          </a:p>
          <a:p>
            <a:pPr algn="just"/>
            <a:r>
              <a:rPr lang="en-IN" dirty="0"/>
              <a:t>Success is measured by how natural and coherent the generated text is. We can also use metrics like perplexity to assess prediction accuracy. This project has exciting potential applications like creative writing assistance or </a:t>
            </a:r>
            <a:r>
              <a:rPr lang="en-IN" dirty="0" err="1"/>
              <a:t>chatbot</a:t>
            </a:r>
            <a:r>
              <a:rPr lang="en-IN" dirty="0"/>
              <a:t> </a:t>
            </a:r>
            <a:r>
              <a:rPr lang="en-IN" dirty="0" smtClean="0"/>
              <a:t>development.</a:t>
            </a:r>
            <a:endParaRPr lang="en-IN" dirty="0"/>
          </a:p>
          <a:p>
            <a:pPr algn="just"/>
            <a:endParaRPr lang="en-US" dirty="0"/>
          </a:p>
        </p:txBody>
      </p:sp>
    </p:spTree>
    <p:extLst>
      <p:ext uri="{BB962C8B-B14F-4D97-AF65-F5344CB8AC3E}">
        <p14:creationId xmlns:p14="http://schemas.microsoft.com/office/powerpoint/2010/main" val="158287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9" name="TextBox 8">
            <a:extLst>
              <a:ext uri="{FF2B5EF4-FFF2-40B4-BE49-F238E27FC236}">
                <a16:creationId xmlns:a16="http://schemas.microsoft.com/office/drawing/2014/main" xmlns="" id="{B3CEF90E-9735-50CA-F0FC-86301DB64737}"/>
              </a:ext>
            </a:extLst>
          </p:cNvPr>
          <p:cNvSpPr txBox="1"/>
          <p:nvPr/>
        </p:nvSpPr>
        <p:spPr>
          <a:xfrm>
            <a:off x="558164" y="1946255"/>
            <a:ext cx="7519035" cy="4524315"/>
          </a:xfrm>
          <a:prstGeom prst="rect">
            <a:avLst/>
          </a:prstGeom>
          <a:noFill/>
        </p:spPr>
        <p:txBody>
          <a:bodyPr wrap="square" rtlCol="0">
            <a:spAutoFit/>
          </a:bodyPr>
          <a:lstStyle/>
          <a:p>
            <a:pPr algn="just"/>
            <a:r>
              <a:rPr lang="en-IN" b="1" dirty="0" smtClean="0"/>
              <a:t>1.Content </a:t>
            </a:r>
            <a:r>
              <a:rPr lang="en-IN" b="1" dirty="0"/>
              <a:t>Creators:</a:t>
            </a:r>
            <a:endParaRPr lang="en-IN" dirty="0"/>
          </a:p>
          <a:p>
            <a:pPr lvl="1" algn="just"/>
            <a:r>
              <a:rPr lang="en-IN" b="1" dirty="0"/>
              <a:t>Writers:</a:t>
            </a:r>
            <a:r>
              <a:rPr lang="en-IN" dirty="0"/>
              <a:t> Authors and copywriters can leverage these models to overcome writer's block, generate ideas, or create variations of existing content.</a:t>
            </a:r>
          </a:p>
          <a:p>
            <a:pPr lvl="1" algn="just"/>
            <a:r>
              <a:rPr lang="en-IN" b="1" dirty="0"/>
              <a:t>Marketing Professionals:</a:t>
            </a:r>
            <a:r>
              <a:rPr lang="en-IN" dirty="0"/>
              <a:t> They can use text generators to produce marketing copy, product descriptions, or social media content</a:t>
            </a:r>
            <a:r>
              <a:rPr lang="en-IN" dirty="0" smtClean="0"/>
              <a:t>.</a:t>
            </a:r>
          </a:p>
          <a:p>
            <a:pPr lvl="1" algn="just"/>
            <a:endParaRPr lang="en-IN" dirty="0"/>
          </a:p>
          <a:p>
            <a:pPr algn="just"/>
            <a:r>
              <a:rPr lang="en-IN" b="1" dirty="0" smtClean="0"/>
              <a:t>2.Developers:</a:t>
            </a:r>
            <a:endParaRPr lang="en-IN" dirty="0"/>
          </a:p>
          <a:p>
            <a:pPr lvl="1" algn="just"/>
            <a:r>
              <a:rPr lang="en-IN" b="1" dirty="0"/>
              <a:t>NLP Researchers:</a:t>
            </a:r>
            <a:r>
              <a:rPr lang="en-IN" dirty="0"/>
              <a:t> Researchers can utilize these generators to explore advancements in Natural Language Processing (NLP) and push the boundaries of text generation techniques.</a:t>
            </a:r>
          </a:p>
          <a:p>
            <a:pPr lvl="1" algn="just"/>
            <a:r>
              <a:rPr lang="en-IN" b="1" dirty="0"/>
              <a:t>Software Developers:</a:t>
            </a:r>
            <a:r>
              <a:rPr lang="en-IN" dirty="0"/>
              <a:t> Developers can integrate text generators into </a:t>
            </a:r>
            <a:r>
              <a:rPr lang="en-IN" dirty="0" err="1"/>
              <a:t>chatbots</a:t>
            </a:r>
            <a:r>
              <a:rPr lang="en-IN" dirty="0"/>
              <a:t>, virtual assistants, or other applications to enhance user interaction and provide more natural and engaging experiences.</a:t>
            </a:r>
          </a:p>
          <a:p>
            <a:pPr algn="just"/>
            <a:endParaRPr lang="en-US" dirty="0">
              <a:solidFill>
                <a:schemeClr val="tx1">
                  <a:lumMod val="95000"/>
                  <a:lumOff val="5000"/>
                </a:schemeClr>
              </a:solidFill>
            </a:endParaRPr>
          </a:p>
          <a:p>
            <a:r>
              <a:rPr lang="en-US" dirty="0">
                <a:solidFill>
                  <a:schemeClr val="tx1">
                    <a:lumMod val="95000"/>
                    <a:lumOff val="5000"/>
                  </a:schemeClr>
                </a:solidFill>
              </a:rPr>
              <a:t>.</a:t>
            </a:r>
            <a:endParaRPr lang="en-IN" dirty="0">
              <a:solidFill>
                <a:schemeClr val="tx1">
                  <a:lumMod val="95000"/>
                  <a:lumOff val="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1078</Words>
  <Application>Microsoft Office PowerPoint</Application>
  <PresentationFormat>Custom</PresentationFormat>
  <Paragraphs>98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PROJECT TITLE</vt:lpstr>
      <vt:lpstr>AGENDA</vt:lpstr>
      <vt:lpstr>PROBLEM STATEMENT</vt:lpstr>
      <vt:lpstr>PROJECT OVERVIEW</vt:lpstr>
      <vt:lpstr>FEATURES</vt:lpstr>
      <vt:lpstr>METHODOLGY</vt:lpstr>
      <vt:lpstr>EXPECTED OUTCOME</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2021PITAI176</cp:lastModifiedBy>
  <cp:revision>7</cp:revision>
  <dcterms:created xsi:type="dcterms:W3CDTF">2024-03-30T07:02:28Z</dcterms:created>
  <dcterms:modified xsi:type="dcterms:W3CDTF">2024-04-01T05:58:46Z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