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9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8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0265C-4292-42C7-B28C-189FB183BB6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2D17C7-9F4E-44DA-8FE0-7FBD96DDDA20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Advantages </a:t>
          </a:r>
          <a:endParaRPr lang="en-US"/>
        </a:p>
      </dgm:t>
    </dgm:pt>
    <dgm:pt modelId="{014121CA-37DA-4F27-AA0F-1C510B313AE5}" type="parTrans" cxnId="{0AD52CA1-F8A6-44A7-A072-9DB79DDF1597}">
      <dgm:prSet/>
      <dgm:spPr/>
      <dgm:t>
        <a:bodyPr/>
        <a:lstStyle/>
        <a:p>
          <a:endParaRPr lang="en-US"/>
        </a:p>
      </dgm:t>
    </dgm:pt>
    <dgm:pt modelId="{E8A728D1-C5DE-4FFC-9E19-084773A2FFF0}" type="sibTrans" cxnId="{0AD52CA1-F8A6-44A7-A072-9DB79DDF1597}">
      <dgm:prSet/>
      <dgm:spPr/>
      <dgm:t>
        <a:bodyPr/>
        <a:lstStyle/>
        <a:p>
          <a:endParaRPr lang="en-US"/>
        </a:p>
      </dgm:t>
    </dgm:pt>
    <dgm:pt modelId="{4CB35A87-7F50-405C-BF54-117806A89C38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Time Efficient</a:t>
          </a:r>
          <a:endParaRPr lang="en-US"/>
        </a:p>
      </dgm:t>
    </dgm:pt>
    <dgm:pt modelId="{D02D462B-F6C5-436F-8B18-1ADD0C234E85}" type="parTrans" cxnId="{05C6738A-520B-415E-A50C-AB87D9EFCC9A}">
      <dgm:prSet/>
      <dgm:spPr/>
      <dgm:t>
        <a:bodyPr/>
        <a:lstStyle/>
        <a:p>
          <a:endParaRPr lang="en-US"/>
        </a:p>
      </dgm:t>
    </dgm:pt>
    <dgm:pt modelId="{82863C3E-C2BC-4933-9394-4C5C92E349CD}" type="sibTrans" cxnId="{05C6738A-520B-415E-A50C-AB87D9EFCC9A}">
      <dgm:prSet/>
      <dgm:spPr/>
      <dgm:t>
        <a:bodyPr/>
        <a:lstStyle/>
        <a:p>
          <a:endParaRPr lang="en-US"/>
        </a:p>
      </dgm:t>
    </dgm:pt>
    <dgm:pt modelId="{C0B9DBED-CE2C-4E34-9BB7-4D91243D667E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Simple GUI</a:t>
          </a:r>
          <a:endParaRPr lang="en-US"/>
        </a:p>
      </dgm:t>
    </dgm:pt>
    <dgm:pt modelId="{DBAB951A-C9A9-4F0C-A182-1F2F9EE96EFC}" type="parTrans" cxnId="{986257CA-4F15-4C30-8B7D-D810FB5050DC}">
      <dgm:prSet/>
      <dgm:spPr/>
      <dgm:t>
        <a:bodyPr/>
        <a:lstStyle/>
        <a:p>
          <a:endParaRPr lang="en-US"/>
        </a:p>
      </dgm:t>
    </dgm:pt>
    <dgm:pt modelId="{DAC2E88C-D0C5-420E-B418-6CF0181A3301}" type="sibTrans" cxnId="{986257CA-4F15-4C30-8B7D-D810FB5050DC}">
      <dgm:prSet/>
      <dgm:spPr/>
      <dgm:t>
        <a:bodyPr/>
        <a:lstStyle/>
        <a:p>
          <a:endParaRPr lang="en-US"/>
        </a:p>
      </dgm:t>
    </dgm:pt>
    <dgm:pt modelId="{E48D4D9A-D19A-44A7-B8E9-D102D6E3A6D4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Stress Free</a:t>
          </a:r>
          <a:endParaRPr lang="en-US"/>
        </a:p>
      </dgm:t>
    </dgm:pt>
    <dgm:pt modelId="{911ADB11-A7D2-4B70-A605-38EA54E5F122}" type="parTrans" cxnId="{D665E117-EF88-4B0F-98FB-3FDAD1F34D2C}">
      <dgm:prSet/>
      <dgm:spPr/>
      <dgm:t>
        <a:bodyPr/>
        <a:lstStyle/>
        <a:p>
          <a:endParaRPr lang="en-US"/>
        </a:p>
      </dgm:t>
    </dgm:pt>
    <dgm:pt modelId="{7DE4F0FF-874E-4099-AEB7-C0883E231CD3}" type="sibTrans" cxnId="{D665E117-EF88-4B0F-98FB-3FDAD1F34D2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9CB304A-8DA9-40AC-9C6B-6E594B7867F0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Privacy &amp; Moral aspect</a:t>
          </a:r>
          <a:endParaRPr lang="en-US"/>
        </a:p>
      </dgm:t>
    </dgm:pt>
    <dgm:pt modelId="{90B32986-BA8F-46DA-8B01-4AE0350EB514}" type="parTrans" cxnId="{6A57B11D-A702-478B-A89D-9E6F2A5AB182}">
      <dgm:prSet/>
      <dgm:spPr/>
      <dgm:t>
        <a:bodyPr/>
        <a:lstStyle/>
        <a:p>
          <a:endParaRPr lang="en-US"/>
        </a:p>
      </dgm:t>
    </dgm:pt>
    <dgm:pt modelId="{DEA09A4B-064F-4F4F-9607-0D5CFA2A94E6}" type="sibTrans" cxnId="{6A57B11D-A702-478B-A89D-9E6F2A5AB182}">
      <dgm:prSet/>
      <dgm:spPr/>
      <dgm:t>
        <a:bodyPr/>
        <a:lstStyle/>
        <a:p>
          <a:endParaRPr lang="en-US"/>
        </a:p>
      </dgm:t>
    </dgm:pt>
    <dgm:pt modelId="{24CC01EF-E682-41A6-9D6D-7D0253BF2391}" type="pres">
      <dgm:prSet presAssocID="{CC70265C-4292-42C7-B28C-189FB183BB6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08904-CB62-4AC2-BF7C-9B47A719E5C3}" type="pres">
      <dgm:prSet presAssocID="{1A2D17C7-9F4E-44DA-8FE0-7FBD96DDDA20}" presName="centerShape" presStyleLbl="node0" presStyleIdx="0" presStyleCnt="1"/>
      <dgm:spPr/>
      <dgm:t>
        <a:bodyPr/>
        <a:lstStyle/>
        <a:p>
          <a:endParaRPr lang="en-US"/>
        </a:p>
      </dgm:t>
    </dgm:pt>
    <dgm:pt modelId="{66DF38B0-F520-43B2-813D-04DD75754947}" type="pres">
      <dgm:prSet presAssocID="{4CB35A87-7F50-405C-BF54-117806A89C3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C5906-51A4-47B0-8719-DCA156E74A99}" type="pres">
      <dgm:prSet presAssocID="{4CB35A87-7F50-405C-BF54-117806A89C38}" presName="dummy" presStyleCnt="0"/>
      <dgm:spPr/>
    </dgm:pt>
    <dgm:pt modelId="{A06AF04C-7C87-4FFD-89FA-17B8BA168E25}" type="pres">
      <dgm:prSet presAssocID="{82863C3E-C2BC-4933-9394-4C5C92E349C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2589AD3-F2F8-4C32-B7AD-BDA35F5B61F1}" type="pres">
      <dgm:prSet presAssocID="{C0B9DBED-CE2C-4E34-9BB7-4D91243D667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02C8F-ADDF-48C1-93BC-133FC28804F0}" type="pres">
      <dgm:prSet presAssocID="{C0B9DBED-CE2C-4E34-9BB7-4D91243D667E}" presName="dummy" presStyleCnt="0"/>
      <dgm:spPr/>
    </dgm:pt>
    <dgm:pt modelId="{C0427C32-0EAD-4636-97DD-F47AC20FF87F}" type="pres">
      <dgm:prSet presAssocID="{DAC2E88C-D0C5-420E-B418-6CF0181A330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7F384D-75BF-40C0-A1A2-5896D71B3156}" type="pres">
      <dgm:prSet presAssocID="{E48D4D9A-D19A-44A7-B8E9-D102D6E3A6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01B09-7B78-4027-9155-1902AEB8B602}" type="pres">
      <dgm:prSet presAssocID="{E48D4D9A-D19A-44A7-B8E9-D102D6E3A6D4}" presName="dummy" presStyleCnt="0"/>
      <dgm:spPr/>
    </dgm:pt>
    <dgm:pt modelId="{5697A8E9-8E09-46C4-BB0E-C9EDAE218F57}" type="pres">
      <dgm:prSet presAssocID="{7DE4F0FF-874E-4099-AEB7-C0883E231CD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26FC26C-097A-4F0E-B257-521672EBC228}" type="pres">
      <dgm:prSet presAssocID="{39CB304A-8DA9-40AC-9C6B-6E594B7867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38187-0236-4F79-BCF7-6C412762EB6D}" type="pres">
      <dgm:prSet presAssocID="{39CB304A-8DA9-40AC-9C6B-6E594B7867F0}" presName="dummy" presStyleCnt="0"/>
      <dgm:spPr/>
    </dgm:pt>
    <dgm:pt modelId="{C6DE6BAB-547E-4921-82B3-718D706D6808}" type="pres">
      <dgm:prSet presAssocID="{DEA09A4B-064F-4F4F-9607-0D5CFA2A94E6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941DE1B-0677-4C7D-AF66-1C267EF5CD72}" type="presOf" srcId="{39CB304A-8DA9-40AC-9C6B-6E594B7867F0}" destId="{226FC26C-097A-4F0E-B257-521672EBC228}" srcOrd="0" destOrd="0" presId="urn:microsoft.com/office/officeart/2005/8/layout/radial6"/>
    <dgm:cxn modelId="{97446291-1EF2-442D-8F3D-CB30E3271F6C}" type="presOf" srcId="{E48D4D9A-D19A-44A7-B8E9-D102D6E3A6D4}" destId="{F07F384D-75BF-40C0-A1A2-5896D71B3156}" srcOrd="0" destOrd="0" presId="urn:microsoft.com/office/officeart/2005/8/layout/radial6"/>
    <dgm:cxn modelId="{949C8135-924E-4C4F-849D-C8EC101493F8}" type="presOf" srcId="{DAC2E88C-D0C5-420E-B418-6CF0181A3301}" destId="{C0427C32-0EAD-4636-97DD-F47AC20FF87F}" srcOrd="0" destOrd="0" presId="urn:microsoft.com/office/officeart/2005/8/layout/radial6"/>
    <dgm:cxn modelId="{D959A556-9F7C-4B06-BB4E-8A4C87D49149}" type="presOf" srcId="{C0B9DBED-CE2C-4E34-9BB7-4D91243D667E}" destId="{12589AD3-F2F8-4C32-B7AD-BDA35F5B61F1}" srcOrd="0" destOrd="0" presId="urn:microsoft.com/office/officeart/2005/8/layout/radial6"/>
    <dgm:cxn modelId="{544B4D41-1C3E-4F35-8CEC-D6F79C76FF7B}" type="presOf" srcId="{CC70265C-4292-42C7-B28C-189FB183BB68}" destId="{24CC01EF-E682-41A6-9D6D-7D0253BF2391}" srcOrd="0" destOrd="0" presId="urn:microsoft.com/office/officeart/2005/8/layout/radial6"/>
    <dgm:cxn modelId="{2FEA3D5C-865C-4579-AE06-131BF46445D5}" type="presOf" srcId="{4CB35A87-7F50-405C-BF54-117806A89C38}" destId="{66DF38B0-F520-43B2-813D-04DD75754947}" srcOrd="0" destOrd="0" presId="urn:microsoft.com/office/officeart/2005/8/layout/radial6"/>
    <dgm:cxn modelId="{05C6738A-520B-415E-A50C-AB87D9EFCC9A}" srcId="{1A2D17C7-9F4E-44DA-8FE0-7FBD96DDDA20}" destId="{4CB35A87-7F50-405C-BF54-117806A89C38}" srcOrd="0" destOrd="0" parTransId="{D02D462B-F6C5-436F-8B18-1ADD0C234E85}" sibTransId="{82863C3E-C2BC-4933-9394-4C5C92E349CD}"/>
    <dgm:cxn modelId="{0DDA22B4-1BA7-4BDF-A9BF-51C27BDCB39F}" type="presOf" srcId="{DEA09A4B-064F-4F4F-9607-0D5CFA2A94E6}" destId="{C6DE6BAB-547E-4921-82B3-718D706D6808}" srcOrd="0" destOrd="0" presId="urn:microsoft.com/office/officeart/2005/8/layout/radial6"/>
    <dgm:cxn modelId="{986257CA-4F15-4C30-8B7D-D810FB5050DC}" srcId="{1A2D17C7-9F4E-44DA-8FE0-7FBD96DDDA20}" destId="{C0B9DBED-CE2C-4E34-9BB7-4D91243D667E}" srcOrd="1" destOrd="0" parTransId="{DBAB951A-C9A9-4F0C-A182-1F2F9EE96EFC}" sibTransId="{DAC2E88C-D0C5-420E-B418-6CF0181A3301}"/>
    <dgm:cxn modelId="{ADC95401-6F59-4EF5-A96D-E737965DD569}" type="presOf" srcId="{7DE4F0FF-874E-4099-AEB7-C0883E231CD3}" destId="{5697A8E9-8E09-46C4-BB0E-C9EDAE218F57}" srcOrd="0" destOrd="0" presId="urn:microsoft.com/office/officeart/2005/8/layout/radial6"/>
    <dgm:cxn modelId="{0AD52CA1-F8A6-44A7-A072-9DB79DDF1597}" srcId="{CC70265C-4292-42C7-B28C-189FB183BB68}" destId="{1A2D17C7-9F4E-44DA-8FE0-7FBD96DDDA20}" srcOrd="0" destOrd="0" parTransId="{014121CA-37DA-4F27-AA0F-1C510B313AE5}" sibTransId="{E8A728D1-C5DE-4FFC-9E19-084773A2FFF0}"/>
    <dgm:cxn modelId="{D665E117-EF88-4B0F-98FB-3FDAD1F34D2C}" srcId="{1A2D17C7-9F4E-44DA-8FE0-7FBD96DDDA20}" destId="{E48D4D9A-D19A-44A7-B8E9-D102D6E3A6D4}" srcOrd="2" destOrd="0" parTransId="{911ADB11-A7D2-4B70-A605-38EA54E5F122}" sibTransId="{7DE4F0FF-874E-4099-AEB7-C0883E231CD3}"/>
    <dgm:cxn modelId="{7BA0EF7C-75E8-42DE-B8D2-54C3A455D2FF}" type="presOf" srcId="{1A2D17C7-9F4E-44DA-8FE0-7FBD96DDDA20}" destId="{EB808904-CB62-4AC2-BF7C-9B47A719E5C3}" srcOrd="0" destOrd="0" presId="urn:microsoft.com/office/officeart/2005/8/layout/radial6"/>
    <dgm:cxn modelId="{6A57B11D-A702-478B-A89D-9E6F2A5AB182}" srcId="{1A2D17C7-9F4E-44DA-8FE0-7FBD96DDDA20}" destId="{39CB304A-8DA9-40AC-9C6B-6E594B7867F0}" srcOrd="3" destOrd="0" parTransId="{90B32986-BA8F-46DA-8B01-4AE0350EB514}" sibTransId="{DEA09A4B-064F-4F4F-9607-0D5CFA2A94E6}"/>
    <dgm:cxn modelId="{8E9923A2-BA0D-463D-832A-345B66375D18}" type="presOf" srcId="{82863C3E-C2BC-4933-9394-4C5C92E349CD}" destId="{A06AF04C-7C87-4FFD-89FA-17B8BA168E25}" srcOrd="0" destOrd="0" presId="urn:microsoft.com/office/officeart/2005/8/layout/radial6"/>
    <dgm:cxn modelId="{7B33CD6F-1804-4EB3-AB2B-5A0BF96E8E86}" type="presParOf" srcId="{24CC01EF-E682-41A6-9D6D-7D0253BF2391}" destId="{EB808904-CB62-4AC2-BF7C-9B47A719E5C3}" srcOrd="0" destOrd="0" presId="urn:microsoft.com/office/officeart/2005/8/layout/radial6"/>
    <dgm:cxn modelId="{893D23B1-248B-435F-A4F8-7460D7D4C8CB}" type="presParOf" srcId="{24CC01EF-E682-41A6-9D6D-7D0253BF2391}" destId="{66DF38B0-F520-43B2-813D-04DD75754947}" srcOrd="1" destOrd="0" presId="urn:microsoft.com/office/officeart/2005/8/layout/radial6"/>
    <dgm:cxn modelId="{946274CA-532B-43A3-9630-02EA9BD15ECD}" type="presParOf" srcId="{24CC01EF-E682-41A6-9D6D-7D0253BF2391}" destId="{74CC5906-51A4-47B0-8719-DCA156E74A99}" srcOrd="2" destOrd="0" presId="urn:microsoft.com/office/officeart/2005/8/layout/radial6"/>
    <dgm:cxn modelId="{902DF35F-01B4-478A-BC74-FE0C4BC128DE}" type="presParOf" srcId="{24CC01EF-E682-41A6-9D6D-7D0253BF2391}" destId="{A06AF04C-7C87-4FFD-89FA-17B8BA168E25}" srcOrd="3" destOrd="0" presId="urn:microsoft.com/office/officeart/2005/8/layout/radial6"/>
    <dgm:cxn modelId="{CAACDD54-05AA-42D5-B16E-E8359604CB39}" type="presParOf" srcId="{24CC01EF-E682-41A6-9D6D-7D0253BF2391}" destId="{12589AD3-F2F8-4C32-B7AD-BDA35F5B61F1}" srcOrd="4" destOrd="0" presId="urn:microsoft.com/office/officeart/2005/8/layout/radial6"/>
    <dgm:cxn modelId="{881F3BEC-81C7-4A3E-8FDA-083D1C3A187B}" type="presParOf" srcId="{24CC01EF-E682-41A6-9D6D-7D0253BF2391}" destId="{50B02C8F-ADDF-48C1-93BC-133FC28804F0}" srcOrd="5" destOrd="0" presId="urn:microsoft.com/office/officeart/2005/8/layout/radial6"/>
    <dgm:cxn modelId="{E2EC4918-9BA1-4F07-8C40-523F479BF9CD}" type="presParOf" srcId="{24CC01EF-E682-41A6-9D6D-7D0253BF2391}" destId="{C0427C32-0EAD-4636-97DD-F47AC20FF87F}" srcOrd="6" destOrd="0" presId="urn:microsoft.com/office/officeart/2005/8/layout/radial6"/>
    <dgm:cxn modelId="{7BFB0551-EB02-4020-9C57-9DBBB2EE823A}" type="presParOf" srcId="{24CC01EF-E682-41A6-9D6D-7D0253BF2391}" destId="{F07F384D-75BF-40C0-A1A2-5896D71B3156}" srcOrd="7" destOrd="0" presId="urn:microsoft.com/office/officeart/2005/8/layout/radial6"/>
    <dgm:cxn modelId="{3185A05F-DFF7-4614-A04E-1F9DB36E0A95}" type="presParOf" srcId="{24CC01EF-E682-41A6-9D6D-7D0253BF2391}" destId="{80801B09-7B78-4027-9155-1902AEB8B602}" srcOrd="8" destOrd="0" presId="urn:microsoft.com/office/officeart/2005/8/layout/radial6"/>
    <dgm:cxn modelId="{4984F59B-F7E0-4808-87F6-EF6223003614}" type="presParOf" srcId="{24CC01EF-E682-41A6-9D6D-7D0253BF2391}" destId="{5697A8E9-8E09-46C4-BB0E-C9EDAE218F57}" srcOrd="9" destOrd="0" presId="urn:microsoft.com/office/officeart/2005/8/layout/radial6"/>
    <dgm:cxn modelId="{C920A323-EE11-4A48-A07A-2D46D3491D21}" type="presParOf" srcId="{24CC01EF-E682-41A6-9D6D-7D0253BF2391}" destId="{226FC26C-097A-4F0E-B257-521672EBC228}" srcOrd="10" destOrd="0" presId="urn:microsoft.com/office/officeart/2005/8/layout/radial6"/>
    <dgm:cxn modelId="{369CC203-6BEE-4058-AB59-1FF1EBCE2695}" type="presParOf" srcId="{24CC01EF-E682-41A6-9D6D-7D0253BF2391}" destId="{22538187-0236-4F79-BCF7-6C412762EB6D}" srcOrd="11" destOrd="0" presId="urn:microsoft.com/office/officeart/2005/8/layout/radial6"/>
    <dgm:cxn modelId="{34AA04AD-ECB6-454F-B0FA-4635A5A5910E}" type="presParOf" srcId="{24CC01EF-E682-41A6-9D6D-7D0253BF2391}" destId="{C6DE6BAB-547E-4921-82B3-718D706D680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1DA6E-AA0E-4C95-B2C3-2F685350E90E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22E4913F-4D22-4F8E-AE0A-D63965A7A182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Fill the parameters and upload </a:t>
          </a:r>
          <a:r>
            <a:rPr lang="en-US" err="1" smtClean="0"/>
            <a:t>marksheet</a:t>
          </a:r>
          <a:endParaRPr lang="en-US"/>
        </a:p>
      </dgm:t>
    </dgm:pt>
    <dgm:pt modelId="{6F96DA38-30D8-44C8-8951-5984383C3A10}" type="parTrans" cxnId="{49F8AEF5-3135-4ECD-8900-B29B6F30B620}">
      <dgm:prSet/>
      <dgm:spPr/>
      <dgm:t>
        <a:bodyPr/>
        <a:lstStyle/>
        <a:p>
          <a:endParaRPr lang="en-US"/>
        </a:p>
      </dgm:t>
    </dgm:pt>
    <dgm:pt modelId="{0D69AA2C-140A-4B42-AA78-46F05C24123D}" type="sibTrans" cxnId="{49F8AEF5-3135-4ECD-8900-B29B6F30B620}">
      <dgm:prSet/>
      <dgm:spPr/>
      <dgm:t>
        <a:bodyPr/>
        <a:lstStyle/>
        <a:p>
          <a:endParaRPr lang="en-US"/>
        </a:p>
      </dgm:t>
    </dgm:pt>
    <dgm:pt modelId="{2D2CC5DB-0F7B-4AE2-9A0E-52BF7B3AA3E4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err="1" smtClean="0"/>
            <a:t>Cilck</a:t>
          </a:r>
          <a:r>
            <a:rPr lang="en-US" smtClean="0"/>
            <a:t> SUBMIT button</a:t>
          </a:r>
          <a:endParaRPr lang="en-US"/>
        </a:p>
      </dgm:t>
    </dgm:pt>
    <dgm:pt modelId="{DC5D0079-8B09-4E87-86BA-10F13004E185}" type="parTrans" cxnId="{E5C301AB-21FC-48C6-BD5A-36573A77B07E}">
      <dgm:prSet/>
      <dgm:spPr/>
      <dgm:t>
        <a:bodyPr/>
        <a:lstStyle/>
        <a:p>
          <a:endParaRPr lang="en-US"/>
        </a:p>
      </dgm:t>
    </dgm:pt>
    <dgm:pt modelId="{2C66C9B0-E52C-4D57-A37D-315918183E51}" type="sibTrans" cxnId="{E5C301AB-21FC-48C6-BD5A-36573A77B07E}">
      <dgm:prSet/>
      <dgm:spPr/>
      <dgm:t>
        <a:bodyPr/>
        <a:lstStyle/>
        <a:p>
          <a:endParaRPr lang="en-US"/>
        </a:p>
      </dgm:t>
    </dgm:pt>
    <dgm:pt modelId="{D8794049-2593-4313-AB1D-92819D3A640E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Email gets received to intended receiver</a:t>
          </a:r>
          <a:endParaRPr lang="en-US"/>
        </a:p>
      </dgm:t>
    </dgm:pt>
    <dgm:pt modelId="{9899947F-3998-4DD5-8583-172D11CBFA42}" type="parTrans" cxnId="{94857FDB-0D38-4A1A-A590-94796F2C49CC}">
      <dgm:prSet/>
      <dgm:spPr/>
      <dgm:t>
        <a:bodyPr/>
        <a:lstStyle/>
        <a:p>
          <a:endParaRPr lang="en-US"/>
        </a:p>
      </dgm:t>
    </dgm:pt>
    <dgm:pt modelId="{36F6CDBD-8D0D-449E-939C-00678715318B}" type="sibTrans" cxnId="{94857FDB-0D38-4A1A-A590-94796F2C49CC}">
      <dgm:prSet/>
      <dgm:spPr/>
      <dgm:t>
        <a:bodyPr/>
        <a:lstStyle/>
        <a:p>
          <a:endParaRPr lang="en-US"/>
        </a:p>
      </dgm:t>
    </dgm:pt>
    <dgm:pt modelId="{4A99C6A4-ACE9-4008-9568-5C0594E8A973}" type="pres">
      <dgm:prSet presAssocID="{F111DA6E-AA0E-4C95-B2C3-2F685350E90E}" presName="CompostProcess" presStyleCnt="0">
        <dgm:presLayoutVars>
          <dgm:dir/>
          <dgm:resizeHandles val="exact"/>
        </dgm:presLayoutVars>
      </dgm:prSet>
      <dgm:spPr/>
    </dgm:pt>
    <dgm:pt modelId="{99482D7F-C240-42E6-9E9E-95D3BD68ACDF}" type="pres">
      <dgm:prSet presAssocID="{F111DA6E-AA0E-4C95-B2C3-2F685350E90E}" presName="arrow" presStyleLbl="bgShp" presStyleIdx="0" presStyleCnt="1"/>
      <dgm:spPr/>
    </dgm:pt>
    <dgm:pt modelId="{DEF3CD04-DCF1-492E-882B-D86F18228E5C}" type="pres">
      <dgm:prSet presAssocID="{F111DA6E-AA0E-4C95-B2C3-2F685350E90E}" presName="linearProcess" presStyleCnt="0"/>
      <dgm:spPr/>
    </dgm:pt>
    <dgm:pt modelId="{6A800E18-C37C-4C61-87A9-EBD71451ED04}" type="pres">
      <dgm:prSet presAssocID="{22E4913F-4D22-4F8E-AE0A-D63965A7A18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56DD7-4CEF-4C29-943D-C3545DCD5E53}" type="pres">
      <dgm:prSet presAssocID="{0D69AA2C-140A-4B42-AA78-46F05C24123D}" presName="sibTrans" presStyleCnt="0"/>
      <dgm:spPr/>
    </dgm:pt>
    <dgm:pt modelId="{7673A16C-F466-4E3A-BD8A-8D0A9007F9A7}" type="pres">
      <dgm:prSet presAssocID="{2D2CC5DB-0F7B-4AE2-9A0E-52BF7B3AA3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B1D2F-47DF-4826-B50B-B5DA2946FCA2}" type="pres">
      <dgm:prSet presAssocID="{2C66C9B0-E52C-4D57-A37D-315918183E51}" presName="sibTrans" presStyleCnt="0"/>
      <dgm:spPr/>
    </dgm:pt>
    <dgm:pt modelId="{06C47A48-BAAF-4A8D-A228-374343164BF7}" type="pres">
      <dgm:prSet presAssocID="{D8794049-2593-4313-AB1D-92819D3A640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8E2513-F478-48E7-8CC5-6209BCE4C252}" type="presOf" srcId="{2D2CC5DB-0F7B-4AE2-9A0E-52BF7B3AA3E4}" destId="{7673A16C-F466-4E3A-BD8A-8D0A9007F9A7}" srcOrd="0" destOrd="0" presId="urn:microsoft.com/office/officeart/2005/8/layout/hProcess9"/>
    <dgm:cxn modelId="{94857FDB-0D38-4A1A-A590-94796F2C49CC}" srcId="{F111DA6E-AA0E-4C95-B2C3-2F685350E90E}" destId="{D8794049-2593-4313-AB1D-92819D3A640E}" srcOrd="2" destOrd="0" parTransId="{9899947F-3998-4DD5-8583-172D11CBFA42}" sibTransId="{36F6CDBD-8D0D-449E-939C-00678715318B}"/>
    <dgm:cxn modelId="{FF22A221-7488-4C63-B148-61E7967C9999}" type="presOf" srcId="{D8794049-2593-4313-AB1D-92819D3A640E}" destId="{06C47A48-BAAF-4A8D-A228-374343164BF7}" srcOrd="0" destOrd="0" presId="urn:microsoft.com/office/officeart/2005/8/layout/hProcess9"/>
    <dgm:cxn modelId="{49F8AEF5-3135-4ECD-8900-B29B6F30B620}" srcId="{F111DA6E-AA0E-4C95-B2C3-2F685350E90E}" destId="{22E4913F-4D22-4F8E-AE0A-D63965A7A182}" srcOrd="0" destOrd="0" parTransId="{6F96DA38-30D8-44C8-8951-5984383C3A10}" sibTransId="{0D69AA2C-140A-4B42-AA78-46F05C24123D}"/>
    <dgm:cxn modelId="{F673B160-83ED-49C0-9C07-59B3E9D34CE2}" type="presOf" srcId="{F111DA6E-AA0E-4C95-B2C3-2F685350E90E}" destId="{4A99C6A4-ACE9-4008-9568-5C0594E8A973}" srcOrd="0" destOrd="0" presId="urn:microsoft.com/office/officeart/2005/8/layout/hProcess9"/>
    <dgm:cxn modelId="{E5C301AB-21FC-48C6-BD5A-36573A77B07E}" srcId="{F111DA6E-AA0E-4C95-B2C3-2F685350E90E}" destId="{2D2CC5DB-0F7B-4AE2-9A0E-52BF7B3AA3E4}" srcOrd="1" destOrd="0" parTransId="{DC5D0079-8B09-4E87-86BA-10F13004E185}" sibTransId="{2C66C9B0-E52C-4D57-A37D-315918183E51}"/>
    <dgm:cxn modelId="{BB9721B8-3354-4C12-A293-EE4F311ED93E}" type="presOf" srcId="{22E4913F-4D22-4F8E-AE0A-D63965A7A182}" destId="{6A800E18-C37C-4C61-87A9-EBD71451ED04}" srcOrd="0" destOrd="0" presId="urn:microsoft.com/office/officeart/2005/8/layout/hProcess9"/>
    <dgm:cxn modelId="{7D98910F-9186-46E0-9A44-A582D6827C37}" type="presParOf" srcId="{4A99C6A4-ACE9-4008-9568-5C0594E8A973}" destId="{99482D7F-C240-42E6-9E9E-95D3BD68ACDF}" srcOrd="0" destOrd="0" presId="urn:microsoft.com/office/officeart/2005/8/layout/hProcess9"/>
    <dgm:cxn modelId="{621E441E-1EE0-4B3F-8919-6FC82C5C6C0A}" type="presParOf" srcId="{4A99C6A4-ACE9-4008-9568-5C0594E8A973}" destId="{DEF3CD04-DCF1-492E-882B-D86F18228E5C}" srcOrd="1" destOrd="0" presId="urn:microsoft.com/office/officeart/2005/8/layout/hProcess9"/>
    <dgm:cxn modelId="{A650DD90-4390-4E7E-8F3E-5DDE12BA9C46}" type="presParOf" srcId="{DEF3CD04-DCF1-492E-882B-D86F18228E5C}" destId="{6A800E18-C37C-4C61-87A9-EBD71451ED04}" srcOrd="0" destOrd="0" presId="urn:microsoft.com/office/officeart/2005/8/layout/hProcess9"/>
    <dgm:cxn modelId="{A5291578-1E10-4C6F-9F2F-2F37D0FBADEF}" type="presParOf" srcId="{DEF3CD04-DCF1-492E-882B-D86F18228E5C}" destId="{A1C56DD7-4CEF-4C29-943D-C3545DCD5E53}" srcOrd="1" destOrd="0" presId="urn:microsoft.com/office/officeart/2005/8/layout/hProcess9"/>
    <dgm:cxn modelId="{FFEEDF70-64D0-4DA9-BBE0-0CE038A4EA48}" type="presParOf" srcId="{DEF3CD04-DCF1-492E-882B-D86F18228E5C}" destId="{7673A16C-F466-4E3A-BD8A-8D0A9007F9A7}" srcOrd="2" destOrd="0" presId="urn:microsoft.com/office/officeart/2005/8/layout/hProcess9"/>
    <dgm:cxn modelId="{B898A586-DF4B-46DF-81E2-21A0F7182947}" type="presParOf" srcId="{DEF3CD04-DCF1-492E-882B-D86F18228E5C}" destId="{061B1D2F-47DF-4826-B50B-B5DA2946FCA2}" srcOrd="3" destOrd="0" presId="urn:microsoft.com/office/officeart/2005/8/layout/hProcess9"/>
    <dgm:cxn modelId="{C5F2402D-C6B6-4E84-9E7E-AB247C7F469C}" type="presParOf" srcId="{DEF3CD04-DCF1-492E-882B-D86F18228E5C}" destId="{06C47A48-BAAF-4A8D-A228-374343164BF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E6BAB-547E-4921-82B3-718D706D6808}">
      <dsp:nvSpPr>
        <dsp:cNvPr id="0" name=""/>
        <dsp:cNvSpPr/>
      </dsp:nvSpPr>
      <dsp:spPr>
        <a:xfrm>
          <a:off x="2799437" y="570860"/>
          <a:ext cx="3802684" cy="3802684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7A8E9-8E09-46C4-BB0E-C9EDAE218F57}">
      <dsp:nvSpPr>
        <dsp:cNvPr id="0" name=""/>
        <dsp:cNvSpPr/>
      </dsp:nvSpPr>
      <dsp:spPr>
        <a:xfrm>
          <a:off x="2799437" y="570860"/>
          <a:ext cx="3802684" cy="3802684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gradFill rotWithShape="1">
          <a:gsLst>
            <a:gs pos="0">
              <a:schemeClr val="accent1">
                <a:tint val="65000"/>
                <a:lumMod val="110000"/>
              </a:schemeClr>
            </a:gs>
            <a:gs pos="88000">
              <a:schemeClr val="accent1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C0427C32-0EAD-4636-97DD-F47AC20FF87F}">
      <dsp:nvSpPr>
        <dsp:cNvPr id="0" name=""/>
        <dsp:cNvSpPr/>
      </dsp:nvSpPr>
      <dsp:spPr>
        <a:xfrm>
          <a:off x="2799437" y="570860"/>
          <a:ext cx="3802684" cy="3802684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AF04C-7C87-4FFD-89FA-17B8BA168E25}">
      <dsp:nvSpPr>
        <dsp:cNvPr id="0" name=""/>
        <dsp:cNvSpPr/>
      </dsp:nvSpPr>
      <dsp:spPr>
        <a:xfrm>
          <a:off x="2799437" y="570860"/>
          <a:ext cx="3802684" cy="3802684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08904-CB62-4AC2-BF7C-9B47A719E5C3}">
      <dsp:nvSpPr>
        <dsp:cNvPr id="0" name=""/>
        <dsp:cNvSpPr/>
      </dsp:nvSpPr>
      <dsp:spPr>
        <a:xfrm>
          <a:off x="3825121" y="1596544"/>
          <a:ext cx="1751315" cy="1751315"/>
        </a:xfrm>
        <a:prstGeom prst="ellipse">
          <a:avLst/>
        </a:prstGeom>
        <a:gradFill rotWithShape="1">
          <a:gsLst>
            <a:gs pos="0">
              <a:schemeClr val="accent6">
                <a:tint val="96000"/>
                <a:lumMod val="100000"/>
              </a:schemeClr>
            </a:gs>
            <a:gs pos="78000">
              <a:schemeClr val="accent6"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Advantages </a:t>
          </a:r>
          <a:endParaRPr lang="en-US" sz="1800" kern="1200"/>
        </a:p>
      </dsp:txBody>
      <dsp:txXfrm>
        <a:off x="4081595" y="1853018"/>
        <a:ext cx="1238367" cy="1238367"/>
      </dsp:txXfrm>
    </dsp:sp>
    <dsp:sp modelId="{66DF38B0-F520-43B2-813D-04DD75754947}">
      <dsp:nvSpPr>
        <dsp:cNvPr id="0" name=""/>
        <dsp:cNvSpPr/>
      </dsp:nvSpPr>
      <dsp:spPr>
        <a:xfrm>
          <a:off x="4087818" y="2033"/>
          <a:ext cx="1225921" cy="1225921"/>
        </a:xfrm>
        <a:prstGeom prst="ellipse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Time Efficient</a:t>
          </a:r>
          <a:endParaRPr lang="en-US" sz="1600" kern="1200"/>
        </a:p>
      </dsp:txBody>
      <dsp:txXfrm>
        <a:off x="4267350" y="181565"/>
        <a:ext cx="866857" cy="866857"/>
      </dsp:txXfrm>
    </dsp:sp>
    <dsp:sp modelId="{12589AD3-F2F8-4C32-B7AD-BDA35F5B61F1}">
      <dsp:nvSpPr>
        <dsp:cNvPr id="0" name=""/>
        <dsp:cNvSpPr/>
      </dsp:nvSpPr>
      <dsp:spPr>
        <a:xfrm>
          <a:off x="5945027" y="1859241"/>
          <a:ext cx="1225921" cy="1225921"/>
        </a:xfrm>
        <a:prstGeom prst="ellipse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Simple GUI</a:t>
          </a:r>
          <a:endParaRPr lang="en-US" sz="1600" kern="1200"/>
        </a:p>
      </dsp:txBody>
      <dsp:txXfrm>
        <a:off x="6124559" y="2038773"/>
        <a:ext cx="866857" cy="866857"/>
      </dsp:txXfrm>
    </dsp:sp>
    <dsp:sp modelId="{F07F384D-75BF-40C0-A1A2-5896D71B3156}">
      <dsp:nvSpPr>
        <dsp:cNvPr id="0" name=""/>
        <dsp:cNvSpPr/>
      </dsp:nvSpPr>
      <dsp:spPr>
        <a:xfrm>
          <a:off x="4087818" y="3716450"/>
          <a:ext cx="1225921" cy="1225921"/>
        </a:xfrm>
        <a:prstGeom prst="ellipse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Stress Free</a:t>
          </a:r>
          <a:endParaRPr lang="en-US" sz="1600" kern="1200"/>
        </a:p>
      </dsp:txBody>
      <dsp:txXfrm>
        <a:off x="4267350" y="3895982"/>
        <a:ext cx="866857" cy="866857"/>
      </dsp:txXfrm>
    </dsp:sp>
    <dsp:sp modelId="{226FC26C-097A-4F0E-B257-521672EBC228}">
      <dsp:nvSpPr>
        <dsp:cNvPr id="0" name=""/>
        <dsp:cNvSpPr/>
      </dsp:nvSpPr>
      <dsp:spPr>
        <a:xfrm>
          <a:off x="2230610" y="1859241"/>
          <a:ext cx="1225921" cy="1225921"/>
        </a:xfrm>
        <a:prstGeom prst="ellipse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Privacy &amp; Moral aspect</a:t>
          </a:r>
          <a:endParaRPr lang="en-US" sz="1600" kern="1200"/>
        </a:p>
      </dsp:txBody>
      <dsp:txXfrm>
        <a:off x="2410142" y="2038773"/>
        <a:ext cx="866857" cy="866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82D7F-C240-42E6-9E9E-95D3BD68ACDF}">
      <dsp:nvSpPr>
        <dsp:cNvPr id="0" name=""/>
        <dsp:cNvSpPr/>
      </dsp:nvSpPr>
      <dsp:spPr>
        <a:xfrm>
          <a:off x="644723" y="0"/>
          <a:ext cx="7306865" cy="3881437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A800E18-C37C-4C61-87A9-EBD71451ED04}">
      <dsp:nvSpPr>
        <dsp:cNvPr id="0" name=""/>
        <dsp:cNvSpPr/>
      </dsp:nvSpPr>
      <dsp:spPr>
        <a:xfrm>
          <a:off x="291300" y="1164431"/>
          <a:ext cx="2578893" cy="1552574"/>
        </a:xfrm>
        <a:prstGeom prst="roundRect">
          <a:avLst/>
        </a:prstGeom>
        <a:gradFill rotWithShape="1">
          <a:gsLst>
            <a:gs pos="0">
              <a:schemeClr val="accent6">
                <a:tint val="96000"/>
                <a:lumMod val="100000"/>
              </a:schemeClr>
            </a:gs>
            <a:gs pos="78000">
              <a:schemeClr val="accent6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0" h="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Fill the parameters and upload </a:t>
          </a:r>
          <a:r>
            <a:rPr lang="en-US" sz="2300" kern="1200" err="1" smtClean="0"/>
            <a:t>marksheet</a:t>
          </a:r>
          <a:endParaRPr lang="en-US" sz="2300" kern="1200"/>
        </a:p>
      </dsp:txBody>
      <dsp:txXfrm>
        <a:off x="367090" y="1240221"/>
        <a:ext cx="2427313" cy="1400994"/>
      </dsp:txXfrm>
    </dsp:sp>
    <dsp:sp modelId="{7673A16C-F466-4E3A-BD8A-8D0A9007F9A7}">
      <dsp:nvSpPr>
        <dsp:cNvPr id="0" name=""/>
        <dsp:cNvSpPr/>
      </dsp:nvSpPr>
      <dsp:spPr>
        <a:xfrm>
          <a:off x="3008709" y="1164431"/>
          <a:ext cx="2578893" cy="1552574"/>
        </a:xfrm>
        <a:prstGeom prst="roundRect">
          <a:avLst/>
        </a:prstGeom>
        <a:gradFill rotWithShape="1">
          <a:gsLst>
            <a:gs pos="0">
              <a:schemeClr val="accent6">
                <a:tint val="96000"/>
                <a:lumMod val="100000"/>
              </a:schemeClr>
            </a:gs>
            <a:gs pos="78000">
              <a:schemeClr val="accent6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0" h="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err="1" smtClean="0"/>
            <a:t>Cilck</a:t>
          </a:r>
          <a:r>
            <a:rPr lang="en-US" sz="2300" kern="1200" smtClean="0"/>
            <a:t> SUBMIT button</a:t>
          </a:r>
          <a:endParaRPr lang="en-US" sz="2300" kern="1200"/>
        </a:p>
      </dsp:txBody>
      <dsp:txXfrm>
        <a:off x="3084499" y="1240221"/>
        <a:ext cx="2427313" cy="1400994"/>
      </dsp:txXfrm>
    </dsp:sp>
    <dsp:sp modelId="{06C47A48-BAAF-4A8D-A228-374343164BF7}">
      <dsp:nvSpPr>
        <dsp:cNvPr id="0" name=""/>
        <dsp:cNvSpPr/>
      </dsp:nvSpPr>
      <dsp:spPr>
        <a:xfrm>
          <a:off x="5726117" y="1164431"/>
          <a:ext cx="2578893" cy="1552574"/>
        </a:xfrm>
        <a:prstGeom prst="roundRect">
          <a:avLst/>
        </a:prstGeom>
        <a:gradFill rotWithShape="1">
          <a:gsLst>
            <a:gs pos="0">
              <a:schemeClr val="accent6">
                <a:tint val="96000"/>
                <a:lumMod val="100000"/>
              </a:schemeClr>
            </a:gs>
            <a:gs pos="78000">
              <a:schemeClr val="accent6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0" h="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Email gets received to intended receiver</a:t>
          </a:r>
          <a:endParaRPr lang="en-US" sz="2300" kern="1200"/>
        </a:p>
      </dsp:txBody>
      <dsp:txXfrm>
        <a:off x="5801907" y="1240221"/>
        <a:ext cx="2427313" cy="140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984" y="609600"/>
            <a:ext cx="8596668" cy="1320800"/>
          </a:xfrm>
        </p:spPr>
        <p:txBody>
          <a:bodyPr/>
          <a:lstStyle/>
          <a:p>
            <a:pPr algn="ctr"/>
            <a:r>
              <a:rPr lang="en-IN" smtClean="0"/>
              <a:t>Engineering With Python Internship Course Project Presentation</a:t>
            </a:r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32" y="2316018"/>
            <a:ext cx="4514930" cy="2329553"/>
          </a:xfr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9" b="97571" l="10000" r="90000">
                        <a14:foregroundMark x1="55000" y1="66143" x2="55000" y2="66143"/>
                        <a14:foregroundMark x1="44222" y1="61286" x2="44222" y2="61286"/>
                        <a14:foregroundMark x1="49111" y1="86714" x2="49111" y2="86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75" y="2452890"/>
            <a:ext cx="2819162" cy="21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and 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0665"/>
            <a:ext cx="8596668" cy="42406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SOFTWARE REQUIREMENTS:</a:t>
            </a:r>
            <a:endParaRPr lang="en-IN" dirty="0"/>
          </a:p>
          <a:p>
            <a:r>
              <a:rPr lang="en-IN" b="1" dirty="0"/>
              <a:t>Software Language:</a:t>
            </a:r>
            <a:r>
              <a:rPr lang="en-IN" dirty="0"/>
              <a:t> Python</a:t>
            </a:r>
          </a:p>
          <a:p>
            <a:r>
              <a:rPr lang="en-IN" b="1" dirty="0"/>
              <a:t>Software Language Modules: </a:t>
            </a:r>
            <a:r>
              <a:rPr lang="en-IN" dirty="0" err="1"/>
              <a:t>Tkinter</a:t>
            </a:r>
            <a:r>
              <a:rPr lang="en-IN" dirty="0"/>
              <a:t>, Pandas, </a:t>
            </a:r>
            <a:r>
              <a:rPr lang="en-IN" dirty="0" err="1"/>
              <a:t>smtplib</a:t>
            </a:r>
            <a:r>
              <a:rPr lang="en-IN" dirty="0"/>
              <a:t>, </a:t>
            </a:r>
            <a:r>
              <a:rPr lang="en-IN" dirty="0" err="1"/>
              <a:t>tkhtmlview</a:t>
            </a:r>
            <a:endParaRPr lang="en-IN" dirty="0"/>
          </a:p>
          <a:p>
            <a:r>
              <a:rPr lang="en-IN" b="1" dirty="0"/>
              <a:t>IDE: </a:t>
            </a:r>
            <a:r>
              <a:rPr lang="en-IN" dirty="0"/>
              <a:t>IDLE Python (3.8 64-bit)</a:t>
            </a:r>
          </a:p>
          <a:p>
            <a:r>
              <a:rPr lang="en-IN" b="1" dirty="0"/>
              <a:t>OS:</a:t>
            </a:r>
            <a:r>
              <a:rPr lang="en-IN" dirty="0"/>
              <a:t> Windows 7 Ultimate Service Pack 3/8.1/10</a:t>
            </a:r>
          </a:p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HARDWARE REQUIREMENTS:</a:t>
            </a:r>
            <a:endParaRPr lang="en-IN" dirty="0"/>
          </a:p>
          <a:p>
            <a:r>
              <a:rPr lang="en-IN" b="1" dirty="0"/>
              <a:t>Processor:</a:t>
            </a:r>
            <a:r>
              <a:rPr lang="en-IN" dirty="0"/>
              <a:t>  Intel® Pentium / AMD FX (Dual Core) above</a:t>
            </a:r>
          </a:p>
          <a:p>
            <a:r>
              <a:rPr lang="en-IN" b="1" dirty="0"/>
              <a:t>RAM:</a:t>
            </a:r>
            <a:r>
              <a:rPr lang="en-IN" dirty="0"/>
              <a:t> 1 GB and above</a:t>
            </a:r>
          </a:p>
          <a:p>
            <a:r>
              <a:rPr lang="en-IN" b="1" dirty="0"/>
              <a:t>Hard Disk:</a:t>
            </a:r>
            <a:r>
              <a:rPr lang="en-IN" dirty="0"/>
              <a:t> 2 GB and above</a:t>
            </a:r>
          </a:p>
          <a:p>
            <a:r>
              <a:rPr lang="en-IN" b="1" dirty="0"/>
              <a:t>Display: </a:t>
            </a:r>
            <a:r>
              <a:rPr lang="en-IN" dirty="0"/>
              <a:t> LED 15.6” @ 1024 x 786 above</a:t>
            </a:r>
          </a:p>
          <a:p>
            <a:r>
              <a:rPr lang="en-IN" b="1" dirty="0"/>
              <a:t>Media:</a:t>
            </a:r>
            <a:r>
              <a:rPr lang="en-IN" dirty="0"/>
              <a:t>  USB/DVD/Internet</a:t>
            </a:r>
          </a:p>
          <a:p>
            <a:r>
              <a:rPr lang="en-IN" b="1" dirty="0"/>
              <a:t>Internet:</a:t>
            </a:r>
            <a:r>
              <a:rPr lang="en-IN" dirty="0"/>
              <a:t> Any ISP providing 1Mbps (At least) 5Mbps and above (Recommended)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7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0924"/>
            <a:ext cx="8596668" cy="1320800"/>
          </a:xfrm>
        </p:spPr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5" name="Picture 4" descr="Home P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4" y="1269999"/>
            <a:ext cx="5160579" cy="5337387"/>
          </a:xfrm>
          <a:prstGeom prst="rect">
            <a:avLst/>
          </a:prstGeom>
        </p:spPr>
      </p:pic>
      <p:pic>
        <p:nvPicPr>
          <p:cNvPr id="7" name="Content Placeholder 3" descr="About and Help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964" y="1269998"/>
            <a:ext cx="5160579" cy="5337387"/>
          </a:xfrm>
        </p:spPr>
      </p:pic>
    </p:spTree>
    <p:extLst>
      <p:ext uri="{BB962C8B-B14F-4D97-AF65-F5344CB8AC3E}">
        <p14:creationId xmlns:p14="http://schemas.microsoft.com/office/powerpoint/2010/main" val="11350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Future Enhancements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708" y="1519459"/>
            <a:ext cx="8596668" cy="413510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What </a:t>
            </a:r>
            <a:r>
              <a:rPr lang="en-IN" dirty="0"/>
              <a:t>kind of error displaying can be implemented</a:t>
            </a:r>
          </a:p>
          <a:p>
            <a:r>
              <a:rPr lang="en-IN" dirty="0" smtClean="0"/>
              <a:t>Success </a:t>
            </a:r>
            <a:r>
              <a:rPr lang="en-IN" dirty="0"/>
              <a:t>and failed cases of sending report cards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if </a:t>
            </a:r>
            <a:r>
              <a:rPr lang="en-IN" dirty="0" smtClean="0"/>
              <a:t>success=&gt; success </a:t>
            </a:r>
            <a:r>
              <a:rPr lang="en-IN" dirty="0"/>
              <a:t>count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     </a:t>
            </a:r>
            <a:r>
              <a:rPr lang="en-IN" dirty="0"/>
              <a:t>else failed email list</a:t>
            </a:r>
          </a:p>
          <a:p>
            <a:r>
              <a:rPr lang="en-IN" dirty="0" smtClean="0"/>
              <a:t>Different </a:t>
            </a:r>
            <a:r>
              <a:rPr lang="en-IN" dirty="0"/>
              <a:t>Email services can be </a:t>
            </a:r>
            <a:r>
              <a:rPr lang="en-IN" dirty="0" smtClean="0"/>
              <a:t>implemented</a:t>
            </a:r>
            <a:endParaRPr lang="en-IN" dirty="0"/>
          </a:p>
          <a:p>
            <a:r>
              <a:rPr lang="en-IN" dirty="0" smtClean="0"/>
              <a:t>.csv </a:t>
            </a:r>
            <a:r>
              <a:rPr lang="en-IN" dirty="0"/>
              <a:t>file can be retrieved from clouds like drive...</a:t>
            </a:r>
          </a:p>
          <a:p>
            <a:r>
              <a:rPr lang="en-IN" dirty="0" smtClean="0"/>
              <a:t>Internet </a:t>
            </a:r>
            <a:r>
              <a:rPr lang="en-IN" dirty="0"/>
              <a:t>status alert</a:t>
            </a:r>
          </a:p>
          <a:p>
            <a:r>
              <a:rPr lang="en-IN" dirty="0" smtClean="0"/>
              <a:t>Live </a:t>
            </a:r>
            <a:r>
              <a:rPr lang="en-IN" dirty="0"/>
              <a:t>Status of processes can be implemented</a:t>
            </a:r>
          </a:p>
          <a:p>
            <a:r>
              <a:rPr lang="en-IN" dirty="0" smtClean="0"/>
              <a:t>Grade </a:t>
            </a:r>
            <a:r>
              <a:rPr lang="en-IN" dirty="0"/>
              <a:t>System implementation</a:t>
            </a:r>
          </a:p>
          <a:p>
            <a:r>
              <a:rPr lang="en-IN" dirty="0" smtClean="0"/>
              <a:t>GUI </a:t>
            </a:r>
            <a:r>
              <a:rPr lang="en-IN" dirty="0"/>
              <a:t>can be modified </a:t>
            </a:r>
          </a:p>
          <a:p>
            <a:r>
              <a:rPr lang="en-IN" dirty="0" smtClean="0"/>
              <a:t>other </a:t>
            </a:r>
            <a:r>
              <a:rPr lang="en-IN" dirty="0"/>
              <a:t>platform implementation like </a:t>
            </a:r>
            <a:r>
              <a:rPr lang="en-IN" dirty="0" err="1" smtClean="0"/>
              <a:t>android,mac</a:t>
            </a:r>
            <a:r>
              <a:rPr lang="en-IN" dirty="0" err="1"/>
              <a:t>,</a:t>
            </a:r>
            <a:r>
              <a:rPr lang="en-IN" dirty="0" err="1" smtClean="0"/>
              <a:t>Linux</a:t>
            </a:r>
            <a:r>
              <a:rPr lang="en-IN" dirty="0" smtClean="0"/>
              <a:t>...</a:t>
            </a:r>
          </a:p>
          <a:p>
            <a:r>
              <a:rPr lang="en-IN" dirty="0" smtClean="0"/>
              <a:t>And More innovations.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1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5000">
              <a:schemeClr val="bg1">
                <a:lumMod val="0"/>
                <a:lumOff val="100000"/>
              </a:schemeClr>
            </a:gs>
            <a:gs pos="100000">
              <a:schemeClr val="accent1">
                <a:lumMod val="89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30" y="906780"/>
            <a:ext cx="4728210" cy="47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Student </a:t>
            </a:r>
            <a:r>
              <a:rPr lang="en-IN" dirty="0" smtClean="0"/>
              <a:t>Report Card Generation and Sender(SRCGS)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23799"/>
            <a:ext cx="7766936" cy="1096899"/>
          </a:xfrm>
        </p:spPr>
        <p:txBody>
          <a:bodyPr/>
          <a:lstStyle/>
          <a:p>
            <a:r>
              <a:rPr lang="en-IN" dirty="0" smtClean="0"/>
              <a:t>Deepak V</a:t>
            </a:r>
          </a:p>
          <a:p>
            <a:r>
              <a:rPr lang="en-IN" dirty="0" smtClean="0"/>
              <a:t>deepak474700@gmail.com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0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Why SRCGS? Can </a:t>
            </a:r>
            <a:r>
              <a:rPr lang="en-IN" err="1" smtClean="0"/>
              <a:t>Whatsapp</a:t>
            </a:r>
            <a:r>
              <a:rPr lang="en-IN" smtClean="0"/>
              <a:t> or mail services be a solution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725854" cy="3880773"/>
          </a:xfrm>
        </p:spPr>
        <p:txBody>
          <a:bodyPr/>
          <a:lstStyle/>
          <a:p>
            <a:r>
              <a:rPr lang="en-IN" dirty="0" smtClean="0"/>
              <a:t>WhatsApp and mail services like(Gmail ,Yahoo ,Outlook ..) of course it’s a familiar application for everyone for sharing messages.</a:t>
            </a:r>
          </a:p>
          <a:p>
            <a:r>
              <a:rPr lang="en-IN" dirty="0" smtClean="0"/>
              <a:t>To send marks in a fixed format to others by changing marks is often a stressful format and time consuming. </a:t>
            </a:r>
          </a:p>
          <a:p>
            <a:r>
              <a:rPr lang="en-IN" dirty="0" smtClean="0"/>
              <a:t>That’s why SRCGS software comes to play.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01" y="3211483"/>
            <a:ext cx="2032782" cy="2032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623" l="1944" r="98056">
                        <a14:foregroundMark x1="41389" y1="6753" x2="25278" y2="12987"/>
                        <a14:foregroundMark x1="51667" y1="2857" x2="49444" y2="2857"/>
                        <a14:foregroundMark x1="93611" y1="39221" x2="93611" y2="39221"/>
                        <a14:foregroundMark x1="7222" y1="40779" x2="7222" y2="40779"/>
                        <a14:foregroundMark x1="49722" y1="3117" x2="49722" y2="0"/>
                        <a14:foregroundMark x1="37778" y1="37922" x2="37778" y2="37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85" y="1752891"/>
            <a:ext cx="1245219" cy="1331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45" y="1584054"/>
            <a:ext cx="1669366" cy="166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309" y="3084584"/>
            <a:ext cx="1387619" cy="1567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04" y="5117366"/>
            <a:ext cx="1449022" cy="14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What is SRCGS?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139"/>
            <a:ext cx="5565811" cy="4492454"/>
          </a:xfrm>
        </p:spPr>
        <p:txBody>
          <a:bodyPr>
            <a:normAutofit/>
          </a:bodyPr>
          <a:lstStyle/>
          <a:p>
            <a:r>
              <a:rPr lang="en-IN" b="1" dirty="0"/>
              <a:t>Student Report Card Generator and Sender (SRCGS) System </a:t>
            </a:r>
            <a:r>
              <a:rPr lang="en-IN" dirty="0"/>
              <a:t>is a software aims to </a:t>
            </a:r>
            <a:r>
              <a:rPr lang="en-IN" b="1" dirty="0"/>
              <a:t>generate report card of students </a:t>
            </a:r>
            <a:r>
              <a:rPr lang="en-IN" dirty="0"/>
              <a:t>including the </a:t>
            </a:r>
            <a:r>
              <a:rPr lang="en-IN" b="1" dirty="0"/>
              <a:t>total and percentage </a:t>
            </a:r>
            <a:r>
              <a:rPr lang="en-IN" dirty="0"/>
              <a:t>of each student’s academic performance in each examination using basic data about School name, Academic year etc.. </a:t>
            </a:r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mark sheet uploaded as .csv file by the teachers and sends this report card using given mail id on </a:t>
            </a:r>
            <a:r>
              <a:rPr lang="en-IN" b="1" dirty="0"/>
              <a:t>.csv file </a:t>
            </a:r>
            <a:r>
              <a:rPr lang="en-IN" dirty="0"/>
              <a:t>to the concerned parent or student. </a:t>
            </a:r>
            <a:endParaRPr lang="en-IN" dirty="0" smtClean="0"/>
          </a:p>
          <a:p>
            <a:r>
              <a:rPr lang="en-IN" dirty="0" smtClean="0"/>
              <a:t>Simply </a:t>
            </a:r>
            <a:r>
              <a:rPr lang="en-IN" dirty="0"/>
              <a:t>it’s a </a:t>
            </a:r>
            <a:r>
              <a:rPr lang="en-IN" b="1" dirty="0"/>
              <a:t>2-in-1 process </a:t>
            </a:r>
            <a:r>
              <a:rPr lang="en-IN" dirty="0"/>
              <a:t>report card generation and sending on a click</a:t>
            </a:r>
            <a:r>
              <a:rPr lang="en-IN" dirty="0" smtClean="0"/>
              <a:t>.</a:t>
            </a:r>
          </a:p>
          <a:p>
            <a:r>
              <a:rPr lang="en-IN" dirty="0" smtClean="0"/>
              <a:t>Effective in time management and human effort.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48" y="1644187"/>
            <a:ext cx="1994338" cy="199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9" r="2194"/>
          <a:stretch/>
        </p:blipFill>
        <p:spPr>
          <a:xfrm>
            <a:off x="6243145" y="3131208"/>
            <a:ext cx="4750676" cy="21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What all we need in SRCGS </a:t>
            </a:r>
            <a:br>
              <a:rPr lang="en-IN" smtClean="0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5072"/>
            <a:ext cx="8596668" cy="3880773"/>
          </a:xfrm>
        </p:spPr>
        <p:txBody>
          <a:bodyPr/>
          <a:lstStyle/>
          <a:p>
            <a:r>
              <a:rPr lang="en-IN" smtClean="0"/>
              <a:t>SRCGS need only these parameters</a:t>
            </a:r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2746703" y="2315896"/>
            <a:ext cx="5136055" cy="3482983"/>
            <a:chOff x="2883337" y="2263344"/>
            <a:chExt cx="5136055" cy="3482983"/>
          </a:xfrm>
        </p:grpSpPr>
        <p:sp>
          <p:nvSpPr>
            <p:cNvPr id="6" name="Freeform 5"/>
            <p:cNvSpPr/>
            <p:nvPr/>
          </p:nvSpPr>
          <p:spPr>
            <a:xfrm>
              <a:off x="2883337" y="2263344"/>
              <a:ext cx="5136055" cy="371969"/>
            </a:xfrm>
            <a:custGeom>
              <a:avLst/>
              <a:gdLst>
                <a:gd name="connsiteX0" fmla="*/ 0 w 5136055"/>
                <a:gd name="connsiteY0" fmla="*/ 61996 h 371969"/>
                <a:gd name="connsiteX1" fmla="*/ 61996 w 5136055"/>
                <a:gd name="connsiteY1" fmla="*/ 0 h 371969"/>
                <a:gd name="connsiteX2" fmla="*/ 5074059 w 5136055"/>
                <a:gd name="connsiteY2" fmla="*/ 0 h 371969"/>
                <a:gd name="connsiteX3" fmla="*/ 5136055 w 5136055"/>
                <a:gd name="connsiteY3" fmla="*/ 61996 h 371969"/>
                <a:gd name="connsiteX4" fmla="*/ 5136055 w 5136055"/>
                <a:gd name="connsiteY4" fmla="*/ 309973 h 371969"/>
                <a:gd name="connsiteX5" fmla="*/ 5074059 w 5136055"/>
                <a:gd name="connsiteY5" fmla="*/ 371969 h 371969"/>
                <a:gd name="connsiteX6" fmla="*/ 61996 w 5136055"/>
                <a:gd name="connsiteY6" fmla="*/ 371969 h 371969"/>
                <a:gd name="connsiteX7" fmla="*/ 0 w 5136055"/>
                <a:gd name="connsiteY7" fmla="*/ 309973 h 371969"/>
                <a:gd name="connsiteX8" fmla="*/ 0 w 5136055"/>
                <a:gd name="connsiteY8" fmla="*/ 61996 h 3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36055" h="371969">
                  <a:moveTo>
                    <a:pt x="0" y="61996"/>
                  </a:moveTo>
                  <a:cubicBezTo>
                    <a:pt x="0" y="27757"/>
                    <a:pt x="27757" y="0"/>
                    <a:pt x="61996" y="0"/>
                  </a:cubicBezTo>
                  <a:lnTo>
                    <a:pt x="5074059" y="0"/>
                  </a:lnTo>
                  <a:cubicBezTo>
                    <a:pt x="5108298" y="0"/>
                    <a:pt x="5136055" y="27757"/>
                    <a:pt x="5136055" y="61996"/>
                  </a:cubicBezTo>
                  <a:lnTo>
                    <a:pt x="5136055" y="309973"/>
                  </a:lnTo>
                  <a:cubicBezTo>
                    <a:pt x="5136055" y="344212"/>
                    <a:pt x="5108298" y="371969"/>
                    <a:pt x="5074059" y="371969"/>
                  </a:cubicBezTo>
                  <a:lnTo>
                    <a:pt x="61996" y="371969"/>
                  </a:lnTo>
                  <a:cubicBezTo>
                    <a:pt x="27757" y="371969"/>
                    <a:pt x="0" y="344212"/>
                    <a:pt x="0" y="309973"/>
                  </a:cubicBezTo>
                  <a:lnTo>
                    <a:pt x="0" y="61996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3878" tIns="63878" rIns="63878" bIns="6387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/>
                <a:t>School Name</a:t>
              </a:r>
              <a:endParaRPr lang="en-US" sz="18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883337" y="2652221"/>
              <a:ext cx="5136055" cy="371969"/>
            </a:xfrm>
            <a:custGeom>
              <a:avLst/>
              <a:gdLst>
                <a:gd name="connsiteX0" fmla="*/ 0 w 5136055"/>
                <a:gd name="connsiteY0" fmla="*/ 61996 h 371969"/>
                <a:gd name="connsiteX1" fmla="*/ 61996 w 5136055"/>
                <a:gd name="connsiteY1" fmla="*/ 0 h 371969"/>
                <a:gd name="connsiteX2" fmla="*/ 5074059 w 5136055"/>
                <a:gd name="connsiteY2" fmla="*/ 0 h 371969"/>
                <a:gd name="connsiteX3" fmla="*/ 5136055 w 5136055"/>
                <a:gd name="connsiteY3" fmla="*/ 61996 h 371969"/>
                <a:gd name="connsiteX4" fmla="*/ 5136055 w 5136055"/>
                <a:gd name="connsiteY4" fmla="*/ 309973 h 371969"/>
                <a:gd name="connsiteX5" fmla="*/ 5074059 w 5136055"/>
                <a:gd name="connsiteY5" fmla="*/ 371969 h 371969"/>
                <a:gd name="connsiteX6" fmla="*/ 61996 w 5136055"/>
                <a:gd name="connsiteY6" fmla="*/ 371969 h 371969"/>
                <a:gd name="connsiteX7" fmla="*/ 0 w 5136055"/>
                <a:gd name="connsiteY7" fmla="*/ 309973 h 371969"/>
                <a:gd name="connsiteX8" fmla="*/ 0 w 5136055"/>
                <a:gd name="connsiteY8" fmla="*/ 61996 h 3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36055" h="371969">
                  <a:moveTo>
                    <a:pt x="0" y="61996"/>
                  </a:moveTo>
                  <a:cubicBezTo>
                    <a:pt x="0" y="27757"/>
                    <a:pt x="27757" y="0"/>
                    <a:pt x="61996" y="0"/>
                  </a:cubicBezTo>
                  <a:lnTo>
                    <a:pt x="5074059" y="0"/>
                  </a:lnTo>
                  <a:cubicBezTo>
                    <a:pt x="5108298" y="0"/>
                    <a:pt x="5136055" y="27757"/>
                    <a:pt x="5136055" y="61996"/>
                  </a:cubicBezTo>
                  <a:lnTo>
                    <a:pt x="5136055" y="309973"/>
                  </a:lnTo>
                  <a:cubicBezTo>
                    <a:pt x="5136055" y="344212"/>
                    <a:pt x="5108298" y="371969"/>
                    <a:pt x="5074059" y="371969"/>
                  </a:cubicBezTo>
                  <a:lnTo>
                    <a:pt x="61996" y="371969"/>
                  </a:lnTo>
                  <a:cubicBezTo>
                    <a:pt x="27757" y="371969"/>
                    <a:pt x="0" y="344212"/>
                    <a:pt x="0" y="309973"/>
                  </a:cubicBezTo>
                  <a:lnTo>
                    <a:pt x="0" y="61996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3878" tIns="63878" rIns="63878" bIns="6387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/>
                <a:t>Academic Year</a:t>
              </a:r>
              <a:endParaRPr lang="en-US" sz="18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883337" y="3041097"/>
              <a:ext cx="5136055" cy="371969"/>
            </a:xfrm>
            <a:custGeom>
              <a:avLst/>
              <a:gdLst>
                <a:gd name="connsiteX0" fmla="*/ 0 w 5136055"/>
                <a:gd name="connsiteY0" fmla="*/ 61996 h 371969"/>
                <a:gd name="connsiteX1" fmla="*/ 61996 w 5136055"/>
                <a:gd name="connsiteY1" fmla="*/ 0 h 371969"/>
                <a:gd name="connsiteX2" fmla="*/ 5074059 w 5136055"/>
                <a:gd name="connsiteY2" fmla="*/ 0 h 371969"/>
                <a:gd name="connsiteX3" fmla="*/ 5136055 w 5136055"/>
                <a:gd name="connsiteY3" fmla="*/ 61996 h 371969"/>
                <a:gd name="connsiteX4" fmla="*/ 5136055 w 5136055"/>
                <a:gd name="connsiteY4" fmla="*/ 309973 h 371969"/>
                <a:gd name="connsiteX5" fmla="*/ 5074059 w 5136055"/>
                <a:gd name="connsiteY5" fmla="*/ 371969 h 371969"/>
                <a:gd name="connsiteX6" fmla="*/ 61996 w 5136055"/>
                <a:gd name="connsiteY6" fmla="*/ 371969 h 371969"/>
                <a:gd name="connsiteX7" fmla="*/ 0 w 5136055"/>
                <a:gd name="connsiteY7" fmla="*/ 309973 h 371969"/>
                <a:gd name="connsiteX8" fmla="*/ 0 w 5136055"/>
                <a:gd name="connsiteY8" fmla="*/ 61996 h 3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36055" h="371969">
                  <a:moveTo>
                    <a:pt x="0" y="61996"/>
                  </a:moveTo>
                  <a:cubicBezTo>
                    <a:pt x="0" y="27757"/>
                    <a:pt x="27757" y="0"/>
                    <a:pt x="61996" y="0"/>
                  </a:cubicBezTo>
                  <a:lnTo>
                    <a:pt x="5074059" y="0"/>
                  </a:lnTo>
                  <a:cubicBezTo>
                    <a:pt x="5108298" y="0"/>
                    <a:pt x="5136055" y="27757"/>
                    <a:pt x="5136055" y="61996"/>
                  </a:cubicBezTo>
                  <a:lnTo>
                    <a:pt x="5136055" y="309973"/>
                  </a:lnTo>
                  <a:cubicBezTo>
                    <a:pt x="5136055" y="344212"/>
                    <a:pt x="5108298" y="371969"/>
                    <a:pt x="5074059" y="371969"/>
                  </a:cubicBezTo>
                  <a:lnTo>
                    <a:pt x="61996" y="371969"/>
                  </a:lnTo>
                  <a:cubicBezTo>
                    <a:pt x="27757" y="371969"/>
                    <a:pt x="0" y="344212"/>
                    <a:pt x="0" y="309973"/>
                  </a:cubicBezTo>
                  <a:lnTo>
                    <a:pt x="0" y="61996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3878" tIns="63878" rIns="63878" bIns="6387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/>
                <a:t>Exam name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83337" y="3429974"/>
              <a:ext cx="5136055" cy="371969"/>
            </a:xfrm>
            <a:custGeom>
              <a:avLst/>
              <a:gdLst>
                <a:gd name="connsiteX0" fmla="*/ 0 w 5136055"/>
                <a:gd name="connsiteY0" fmla="*/ 61996 h 371969"/>
                <a:gd name="connsiteX1" fmla="*/ 61996 w 5136055"/>
                <a:gd name="connsiteY1" fmla="*/ 0 h 371969"/>
                <a:gd name="connsiteX2" fmla="*/ 5074059 w 5136055"/>
                <a:gd name="connsiteY2" fmla="*/ 0 h 371969"/>
                <a:gd name="connsiteX3" fmla="*/ 5136055 w 5136055"/>
                <a:gd name="connsiteY3" fmla="*/ 61996 h 371969"/>
                <a:gd name="connsiteX4" fmla="*/ 5136055 w 5136055"/>
                <a:gd name="connsiteY4" fmla="*/ 309973 h 371969"/>
                <a:gd name="connsiteX5" fmla="*/ 5074059 w 5136055"/>
                <a:gd name="connsiteY5" fmla="*/ 371969 h 371969"/>
                <a:gd name="connsiteX6" fmla="*/ 61996 w 5136055"/>
                <a:gd name="connsiteY6" fmla="*/ 371969 h 371969"/>
                <a:gd name="connsiteX7" fmla="*/ 0 w 5136055"/>
                <a:gd name="connsiteY7" fmla="*/ 309973 h 371969"/>
                <a:gd name="connsiteX8" fmla="*/ 0 w 5136055"/>
                <a:gd name="connsiteY8" fmla="*/ 61996 h 3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36055" h="371969">
                  <a:moveTo>
                    <a:pt x="0" y="61996"/>
                  </a:moveTo>
                  <a:cubicBezTo>
                    <a:pt x="0" y="27757"/>
                    <a:pt x="27757" y="0"/>
                    <a:pt x="61996" y="0"/>
                  </a:cubicBezTo>
                  <a:lnTo>
                    <a:pt x="5074059" y="0"/>
                  </a:lnTo>
                  <a:cubicBezTo>
                    <a:pt x="5108298" y="0"/>
                    <a:pt x="5136055" y="27757"/>
                    <a:pt x="5136055" y="61996"/>
                  </a:cubicBezTo>
                  <a:lnTo>
                    <a:pt x="5136055" y="309973"/>
                  </a:lnTo>
                  <a:cubicBezTo>
                    <a:pt x="5136055" y="344212"/>
                    <a:pt x="5108298" y="371969"/>
                    <a:pt x="5074059" y="371969"/>
                  </a:cubicBezTo>
                  <a:lnTo>
                    <a:pt x="61996" y="371969"/>
                  </a:lnTo>
                  <a:cubicBezTo>
                    <a:pt x="27757" y="371969"/>
                    <a:pt x="0" y="344212"/>
                    <a:pt x="0" y="309973"/>
                  </a:cubicBezTo>
                  <a:lnTo>
                    <a:pt x="0" y="61996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3878" tIns="63878" rIns="63878" bIns="6387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/>
                <a:t>Number of Exams</a:t>
              </a:r>
              <a:endParaRPr lang="en-US" sz="18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883337" y="3818851"/>
              <a:ext cx="5136055" cy="371969"/>
            </a:xfrm>
            <a:custGeom>
              <a:avLst/>
              <a:gdLst>
                <a:gd name="connsiteX0" fmla="*/ 0 w 5136055"/>
                <a:gd name="connsiteY0" fmla="*/ 61996 h 371969"/>
                <a:gd name="connsiteX1" fmla="*/ 61996 w 5136055"/>
                <a:gd name="connsiteY1" fmla="*/ 0 h 371969"/>
                <a:gd name="connsiteX2" fmla="*/ 5074059 w 5136055"/>
                <a:gd name="connsiteY2" fmla="*/ 0 h 371969"/>
                <a:gd name="connsiteX3" fmla="*/ 5136055 w 5136055"/>
                <a:gd name="connsiteY3" fmla="*/ 61996 h 371969"/>
                <a:gd name="connsiteX4" fmla="*/ 5136055 w 5136055"/>
                <a:gd name="connsiteY4" fmla="*/ 309973 h 371969"/>
                <a:gd name="connsiteX5" fmla="*/ 5074059 w 5136055"/>
                <a:gd name="connsiteY5" fmla="*/ 371969 h 371969"/>
                <a:gd name="connsiteX6" fmla="*/ 61996 w 5136055"/>
                <a:gd name="connsiteY6" fmla="*/ 371969 h 371969"/>
                <a:gd name="connsiteX7" fmla="*/ 0 w 5136055"/>
                <a:gd name="connsiteY7" fmla="*/ 309973 h 371969"/>
                <a:gd name="connsiteX8" fmla="*/ 0 w 5136055"/>
                <a:gd name="connsiteY8" fmla="*/ 61996 h 3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36055" h="371969">
                  <a:moveTo>
                    <a:pt x="0" y="61996"/>
                  </a:moveTo>
                  <a:cubicBezTo>
                    <a:pt x="0" y="27757"/>
                    <a:pt x="27757" y="0"/>
                    <a:pt x="61996" y="0"/>
                  </a:cubicBezTo>
                  <a:lnTo>
                    <a:pt x="5074059" y="0"/>
                  </a:lnTo>
                  <a:cubicBezTo>
                    <a:pt x="5108298" y="0"/>
                    <a:pt x="5136055" y="27757"/>
                    <a:pt x="5136055" y="61996"/>
                  </a:cubicBezTo>
                  <a:lnTo>
                    <a:pt x="5136055" y="309973"/>
                  </a:lnTo>
                  <a:cubicBezTo>
                    <a:pt x="5136055" y="344212"/>
                    <a:pt x="5108298" y="371969"/>
                    <a:pt x="5074059" y="371969"/>
                  </a:cubicBezTo>
                  <a:lnTo>
                    <a:pt x="61996" y="371969"/>
                  </a:lnTo>
                  <a:cubicBezTo>
                    <a:pt x="27757" y="371969"/>
                    <a:pt x="0" y="344212"/>
                    <a:pt x="0" y="309973"/>
                  </a:cubicBezTo>
                  <a:lnTo>
                    <a:pt x="0" y="61996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3878" tIns="63878" rIns="63878" bIns="6387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/>
                <a:t>Marks per subject</a:t>
              </a:r>
              <a:endParaRPr lang="en-US" sz="18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883337" y="4207728"/>
              <a:ext cx="5136055" cy="371969"/>
            </a:xfrm>
            <a:custGeom>
              <a:avLst/>
              <a:gdLst>
                <a:gd name="connsiteX0" fmla="*/ 0 w 5136055"/>
                <a:gd name="connsiteY0" fmla="*/ 61996 h 371969"/>
                <a:gd name="connsiteX1" fmla="*/ 61996 w 5136055"/>
                <a:gd name="connsiteY1" fmla="*/ 0 h 371969"/>
                <a:gd name="connsiteX2" fmla="*/ 5074059 w 5136055"/>
                <a:gd name="connsiteY2" fmla="*/ 0 h 371969"/>
                <a:gd name="connsiteX3" fmla="*/ 5136055 w 5136055"/>
                <a:gd name="connsiteY3" fmla="*/ 61996 h 371969"/>
                <a:gd name="connsiteX4" fmla="*/ 5136055 w 5136055"/>
                <a:gd name="connsiteY4" fmla="*/ 309973 h 371969"/>
                <a:gd name="connsiteX5" fmla="*/ 5074059 w 5136055"/>
                <a:gd name="connsiteY5" fmla="*/ 371969 h 371969"/>
                <a:gd name="connsiteX6" fmla="*/ 61996 w 5136055"/>
                <a:gd name="connsiteY6" fmla="*/ 371969 h 371969"/>
                <a:gd name="connsiteX7" fmla="*/ 0 w 5136055"/>
                <a:gd name="connsiteY7" fmla="*/ 309973 h 371969"/>
                <a:gd name="connsiteX8" fmla="*/ 0 w 5136055"/>
                <a:gd name="connsiteY8" fmla="*/ 61996 h 3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36055" h="371969">
                  <a:moveTo>
                    <a:pt x="0" y="61996"/>
                  </a:moveTo>
                  <a:cubicBezTo>
                    <a:pt x="0" y="27757"/>
                    <a:pt x="27757" y="0"/>
                    <a:pt x="61996" y="0"/>
                  </a:cubicBezTo>
                  <a:lnTo>
                    <a:pt x="5074059" y="0"/>
                  </a:lnTo>
                  <a:cubicBezTo>
                    <a:pt x="5108298" y="0"/>
                    <a:pt x="5136055" y="27757"/>
                    <a:pt x="5136055" y="61996"/>
                  </a:cubicBezTo>
                  <a:lnTo>
                    <a:pt x="5136055" y="309973"/>
                  </a:lnTo>
                  <a:cubicBezTo>
                    <a:pt x="5136055" y="344212"/>
                    <a:pt x="5108298" y="371969"/>
                    <a:pt x="5074059" y="371969"/>
                  </a:cubicBezTo>
                  <a:lnTo>
                    <a:pt x="61996" y="371969"/>
                  </a:lnTo>
                  <a:cubicBezTo>
                    <a:pt x="27757" y="371969"/>
                    <a:pt x="0" y="344212"/>
                    <a:pt x="0" y="309973"/>
                  </a:cubicBezTo>
                  <a:lnTo>
                    <a:pt x="0" y="61996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3878" tIns="63878" rIns="63878" bIns="6387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/>
                <a:t>Teacher Name</a:t>
              </a:r>
              <a:endParaRPr lang="en-US" sz="18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883337" y="4596605"/>
              <a:ext cx="5136055" cy="371969"/>
            </a:xfrm>
            <a:custGeom>
              <a:avLst/>
              <a:gdLst>
                <a:gd name="connsiteX0" fmla="*/ 0 w 5136055"/>
                <a:gd name="connsiteY0" fmla="*/ 61996 h 371969"/>
                <a:gd name="connsiteX1" fmla="*/ 61996 w 5136055"/>
                <a:gd name="connsiteY1" fmla="*/ 0 h 371969"/>
                <a:gd name="connsiteX2" fmla="*/ 5074059 w 5136055"/>
                <a:gd name="connsiteY2" fmla="*/ 0 h 371969"/>
                <a:gd name="connsiteX3" fmla="*/ 5136055 w 5136055"/>
                <a:gd name="connsiteY3" fmla="*/ 61996 h 371969"/>
                <a:gd name="connsiteX4" fmla="*/ 5136055 w 5136055"/>
                <a:gd name="connsiteY4" fmla="*/ 309973 h 371969"/>
                <a:gd name="connsiteX5" fmla="*/ 5074059 w 5136055"/>
                <a:gd name="connsiteY5" fmla="*/ 371969 h 371969"/>
                <a:gd name="connsiteX6" fmla="*/ 61996 w 5136055"/>
                <a:gd name="connsiteY6" fmla="*/ 371969 h 371969"/>
                <a:gd name="connsiteX7" fmla="*/ 0 w 5136055"/>
                <a:gd name="connsiteY7" fmla="*/ 309973 h 371969"/>
                <a:gd name="connsiteX8" fmla="*/ 0 w 5136055"/>
                <a:gd name="connsiteY8" fmla="*/ 61996 h 3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36055" h="371969">
                  <a:moveTo>
                    <a:pt x="0" y="61996"/>
                  </a:moveTo>
                  <a:cubicBezTo>
                    <a:pt x="0" y="27757"/>
                    <a:pt x="27757" y="0"/>
                    <a:pt x="61996" y="0"/>
                  </a:cubicBezTo>
                  <a:lnTo>
                    <a:pt x="5074059" y="0"/>
                  </a:lnTo>
                  <a:cubicBezTo>
                    <a:pt x="5108298" y="0"/>
                    <a:pt x="5136055" y="27757"/>
                    <a:pt x="5136055" y="61996"/>
                  </a:cubicBezTo>
                  <a:lnTo>
                    <a:pt x="5136055" y="309973"/>
                  </a:lnTo>
                  <a:cubicBezTo>
                    <a:pt x="5136055" y="344212"/>
                    <a:pt x="5108298" y="371969"/>
                    <a:pt x="5074059" y="371969"/>
                  </a:cubicBezTo>
                  <a:lnTo>
                    <a:pt x="61996" y="371969"/>
                  </a:lnTo>
                  <a:cubicBezTo>
                    <a:pt x="27757" y="371969"/>
                    <a:pt x="0" y="344212"/>
                    <a:pt x="0" y="309973"/>
                  </a:cubicBezTo>
                  <a:lnTo>
                    <a:pt x="0" y="61996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3878" tIns="63878" rIns="63878" bIns="6387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/>
                <a:t>Teacher Email ID(*Only Gmail)</a:t>
              </a:r>
              <a:endParaRPr lang="en-US" sz="1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3337" y="4985481"/>
              <a:ext cx="5136055" cy="371969"/>
            </a:xfrm>
            <a:custGeom>
              <a:avLst/>
              <a:gdLst>
                <a:gd name="connsiteX0" fmla="*/ 0 w 5136055"/>
                <a:gd name="connsiteY0" fmla="*/ 61996 h 371969"/>
                <a:gd name="connsiteX1" fmla="*/ 61996 w 5136055"/>
                <a:gd name="connsiteY1" fmla="*/ 0 h 371969"/>
                <a:gd name="connsiteX2" fmla="*/ 5074059 w 5136055"/>
                <a:gd name="connsiteY2" fmla="*/ 0 h 371969"/>
                <a:gd name="connsiteX3" fmla="*/ 5136055 w 5136055"/>
                <a:gd name="connsiteY3" fmla="*/ 61996 h 371969"/>
                <a:gd name="connsiteX4" fmla="*/ 5136055 w 5136055"/>
                <a:gd name="connsiteY4" fmla="*/ 309973 h 371969"/>
                <a:gd name="connsiteX5" fmla="*/ 5074059 w 5136055"/>
                <a:gd name="connsiteY5" fmla="*/ 371969 h 371969"/>
                <a:gd name="connsiteX6" fmla="*/ 61996 w 5136055"/>
                <a:gd name="connsiteY6" fmla="*/ 371969 h 371969"/>
                <a:gd name="connsiteX7" fmla="*/ 0 w 5136055"/>
                <a:gd name="connsiteY7" fmla="*/ 309973 h 371969"/>
                <a:gd name="connsiteX8" fmla="*/ 0 w 5136055"/>
                <a:gd name="connsiteY8" fmla="*/ 61996 h 3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36055" h="371969">
                  <a:moveTo>
                    <a:pt x="0" y="61996"/>
                  </a:moveTo>
                  <a:cubicBezTo>
                    <a:pt x="0" y="27757"/>
                    <a:pt x="27757" y="0"/>
                    <a:pt x="61996" y="0"/>
                  </a:cubicBezTo>
                  <a:lnTo>
                    <a:pt x="5074059" y="0"/>
                  </a:lnTo>
                  <a:cubicBezTo>
                    <a:pt x="5108298" y="0"/>
                    <a:pt x="5136055" y="27757"/>
                    <a:pt x="5136055" y="61996"/>
                  </a:cubicBezTo>
                  <a:lnTo>
                    <a:pt x="5136055" y="309973"/>
                  </a:lnTo>
                  <a:cubicBezTo>
                    <a:pt x="5136055" y="344212"/>
                    <a:pt x="5108298" y="371969"/>
                    <a:pt x="5074059" y="371969"/>
                  </a:cubicBezTo>
                  <a:lnTo>
                    <a:pt x="61996" y="371969"/>
                  </a:lnTo>
                  <a:cubicBezTo>
                    <a:pt x="27757" y="371969"/>
                    <a:pt x="0" y="344212"/>
                    <a:pt x="0" y="309973"/>
                  </a:cubicBezTo>
                  <a:lnTo>
                    <a:pt x="0" y="61996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3878" tIns="63878" rIns="63878" bIns="6387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/>
                <a:t>Teacher Email ID Password</a:t>
              </a:r>
              <a:endParaRPr lang="en-US" sz="18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883337" y="5374358"/>
              <a:ext cx="5136055" cy="371969"/>
            </a:xfrm>
            <a:custGeom>
              <a:avLst/>
              <a:gdLst>
                <a:gd name="connsiteX0" fmla="*/ 0 w 5136055"/>
                <a:gd name="connsiteY0" fmla="*/ 61996 h 371969"/>
                <a:gd name="connsiteX1" fmla="*/ 61996 w 5136055"/>
                <a:gd name="connsiteY1" fmla="*/ 0 h 371969"/>
                <a:gd name="connsiteX2" fmla="*/ 5074059 w 5136055"/>
                <a:gd name="connsiteY2" fmla="*/ 0 h 371969"/>
                <a:gd name="connsiteX3" fmla="*/ 5136055 w 5136055"/>
                <a:gd name="connsiteY3" fmla="*/ 61996 h 371969"/>
                <a:gd name="connsiteX4" fmla="*/ 5136055 w 5136055"/>
                <a:gd name="connsiteY4" fmla="*/ 309973 h 371969"/>
                <a:gd name="connsiteX5" fmla="*/ 5074059 w 5136055"/>
                <a:gd name="connsiteY5" fmla="*/ 371969 h 371969"/>
                <a:gd name="connsiteX6" fmla="*/ 61996 w 5136055"/>
                <a:gd name="connsiteY6" fmla="*/ 371969 h 371969"/>
                <a:gd name="connsiteX7" fmla="*/ 0 w 5136055"/>
                <a:gd name="connsiteY7" fmla="*/ 309973 h 371969"/>
                <a:gd name="connsiteX8" fmla="*/ 0 w 5136055"/>
                <a:gd name="connsiteY8" fmla="*/ 61996 h 3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36055" h="371969">
                  <a:moveTo>
                    <a:pt x="0" y="61996"/>
                  </a:moveTo>
                  <a:cubicBezTo>
                    <a:pt x="0" y="27757"/>
                    <a:pt x="27757" y="0"/>
                    <a:pt x="61996" y="0"/>
                  </a:cubicBezTo>
                  <a:lnTo>
                    <a:pt x="5074059" y="0"/>
                  </a:lnTo>
                  <a:cubicBezTo>
                    <a:pt x="5108298" y="0"/>
                    <a:pt x="5136055" y="27757"/>
                    <a:pt x="5136055" y="61996"/>
                  </a:cubicBezTo>
                  <a:lnTo>
                    <a:pt x="5136055" y="309973"/>
                  </a:lnTo>
                  <a:cubicBezTo>
                    <a:pt x="5136055" y="344212"/>
                    <a:pt x="5108298" y="371969"/>
                    <a:pt x="5074059" y="371969"/>
                  </a:cubicBezTo>
                  <a:lnTo>
                    <a:pt x="61996" y="371969"/>
                  </a:lnTo>
                  <a:cubicBezTo>
                    <a:pt x="27757" y="371969"/>
                    <a:pt x="0" y="344212"/>
                    <a:pt x="0" y="309973"/>
                  </a:cubicBezTo>
                  <a:lnTo>
                    <a:pt x="0" y="61996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3878" tIns="63878" rIns="63878" bIns="6387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err="1" smtClean="0"/>
                <a:t>Marsheet</a:t>
              </a:r>
              <a:r>
                <a:rPr lang="en-US" sz="1800" kern="1200" smtClean="0"/>
                <a:t> in(.csv format)</a:t>
              </a:r>
              <a:endParaRPr 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9918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Advantages of SRCGS </a:t>
            </a: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27700"/>
              </p:ext>
            </p:extLst>
          </p:nvPr>
        </p:nvGraphicFramePr>
        <p:xfrm>
          <a:off x="751434" y="1445884"/>
          <a:ext cx="9401559" cy="4944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8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Advantages of SRCGS</a:t>
            </a: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916702"/>
              </p:ext>
            </p:extLst>
          </p:nvPr>
        </p:nvGraphicFramePr>
        <p:xfrm>
          <a:off x="677863" y="2160588"/>
          <a:ext cx="8596312" cy="3383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98063847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668233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Time Efficient</a:t>
                      </a:r>
                      <a:endParaRPr lang="en-IN" dirty="0"/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>
                      <a:noFill/>
                    </a:lnR>
                    <a:lnT w="12700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SRCGS</a:t>
                      </a:r>
                      <a:r>
                        <a:rPr lang="en-IN" baseline="0" smtClean="0"/>
                        <a:t> is time efficient only few data is needed the report card will generate and send automatically to given email.</a:t>
                      </a:r>
                      <a:endParaRPr lang="en-IN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46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Simple</a:t>
                      </a:r>
                      <a:r>
                        <a:rPr lang="en-IN" baseline="0" smtClean="0"/>
                        <a:t> GUI</a:t>
                      </a:r>
                      <a:endParaRPr lang="en-IN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SRCGS having simple Graphical</a:t>
                      </a:r>
                      <a:r>
                        <a:rPr lang="en-IN" baseline="0" smtClean="0"/>
                        <a:t> User Interface anyone can understand.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Stress</a:t>
                      </a:r>
                      <a:r>
                        <a:rPr lang="en-IN" baseline="0" smtClean="0"/>
                        <a:t> free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SRCGS reduces</a:t>
                      </a:r>
                      <a:r>
                        <a:rPr lang="en-IN" baseline="0" smtClean="0"/>
                        <a:t> manual effort of human for sending the report card individually.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6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Privacy</a:t>
                      </a:r>
                      <a:r>
                        <a:rPr lang="en-IN" baseline="0" dirty="0" smtClean="0"/>
                        <a:t> &amp; </a:t>
                      </a:r>
                      <a:r>
                        <a:rPr lang="en-IN" dirty="0" smtClean="0"/>
                        <a:t>Moral Aspect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Each student getting individual report</a:t>
                      </a:r>
                      <a:r>
                        <a:rPr lang="en-IN" baseline="0" dirty="0" smtClean="0"/>
                        <a:t> card personally without knowing others. This prevent abashment among students and mental stress.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6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Process of SRCGS</a:t>
            </a:r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508597"/>
              </p:ext>
            </p:extLst>
          </p:nvPr>
        </p:nvGraphicFramePr>
        <p:xfrm>
          <a:off x="1192870" y="1382822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2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Python Modules Used</a:t>
            </a:r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" b="97571" l="10000" r="90000">
                        <a14:foregroundMark x1="55000" y1="66143" x2="55000" y2="66143"/>
                        <a14:foregroundMark x1="44222" y1="61286" x2="44222" y2="61286"/>
                        <a14:foregroundMark x1="49111" y1="86714" x2="49111" y2="86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77" y="2410849"/>
            <a:ext cx="2505801" cy="1948956"/>
          </a:xfrm>
        </p:spPr>
      </p:pic>
      <p:grpSp>
        <p:nvGrpSpPr>
          <p:cNvPr id="12" name="Group 11"/>
          <p:cNvGrpSpPr/>
          <p:nvPr/>
        </p:nvGrpSpPr>
        <p:grpSpPr>
          <a:xfrm>
            <a:off x="1651370" y="1517893"/>
            <a:ext cx="1905000" cy="2208423"/>
            <a:chOff x="1529516" y="1458349"/>
            <a:chExt cx="1905000" cy="22084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516" y="1458349"/>
              <a:ext cx="1905000" cy="1905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66810" y="3266662"/>
              <a:ext cx="1830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HTML Viewer</a:t>
              </a:r>
              <a:endParaRPr lang="en-I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85" y="1517893"/>
            <a:ext cx="1905000" cy="19050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98718" y="4068261"/>
            <a:ext cx="3618220" cy="2172329"/>
            <a:chOff x="1145863" y="3980383"/>
            <a:chExt cx="3618220" cy="217232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863" y="3980383"/>
              <a:ext cx="3618220" cy="21723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76141" y="5716755"/>
              <a:ext cx="195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SMTP Library</a:t>
              </a:r>
              <a:endParaRPr lang="en-I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52" y="4661144"/>
            <a:ext cx="3039250" cy="12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450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Engineering With Python Internship Course Project Presentation</vt:lpstr>
      <vt:lpstr>Student Report Card Generation and Sender(SRCGS)</vt:lpstr>
      <vt:lpstr>Why SRCGS? Can Whatsapp or mail services be a solution</vt:lpstr>
      <vt:lpstr>What is SRCGS?</vt:lpstr>
      <vt:lpstr>What all we need in SRCGS  </vt:lpstr>
      <vt:lpstr>Advantages of SRCGS </vt:lpstr>
      <vt:lpstr>Advantages of SRCGS</vt:lpstr>
      <vt:lpstr>Process of SRCGS</vt:lpstr>
      <vt:lpstr>Python Modules Used</vt:lpstr>
      <vt:lpstr>Hardware and Software Requirements</vt:lpstr>
      <vt:lpstr>Screenshots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Sudent Report Card Generation and Sender(SRCGS)</dc:title>
  <dc:creator>Deepak</dc:creator>
  <cp:lastModifiedBy>Deepak</cp:lastModifiedBy>
  <cp:revision>24</cp:revision>
  <dcterms:created xsi:type="dcterms:W3CDTF">2021-07-07T13:19:19Z</dcterms:created>
  <dcterms:modified xsi:type="dcterms:W3CDTF">2021-07-15T10:04:52Z</dcterms:modified>
</cp:coreProperties>
</file>