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1A5028-A7D6-43F9-8504-D590DC7573C8}">
  <a:tblStyle styleId="{B01A5028-A7D6-43F9-8504-D590DC7573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76745885b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76745885b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a9bb52da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a9bb52da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a9bb52da3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a9bb52da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ac2393f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ac2393f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a9bb52da3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a9bb52da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a9bb52da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a9bb52da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a9bb52da3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a9bb52da3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ac2393f2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ac2393f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a9bb52da3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a9bb52da3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7674588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7674588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a9bb52da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a9bb52da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a9bb52da3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a9bb52da3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a9bb52da3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a9bb52da3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a9bb52da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a9bb52da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a9bb52da3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a9bb52da3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a9bb52da3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a9bb52da3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76745885b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76745885b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image" Target="../media/image7.jp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87875" y="1438100"/>
            <a:ext cx="4594800" cy="19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SIGN TO TEXT TRANSCRIPT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117425" y="3826700"/>
            <a:ext cx="13137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DEEPAK V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S3 MCA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725" y="1139224"/>
            <a:ext cx="3224600" cy="251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/>
        </p:nvSpPr>
        <p:spPr>
          <a:xfrm>
            <a:off x="418400" y="377575"/>
            <a:ext cx="2796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Level 0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525" y="706350"/>
            <a:ext cx="4061824" cy="406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1548575" y="2191350"/>
            <a:ext cx="40338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>
                <a:solidFill>
                  <a:schemeClr val="dk1"/>
                </a:solidFill>
              </a:rPr>
              <a:t>SCREENSHOTS</a:t>
            </a:r>
            <a:endParaRPr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205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/>
          <p:nvPr/>
        </p:nvSpPr>
        <p:spPr>
          <a:xfrm>
            <a:off x="3326950" y="500075"/>
            <a:ext cx="1581900" cy="653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predicted sign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205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6980475" y="602125"/>
            <a:ext cx="1449300" cy="683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Corresponding letter appeared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687875" y="1153125"/>
            <a:ext cx="6367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project has been completed as per the system requirements.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The implementation and testing has been done in a progressive manner. 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During this duration of this project implementation. I learned the following </a:t>
            </a:r>
            <a:r>
              <a:rPr lang="en" sz="2000"/>
              <a:t>things </a:t>
            </a:r>
            <a:r>
              <a:rPr lang="en" sz="2000"/>
              <a:t>:</a:t>
            </a:r>
            <a:endParaRPr sz="2000"/>
          </a:p>
          <a:p>
            <a:pPr indent="-307975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Python</a:t>
            </a:r>
            <a:endParaRPr sz="2000"/>
          </a:p>
          <a:p>
            <a:pPr indent="-3079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Open CV</a:t>
            </a:r>
            <a:endParaRPr sz="2000"/>
          </a:p>
          <a:p>
            <a:pPr indent="-3079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Data Science and Machine Learning</a:t>
            </a:r>
            <a:endParaRPr sz="2000"/>
          </a:p>
          <a:p>
            <a:pPr indent="-3079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Deep learning </a:t>
            </a:r>
            <a:endParaRPr sz="2000"/>
          </a:p>
          <a:p>
            <a:pPr indent="-3079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TensorFlow </a:t>
            </a:r>
            <a:endParaRPr sz="2000"/>
          </a:p>
          <a:p>
            <a:pPr indent="-3079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Keras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556625" y="1138025"/>
            <a:ext cx="6282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Implementation of mediapipe rather than simple </a:t>
            </a:r>
            <a:r>
              <a:rPr lang="en" sz="1600"/>
              <a:t>opencv</a:t>
            </a:r>
            <a:r>
              <a:rPr lang="en" sz="1600"/>
              <a:t> image capturing.</a:t>
            </a:r>
            <a:endParaRPr sz="1600"/>
          </a:p>
          <a:p>
            <a:pPr indent="-32258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Conversion sign language to audio as an option.</a:t>
            </a:r>
            <a:endParaRPr sz="1600"/>
          </a:p>
          <a:p>
            <a:pPr indent="-32258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Introduce new custom signs and can be trained by end users in  abstract manner.</a:t>
            </a:r>
            <a:endParaRPr sz="1600"/>
          </a:p>
          <a:p>
            <a:pPr indent="-32258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Sharing of custom sign model to other users and can be used </a:t>
            </a:r>
            <a:r>
              <a:rPr lang="en" sz="1600"/>
              <a:t>through</a:t>
            </a:r>
            <a:r>
              <a:rPr lang="en" sz="1600"/>
              <a:t> this application.</a:t>
            </a:r>
            <a:endParaRPr sz="1600"/>
          </a:p>
          <a:p>
            <a:pPr indent="-32258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Creating a online community to excavate and </a:t>
            </a:r>
            <a:r>
              <a:rPr lang="en" sz="1600"/>
              <a:t>elevate</a:t>
            </a:r>
            <a:r>
              <a:rPr lang="en" sz="1600"/>
              <a:t> the </a:t>
            </a:r>
            <a:r>
              <a:rPr lang="en" sz="1600"/>
              <a:t>enhancement</a:t>
            </a:r>
            <a:r>
              <a:rPr lang="en" sz="1600"/>
              <a:t> of this application.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32850"/>
            <a:ext cx="30561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2"/>
                </a:solidFill>
              </a:rPr>
              <a:t>GIT HISTORY</a:t>
            </a:r>
            <a:endParaRPr sz="2700">
              <a:solidFill>
                <a:schemeClr val="accent2"/>
              </a:solidFill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1186575"/>
            <a:ext cx="7686250" cy="36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229875"/>
            <a:ext cx="6873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Sign Language Translation</a:t>
            </a:r>
            <a:endParaRPr b="1"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Published in:</a:t>
            </a:r>
            <a:r>
              <a:rPr lang="en" sz="1400"/>
              <a:t> 2020 6th International Conference on Advanced Computing and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Communication Systems (ICACCS)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Conducted by: </a:t>
            </a:r>
            <a:r>
              <a:rPr lang="en" sz="1400"/>
              <a:t>IEEE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Date of Conference:</a:t>
            </a:r>
            <a:r>
              <a:rPr lang="en" sz="1400"/>
              <a:t> 06-07 March 2020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Conference Location:</a:t>
            </a:r>
            <a:r>
              <a:rPr lang="en" sz="1400"/>
              <a:t> Coimbatore, India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ctrTitle"/>
          </p:nvPr>
        </p:nvSpPr>
        <p:spPr>
          <a:xfrm>
            <a:off x="2893650" y="2152350"/>
            <a:ext cx="33567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ABSTRACT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30075" y="1343075"/>
            <a:ext cx="6084000" cy="20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000000"/>
                </a:solidFill>
              </a:rPr>
              <a:t>Sign language is the means of communication for hearing-impaired people. </a:t>
            </a:r>
            <a:endParaRPr sz="6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000000"/>
                </a:solidFill>
              </a:rPr>
              <a:t>There is a challenge for ordinary people to communicate with deaf people, which makes this system helpful in assisting them.</a:t>
            </a:r>
            <a:endParaRPr sz="6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000000"/>
                </a:solidFill>
              </a:rPr>
              <a:t>This project aims at implementing computer vision, which can take the signs from the users and convert them into text in real time.</a:t>
            </a:r>
            <a:endParaRPr sz="6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230825" y="2152350"/>
            <a:ext cx="50556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MODULE DESCRIPTION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106" name="Google Shape;106;p16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Image Capturing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Sign gestures are captured and processed using the OpenCV python library.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109" name="Google Shape;109;p16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captured gesture is resized, converted to a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grayscale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image, and the noise is filtered to achieve prediction with high accuracy.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6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112" name="Google Shape;112;p16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4D57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Classification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classification and predication are done using a convolution neural network (CNN).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115" name="Google Shape;115;p16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646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Prediction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converted real-time text appears in the text box. Generated text can be edited if necessary, and there is an option to save it on a clipboard, which can be pasted on any application we want.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1003575" y="2074525"/>
            <a:ext cx="6158400" cy="15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EXISTING VS PROPOSED SYSTEM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18"/>
          <p:cNvGraphicFramePr/>
          <p:nvPr/>
        </p:nvGraphicFramePr>
        <p:xfrm>
          <a:off x="902975" y="90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{B01A5028-A7D6-43F9-8504-D590DC7573C8}</a:tableStyleId>
              </a:tblPr>
              <a:tblGrid>
                <a:gridCol w="658425"/>
                <a:gridCol w="2961075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Sl 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Existing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System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Proposed System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Prototype models are available.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system is not like a prototype model.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Since Its a prototype model lack of good GUI.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</a:t>
                      </a:r>
                      <a:r>
                        <a:rPr lang="en"/>
                        <a:t> system having good and simplistic GUI using tkinter package in python.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system only avails to show the letter for corresponding sign language.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system takes advantage for making these letters and form a </a:t>
                      </a:r>
                      <a:r>
                        <a:rPr lang="en"/>
                        <a:t>sentence</a:t>
                      </a:r>
                      <a:r>
                        <a:rPr lang="en"/>
                        <a:t> on text field.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</a:t>
                      </a:r>
                      <a:r>
                        <a:rPr lang="en"/>
                        <a:t> letters generated can’t used further.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copy to clipboard feature helps to use this generated text on any application.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1341325" y="1850100"/>
            <a:ext cx="4577700" cy="14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>
                <a:solidFill>
                  <a:schemeClr val="dk1"/>
                </a:solidFill>
              </a:rPr>
              <a:t>TECHNOLOGIES 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>
                <a:solidFill>
                  <a:schemeClr val="dk1"/>
                </a:solidFill>
              </a:rPr>
              <a:t>USED</a:t>
            </a:r>
            <a:endParaRPr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0"/>
          <p:cNvGraphicFramePr/>
          <p:nvPr/>
        </p:nvGraphicFramePr>
        <p:xfrm>
          <a:off x="914100" y="120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{B01A5028-A7D6-43F9-8504-D590DC7573C8}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IDE’s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PLATFORMS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TOOLS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00" y="1979887"/>
            <a:ext cx="883973" cy="8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1625" y="1979887"/>
            <a:ext cx="762600" cy="88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5">
            <a:alphaModFix/>
          </a:blip>
          <a:srcRect b="0" l="21125" r="19265" t="0"/>
          <a:stretch/>
        </p:blipFill>
        <p:spPr>
          <a:xfrm>
            <a:off x="6028500" y="1926525"/>
            <a:ext cx="883976" cy="83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6">
            <a:alphaModFix/>
          </a:blip>
          <a:srcRect b="26262" l="34283" r="33860" t="26866"/>
          <a:stretch/>
        </p:blipFill>
        <p:spPr>
          <a:xfrm>
            <a:off x="4751950" y="2571738"/>
            <a:ext cx="729199" cy="69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7225" y="1750906"/>
            <a:ext cx="690899" cy="709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1950" y="1714700"/>
            <a:ext cx="690899" cy="7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40138" y="2571750"/>
            <a:ext cx="605625" cy="69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27175" y="1921199"/>
            <a:ext cx="845276" cy="8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1219025" y="1784850"/>
            <a:ext cx="5639100" cy="15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>
                <a:solidFill>
                  <a:schemeClr val="dk1"/>
                </a:solidFill>
              </a:rPr>
              <a:t>Data Flow Diagram (DFD)</a:t>
            </a:r>
            <a:endParaRPr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