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9" r:id="rId5"/>
    <p:sldId id="260" r:id="rId6"/>
    <p:sldId id="266" r:id="rId7"/>
    <p:sldId id="265" r:id="rId8"/>
    <p:sldId id="25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4AD4-5F8A-F303-D16C-D47A42BE4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7DBF5-3FBC-D1D2-A30B-D3149547B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BA74-0F91-336E-C447-A400C726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BC3D-2FC2-E709-D88C-982FAEE4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E017-A1DA-23E5-BBD0-D42216EF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8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54A0-2CE1-3327-A32D-F3B1FBD0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2ACC3-1BB4-AE05-1798-BE2D232D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0C7B6-02F5-58B1-E162-9B7226E3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8A3D-54FD-FC5D-7072-D8021314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65C7-6EB1-4D84-9918-E6427619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6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E2BAA-16B0-F46B-3EB7-51F704AF6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157E9-B4CF-2455-9FAB-C074FEBD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B174-1E4A-8725-8850-86017F9A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82C6-6E36-DB53-5D51-E8DF833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DF72-0ED9-755F-C0FA-E6F77063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6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DB37-BB8C-6698-7E15-C5265490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5887-8FA2-C890-F5D3-9AE53EF2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F2D6-FE11-D672-A583-CA68A4EB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3FBC-D30F-800A-FB50-14A9DF1D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1D51-D330-5521-2406-28C47C14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8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9DE-D300-386E-310E-A41B0BD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7932-E672-F132-6922-A767EEE0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2683-3AC3-41E4-2243-3124937D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17C0-C070-9A69-5ED9-068443B5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0714-96FB-E5DD-C8A7-9FFF58A8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2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3287-BBE3-76E7-93F0-87A0C8FA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22B4-CC7C-5D98-53BB-7870952B2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C2E8E-A375-5521-7A21-EF5A69AF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35FFB-C77F-9ADC-25DF-3F4DD3B2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46999-50C0-8846-7729-28AC3ED6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E46C6-5690-23E7-32FB-50DBA6A5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6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E203-207B-DBFB-2FB0-93029A67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274E-AE22-121C-D71F-F036E026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DEFA-289D-DA62-B501-E56457FC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2C44F-9215-51EA-1682-25319116D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1C99F-069F-A8A4-B6F7-B9D5455AB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4B19C-E54E-955F-B5C1-E5DD439D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56663-844E-A880-8E90-213CD409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FFD3C-FF80-DD49-2DB5-D13E0970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B687-FFE7-10D4-2785-07974DDE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01B20-3C80-B675-4256-36D7C968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99701-2BF5-8717-5536-EEB18A61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BFECD-78C7-9A03-5B52-67D808EC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4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F6444-7A93-79E5-20E9-BE2AF24D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D40A-33D2-79DD-5D7E-ECB9821E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21A63-F483-3F40-18B8-08CE2672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0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0571-84B2-D984-780F-51F4AFBB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62C2-7236-83A5-6378-E64BA4F5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54493-E099-EA62-547A-D563A08F5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52CC-0FAD-4CD5-391C-F9A304D9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5F51E-9E58-80D3-938B-EA4D3A66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F313-54E4-2A8A-2659-EE936BB3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4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9F29-F253-110F-F46D-5A7B61D4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93AEB-4899-098A-31AF-775E1E8A5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54A76-3C6A-5260-BFF7-13927A126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42B4B-E607-5023-EF3A-F115AAB1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11AE-53B5-883E-EF78-41C2AA8D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4F861-3F29-F89D-6CFA-A4FDBB2D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BBD3F-FEDF-43A7-18F6-A40AAB58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2AFF-9CDF-C630-9573-62B9070A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2AD9-6BC7-20A2-C65D-7B4B441A5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6278-2E0F-4C0C-B5C2-2158CD0486B7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4C4C-84C3-E0E1-AC14-93070B199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6881-ED8D-823E-C9C0-4EA999085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F18B-DB62-48F4-BA65-56BF75B50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5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7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34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76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7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72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90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58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19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4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84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Dɘɘpaʞ Vishaʞ</dc:creator>
  <cp:lastModifiedBy>DEXTER</cp:lastModifiedBy>
  <cp:revision>2</cp:revision>
  <dcterms:created xsi:type="dcterms:W3CDTF">2023-01-29T14:36:20Z</dcterms:created>
  <dcterms:modified xsi:type="dcterms:W3CDTF">2023-01-30T06:52:35Z</dcterms:modified>
</cp:coreProperties>
</file>