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F82-250A-BF23-33CA-DAB0F434C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77E3-2A8E-1B90-CAA4-BD0CCD38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1E5B-C99D-BDED-EA74-996CDC39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0DF9-0F64-65E8-52A0-E7F98A7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EE38-9289-6843-6584-CE7E867C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C816-CB9D-F312-C90D-68E91278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2D5B-FA55-F144-1EBE-4EB7D335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FE1-F2EA-841F-74A0-3AB3816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30B2-A00B-7F6C-AF9C-0306B19C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ABE4-EE52-DFD1-1ADA-58555F36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0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FEBBB-12B1-0610-AB94-1C5712270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1E94C-0143-D96F-9103-E0159038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561B-B428-ED4D-F27C-3D78CB97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13C7-2C7A-96E7-5C3B-6368F85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EA9B-E04A-5BFD-CF90-C391E598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28A9-1714-0F8C-E8C2-A512207B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023A-7C9B-DCF6-FDBB-0C2569D7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E988-B55E-82BF-A368-18C505A9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E2B0-59EF-9CCE-C848-D9023BB9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DD77-BA55-CE2E-3D90-30339AD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960F-5E0C-9036-8E53-AC04355E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9CF3-F2BB-F1CE-699B-45115C16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ED7-4BC1-E655-828C-397AB3FA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4757-02D3-469F-2914-5A8B8732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68FB-9F74-E057-55E6-B920C495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9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28B6-CC1E-BA3E-22CE-61F48A63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B24F-364D-4A27-0F75-95F0EA80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4306-D86E-011D-0CA9-AFB0BEAD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9A02-EADA-FC4A-82F8-199BCFA7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AD809-47E5-30DF-3D70-EDF29A66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FCE4-326B-020D-305E-C107C7B0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7B2C-28B4-E4BA-82C8-CB5FF374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C7EC-D932-C76D-83C7-2E70DE30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95604-0FF6-57FC-4055-07AC314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4DDE-C365-4483-3264-E103890D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EAC86-DCAD-FA0E-C681-90DBA4B59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D3B0E-2C27-C3C6-E022-CE1ECB10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CEF90-E685-2A8A-821C-50A378FA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636D5-8F6C-2516-58FE-5EC59E3C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4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380E-6D05-C138-6834-928AC44E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5AD3-E259-4091-7B6D-4CB2FDB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D6039-41AD-D0AD-172C-F6A5B05D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D076D-2322-4203-E3CB-CBB631E2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0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60E29-8B2F-B2A9-F97A-DAE63D5F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F921F-A78B-32C6-2D70-59F99C7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A2597-5315-9101-B093-02BADC5B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481-E583-378D-E797-9DF4685A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10D2-0D09-9A3B-FC29-5DBE14BC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7F88F-9DC6-53D2-AC6B-CC2BA63A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84299-B7B8-3BDE-6E36-8887DFEB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9B35-9CAB-33E5-5C5B-3B337D68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EC152-D5F4-3B8E-5CC6-0C40BE3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CAAE-30B0-7CD8-C22E-C7E102C1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E8461-FDDB-5A20-27D5-27E96775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E80-B7DD-8332-7503-4034CE25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E3DD-A5A7-AB81-D982-AD4579D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84D8-E62E-033B-4BF4-05CEC33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B978-8E22-067E-668A-374029E5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13A43-DB2E-2053-C57E-48441E6B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606C3-C0B2-212E-BA2E-6C4969C8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5778-D751-63A3-DB92-8829A55DD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A46F-1AAA-457B-9B06-2A31A4A1EB9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8F50-7C9F-00A5-CB8C-951185445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4651-FD48-4E93-6FB7-D307BB0FB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ABDC-B590-40C5-AD5E-41E237EE8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279E-B022-11A3-3688-93659E3D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257124"/>
            <a:ext cx="9144000" cy="88341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Sample Insights</a:t>
            </a:r>
            <a:endParaRPr lang="en-IN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45047-BCDF-1B35-BD76-FDC256265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71" y="1445342"/>
            <a:ext cx="9792929" cy="515553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Women are more likely to buy compared to Men (~65%) .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Maharashtra, Karnataka and Uttar Pradesh are the top 3 States (~35%) .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Adult age group (30-49 years) is maximum contributing (~50%) .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Amazon, Flipkart and Myntra Channels are maximum contributing(~80%) .</a:t>
            </a:r>
          </a:p>
          <a:p>
            <a:pPr algn="l">
              <a:lnSpc>
                <a:spcPct val="110000"/>
              </a:lnSpc>
              <a:buClr>
                <a:schemeClr val="accent6">
                  <a:lumMod val="75000"/>
                </a:schemeClr>
              </a:buClr>
            </a:pPr>
            <a:endParaRPr lang="en-IN" sz="2800" b="1" dirty="0"/>
          </a:p>
          <a:p>
            <a:pPr algn="l">
              <a:lnSpc>
                <a:spcPct val="110000"/>
              </a:lnSpc>
              <a:buClr>
                <a:schemeClr val="accent6">
                  <a:lumMod val="75000"/>
                </a:schemeClr>
              </a:buClr>
            </a:pPr>
            <a:r>
              <a:rPr lang="en-IN" sz="2800" b="1" dirty="0"/>
              <a:t>Final Conclusion to improve </a:t>
            </a:r>
            <a:r>
              <a:rPr lang="en-IN" sz="2800" b="1" dirty="0" err="1"/>
              <a:t>Vrinda</a:t>
            </a:r>
            <a:r>
              <a:rPr lang="en-IN" sz="2800" b="1" dirty="0"/>
              <a:t> Store Sales :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/>
              <a:t>Target </a:t>
            </a:r>
            <a:r>
              <a:rPr lang="en-IN" b="1" dirty="0"/>
              <a:t>Women</a:t>
            </a:r>
            <a:r>
              <a:rPr lang="en-IN" dirty="0"/>
              <a:t> customers of </a:t>
            </a:r>
            <a:r>
              <a:rPr lang="en-IN" b="1" dirty="0"/>
              <a:t>age group (30-40 years) </a:t>
            </a:r>
            <a:r>
              <a:rPr lang="en-IN" dirty="0"/>
              <a:t>living in </a:t>
            </a:r>
            <a:r>
              <a:rPr lang="en-US" b="1" dirty="0"/>
              <a:t>Maharashtra, Karnataka and Uttar Pradesh </a:t>
            </a:r>
            <a:r>
              <a:rPr lang="en-US" dirty="0"/>
              <a:t>by showing ads/offers /coupons available on </a:t>
            </a:r>
            <a:r>
              <a:rPr lang="en-US" b="1" dirty="0"/>
              <a:t>Amazon, Flipkart and Myntra</a:t>
            </a:r>
            <a:r>
              <a:rPr lang="en-US" dirty="0"/>
              <a:t> .</a:t>
            </a:r>
            <a:endParaRPr lang="en-IN" dirty="0"/>
          </a:p>
          <a:p>
            <a:pPr algn="l">
              <a:lnSpc>
                <a:spcPct val="110000"/>
              </a:lnSpc>
              <a:buClr>
                <a:schemeClr val="accent6">
                  <a:lumMod val="75000"/>
                </a:schemeClr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6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Sample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Birkhani</dc:creator>
  <cp:lastModifiedBy>Deepak Birkhani</cp:lastModifiedBy>
  <cp:revision>1</cp:revision>
  <dcterms:created xsi:type="dcterms:W3CDTF">2024-06-11T11:53:07Z</dcterms:created>
  <dcterms:modified xsi:type="dcterms:W3CDTF">2024-06-11T11:53:53Z</dcterms:modified>
</cp:coreProperties>
</file>