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20"/>
  </p:notesMasterIdLst>
  <p:sldIdLst>
    <p:sldId id="1864" r:id="rId5"/>
    <p:sldId id="1845" r:id="rId6"/>
    <p:sldId id="1863" r:id="rId7"/>
    <p:sldId id="1865" r:id="rId8"/>
    <p:sldId id="1866" r:id="rId9"/>
    <p:sldId id="1867" r:id="rId10"/>
    <p:sldId id="1868" r:id="rId11"/>
    <p:sldId id="1869" r:id="rId12"/>
    <p:sldId id="1870" r:id="rId13"/>
    <p:sldId id="1871" r:id="rId14"/>
    <p:sldId id="1872" r:id="rId15"/>
    <p:sldId id="1873" r:id="rId16"/>
    <p:sldId id="1874" r:id="rId17"/>
    <p:sldId id="1875" r:id="rId18"/>
    <p:sldId id="1860" r:id="rId19"/>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625"/>
    <a:srgbClr val="007788"/>
    <a:srgbClr val="297C2A"/>
    <a:srgbClr val="FE4387"/>
    <a:srgbClr val="F69000"/>
    <a:srgbClr val="01C2D1"/>
    <a:srgbClr val="D6D734"/>
    <a:srgbClr val="005C68"/>
    <a:srgbClr val="3B2E58"/>
    <a:srgbClr val="6B29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3"/>
  </p:normalViewPr>
  <p:slideViewPr>
    <p:cSldViewPr snapToGrid="0">
      <p:cViewPr varScale="1">
        <p:scale>
          <a:sx n="87" d="100"/>
          <a:sy n="87" d="100"/>
        </p:scale>
        <p:origin x="480" y="62"/>
      </p:cViewPr>
      <p:guideLst>
        <p:guide orient="horz" pos="2160"/>
        <p:guide pos="480"/>
        <p:guide pos="7200"/>
        <p:guide pos="4368"/>
      </p:guideLst>
    </p:cSldViewPr>
  </p:slideViewPr>
  <p:notesTextViewPr>
    <p:cViewPr>
      <p:scale>
        <a:sx n="1" d="1"/>
        <a:sy n="1" d="1"/>
      </p:scale>
      <p:origin x="0" y="0"/>
    </p:cViewPr>
  </p:notesTextViewPr>
  <p:sorterViewPr>
    <p:cViewPr>
      <p:scale>
        <a:sx n="140" d="100"/>
        <a:sy n="140" d="100"/>
      </p:scale>
      <p:origin x="0" y="-175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243A5AC0-459E-4425-91E3-48F0DAB26F1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66836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243A5AC0-459E-4425-91E3-48F0DAB26F1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42319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243A5AC0-459E-4425-91E3-48F0DAB26F1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676962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243A5AC0-459E-4425-91E3-48F0DAB26F1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00352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243A5AC0-459E-4425-91E3-48F0DAB26F1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28875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2</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243A5AC0-459E-4425-91E3-48F0DAB26F1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56275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243A5AC0-459E-4425-91E3-48F0DAB26F1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77283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243A5AC0-459E-4425-91E3-48F0DAB26F1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82294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243A5AC0-459E-4425-91E3-48F0DAB26F1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52515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243A5AC0-459E-4425-91E3-48F0DAB26F1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35222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243A5AC0-459E-4425-91E3-48F0DAB26F1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10421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243A5AC0-459E-4425-91E3-48F0DAB26F1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000039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69BE3FD0-1382-4F0E-A01F-F6C205E7DCDC}"/>
              </a:ext>
            </a:extLst>
          </p:cNvPr>
          <p:cNvSpPr>
            <a:spLocks noGrp="1"/>
          </p:cNvSpPr>
          <p:nvPr>
            <p:ph type="body" sz="quarter" idx="10"/>
          </p:nvPr>
        </p:nvSpPr>
        <p:spPr>
          <a:xfrm>
            <a:off x="4612641" y="3554917"/>
            <a:ext cx="6438912" cy="763083"/>
          </a:xfrm>
        </p:spPr>
        <p:txBody>
          <a:bodyPr>
            <a:noAutofit/>
          </a:bodyPr>
          <a:lstStyle>
            <a:lvl1pPr marL="0" indent="0">
              <a:buNone/>
              <a:defRPr sz="4000">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7" name="Rectangle 2">
            <a:extLst>
              <a:ext uri="{FF2B5EF4-FFF2-40B4-BE49-F238E27FC236}">
                <a16:creationId xmlns:a16="http://schemas.microsoft.com/office/drawing/2014/main" id="{2E0BC0C9-E1C8-43B4-B02D-558783360CD4}"/>
              </a:ext>
            </a:extLst>
          </p:cNvPr>
          <p:cNvSpPr>
            <a:spLocks noGrp="1" noChangeArrowheads="1"/>
          </p:cNvSpPr>
          <p:nvPr>
            <p:ph type="ctrTitle" idx="4294967295"/>
          </p:nvPr>
        </p:nvSpPr>
        <p:spPr>
          <a:xfrm>
            <a:off x="4612640" y="2311400"/>
            <a:ext cx="5156200" cy="1117600"/>
          </a:xfrm>
        </p:spPr>
        <p:txBody>
          <a:bodyPr anchor="ctr">
            <a:normAutofit fontScale="90000"/>
          </a:bodyPr>
          <a:lstStyle>
            <a:lvl1pPr>
              <a:defRPr>
                <a:latin typeface="+mj-lt"/>
              </a:defRPr>
            </a:lvl1pPr>
          </a:lstStyle>
          <a:p>
            <a:pPr algn="l" eaLnBrk="1" hangingPunct="1"/>
            <a:r>
              <a:rPr lang="en-US" altLang="en-US" sz="6600" b="1">
                <a:latin typeface="+mn-lt"/>
              </a:rPr>
              <a:t>Click to edit Master title style</a:t>
            </a:r>
            <a:endParaRPr lang="en-US" altLang="en-US" sz="6600" b="1" dirty="0">
              <a:latin typeface="+mn-lt"/>
            </a:endParaRPr>
          </a:p>
        </p:txBody>
      </p:sp>
      <p:pic>
        <p:nvPicPr>
          <p:cNvPr id="3" name="Picture 2">
            <a:extLst>
              <a:ext uri="{FF2B5EF4-FFF2-40B4-BE49-F238E27FC236}">
                <a16:creationId xmlns:a16="http://schemas.microsoft.com/office/drawing/2014/main" id="{D685578F-CE23-4B1E-8B29-2B29EC47FA2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3527592" cy="6858000"/>
          </a:xfrm>
          <a:prstGeom prst="rect">
            <a:avLst/>
          </a:prstGeom>
        </p:spPr>
      </p:pic>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Pr>
        <a:solidFill>
          <a:schemeClr val="accent3"/>
        </a:solidFill>
        <a:effectLst/>
      </p:bgPr>
    </p:bg>
    <p:spTree>
      <p:nvGrpSpPr>
        <p:cNvPr id="1" name=""/>
        <p:cNvGrpSpPr/>
        <p:nvPr/>
      </p:nvGrpSpPr>
      <p:grpSpPr>
        <a:xfrm>
          <a:off x="0" y="0"/>
          <a:ext cx="0" cy="0"/>
          <a:chOff x="0" y="0"/>
          <a:chExt cx="0" cy="0"/>
        </a:xfrm>
      </p:grpSpPr>
      <p:sp>
        <p:nvSpPr>
          <p:cNvPr id="19" name="Text Placeholder 4">
            <a:extLst>
              <a:ext uri="{FF2B5EF4-FFF2-40B4-BE49-F238E27FC236}">
                <a16:creationId xmlns:a16="http://schemas.microsoft.com/office/drawing/2014/main" id="{3E65ED86-A26C-479A-8393-0BFDCBCD43F2}"/>
              </a:ext>
            </a:extLst>
          </p:cNvPr>
          <p:cNvSpPr>
            <a:spLocks noGrp="1"/>
          </p:cNvSpPr>
          <p:nvPr>
            <p:ph type="body" sz="quarter" idx="13" hasCustomPrompt="1"/>
          </p:nvPr>
        </p:nvSpPr>
        <p:spPr>
          <a:xfrm>
            <a:off x="762000" y="1783952"/>
            <a:ext cx="10668000" cy="1111648"/>
          </a:xfrm>
          <a:prstGeom prst="rect">
            <a:avLst/>
          </a:prstGeom>
          <a:noFill/>
        </p:spPr>
        <p:txBody>
          <a:bodyPr wrap="square" lIns="91440" tIns="0" rIns="9144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
        <p:nvSpPr>
          <p:cNvPr id="2" name="Title 1">
            <a:extLst>
              <a:ext uri="{FF2B5EF4-FFF2-40B4-BE49-F238E27FC236}">
                <a16:creationId xmlns:a16="http://schemas.microsoft.com/office/drawing/2014/main" id="{AF513624-9AD4-4B61-B3D1-7B21213507C0}"/>
              </a:ext>
            </a:extLst>
          </p:cNvPr>
          <p:cNvSpPr>
            <a:spLocks noGrp="1"/>
          </p:cNvSpPr>
          <p:nvPr>
            <p:ph type="title"/>
          </p:nvPr>
        </p:nvSpPr>
        <p:spPr>
          <a:xfrm>
            <a:off x="762000" y="715964"/>
            <a:ext cx="10591800" cy="646332"/>
          </a:xfrm>
        </p:spPr>
        <p:txBody>
          <a:bodyPr>
            <a:noAutofit/>
          </a:bodyPr>
          <a:lstStyle>
            <a:lvl1pPr>
              <a:spcBef>
                <a:spcPts val="1000"/>
              </a:spcBef>
              <a:defRPr sz="4000" b="1"/>
            </a:lvl1pPr>
          </a:lstStyle>
          <a:p>
            <a:r>
              <a:rPr lang="en-US"/>
              <a:t>Click to edit Master title style</a:t>
            </a:r>
            <a:endParaRPr lang="en-US" dirty="0"/>
          </a:p>
        </p:txBody>
      </p:sp>
    </p:spTree>
    <p:extLst>
      <p:ext uri="{BB962C8B-B14F-4D97-AF65-F5344CB8AC3E}">
        <p14:creationId xmlns:p14="http://schemas.microsoft.com/office/powerpoint/2010/main" val="1422917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1B9BC-7BE7-4893-90FD-CC95830FD8F2}" type="datetimeFigureOut">
              <a:rPr lang="en-US" smtClean="0"/>
              <a:t>4/27/2024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15270E-046A-4C23-BC98-E307A7DD6BE8}" type="slidenum">
              <a:rPr lang="en-US" smtClean="0"/>
              <a:t>‹#›</a:t>
            </a:fld>
            <a:endParaRPr lang="en-US" dirty="0"/>
          </a:p>
        </p:txBody>
      </p:sp>
    </p:spTree>
    <p:extLst>
      <p:ext uri="{BB962C8B-B14F-4D97-AF65-F5344CB8AC3E}">
        <p14:creationId xmlns:p14="http://schemas.microsoft.com/office/powerpoint/2010/main" val="4137841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hoto Content">
    <p:bg>
      <p:bgPr>
        <a:solidFill>
          <a:schemeClr val="accent2"/>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2000" b="1"/>
            </a:lvl1pPr>
            <a:lvl2pPr marL="228600" indent="-228600">
              <a:spcBef>
                <a:spcPts val="1000"/>
              </a:spcBef>
              <a:tabLst/>
              <a:defRPr sz="1800"/>
            </a:lvl2pPr>
          </a:lstStyle>
          <a:p>
            <a:pPr lvl="0"/>
            <a:r>
              <a:rPr lang="en-US"/>
              <a:t>Click to edit Master text styles</a:t>
            </a:r>
          </a:p>
          <a:p>
            <a:pPr lvl="1"/>
            <a:r>
              <a:rPr lang="en-US"/>
              <a:t>Second level</a:t>
            </a:r>
          </a:p>
        </p:txBody>
      </p:sp>
      <p:sp>
        <p:nvSpPr>
          <p:cNvPr id="14" name="Picture Placeholder 13">
            <a:extLst>
              <a:ext uri="{FF2B5EF4-FFF2-40B4-BE49-F238E27FC236}">
                <a16:creationId xmlns:a16="http://schemas.microsoft.com/office/drawing/2014/main" id="{9B1932CF-F265-4AEE-8704-F42C01AFB479}"/>
              </a:ext>
            </a:extLst>
          </p:cNvPr>
          <p:cNvSpPr>
            <a:spLocks noGrp="1"/>
          </p:cNvSpPr>
          <p:nvPr>
            <p:ph type="pic" sz="quarter" idx="10"/>
          </p:nvPr>
        </p:nvSpPr>
        <p:spPr>
          <a:xfrm>
            <a:off x="6858000" y="715963"/>
            <a:ext cx="4572000" cy="5113336"/>
          </a:xfrm>
        </p:spPr>
        <p:txBody>
          <a:bodyPr/>
          <a:lstStyle>
            <a:lvl1pPr>
              <a:buNone/>
              <a:defRPr/>
            </a:lvl1pPr>
          </a:lstStyle>
          <a:p>
            <a:r>
              <a:rPr lang="en-US"/>
              <a:t>Click icon to add picture</a:t>
            </a:r>
            <a:endParaRPr lang="en-US" dirty="0"/>
          </a:p>
        </p:txBody>
      </p:sp>
      <p:pic>
        <p:nvPicPr>
          <p:cNvPr id="2" name="Picture 1">
            <a:extLst>
              <a:ext uri="{FF2B5EF4-FFF2-40B4-BE49-F238E27FC236}">
                <a16:creationId xmlns:a16="http://schemas.microsoft.com/office/drawing/2014/main" id="{1C19AE8D-05DC-434E-8BAB-DB7EE74623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5400000">
            <a:off x="5753100" y="419100"/>
            <a:ext cx="685800" cy="12192000"/>
          </a:xfrm>
          <a:prstGeom prst="rect">
            <a:avLst/>
          </a:prstGeom>
        </p:spPr>
      </p:pic>
      <p:sp>
        <p:nvSpPr>
          <p:cNvPr id="3" name="Title 2">
            <a:extLst>
              <a:ext uri="{FF2B5EF4-FFF2-40B4-BE49-F238E27FC236}">
                <a16:creationId xmlns:a16="http://schemas.microsoft.com/office/drawing/2014/main" id="{33CCC0B9-F174-4BEA-B4A2-17F39F974373}"/>
              </a:ext>
            </a:extLst>
          </p:cNvPr>
          <p:cNvSpPr>
            <a:spLocks noGrp="1"/>
          </p:cNvSpPr>
          <p:nvPr>
            <p:ph type="title"/>
          </p:nvPr>
        </p:nvSpPr>
        <p:spPr>
          <a:xfrm>
            <a:off x="762000" y="715962"/>
            <a:ext cx="5334000" cy="1189038"/>
          </a:xfrm>
        </p:spPr>
        <p:txBody>
          <a:bodyPr anchor="t">
            <a:noAutofit/>
          </a:bodyPr>
          <a:lstStyle>
            <a:lvl1pPr>
              <a:spcBef>
                <a:spcPts val="1000"/>
              </a:spcBef>
              <a:defRPr sz="4000" b="1"/>
            </a:lvl1pPr>
          </a:lstStyle>
          <a:p>
            <a:r>
              <a:rPr lang="en-US"/>
              <a:t>Click to edit Master title style</a:t>
            </a:r>
            <a:endParaRPr lang="en-US" dirty="0"/>
          </a:p>
        </p:txBody>
      </p:sp>
    </p:spTree>
    <p:extLst>
      <p:ext uri="{BB962C8B-B14F-4D97-AF65-F5344CB8AC3E}">
        <p14:creationId xmlns:p14="http://schemas.microsoft.com/office/powerpoint/2010/main" val="3104946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hoto Content">
    <p:bg>
      <p:bgPr>
        <a:solidFill>
          <a:schemeClr val="accent2"/>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2000" b="1"/>
            </a:lvl1pPr>
            <a:lvl2pPr marL="228600">
              <a:spcBef>
                <a:spcPts val="1000"/>
              </a:spcBef>
              <a:defRPr sz="1800"/>
            </a:lvl2pPr>
          </a:lstStyle>
          <a:p>
            <a:pPr lvl="0"/>
            <a:r>
              <a:rPr lang="en-US"/>
              <a:t>Click to edit Master text styles</a:t>
            </a:r>
          </a:p>
          <a:p>
            <a:pPr lvl="1"/>
            <a:r>
              <a:rPr lang="en-US"/>
              <a:t>Second level</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444081"/>
            <a:ext cx="4572000" cy="2362200"/>
          </a:xfrm>
        </p:spPr>
        <p:txBody>
          <a:bodyPr/>
          <a:lstStyle>
            <a:lvl1pPr>
              <a:buNone/>
              <a:defRPr/>
            </a:lvl1pPr>
          </a:lstStyle>
          <a:p>
            <a:r>
              <a:rPr lang="en-US"/>
              <a:t>Click icon to add picture</a:t>
            </a:r>
            <a:endParaRPr lang="en-US" dirty="0"/>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p:spPr>
        <p:txBody>
          <a:bodyPr/>
          <a:lstStyle>
            <a:lvl1pPr>
              <a:buNone/>
              <a:defRPr/>
            </a:lvl1pPr>
          </a:lstStyle>
          <a:p>
            <a:r>
              <a:rPr lang="en-US"/>
              <a:t>Click icon to add picture</a:t>
            </a:r>
            <a:endParaRPr lang="en-US" dirty="0"/>
          </a:p>
        </p:txBody>
      </p:sp>
      <p:pic>
        <p:nvPicPr>
          <p:cNvPr id="2" name="Picture 1">
            <a:extLst>
              <a:ext uri="{FF2B5EF4-FFF2-40B4-BE49-F238E27FC236}">
                <a16:creationId xmlns:a16="http://schemas.microsoft.com/office/drawing/2014/main" id="{15BEAC93-2E5F-4D18-864F-810515C3602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5400000">
            <a:off x="5753100" y="419100"/>
            <a:ext cx="685800" cy="12192000"/>
          </a:xfrm>
          <a:prstGeom prst="rect">
            <a:avLst/>
          </a:prstGeom>
        </p:spPr>
      </p:pic>
      <p:sp>
        <p:nvSpPr>
          <p:cNvPr id="10" name="Title 2">
            <a:extLst>
              <a:ext uri="{FF2B5EF4-FFF2-40B4-BE49-F238E27FC236}">
                <a16:creationId xmlns:a16="http://schemas.microsoft.com/office/drawing/2014/main" id="{3F45076F-4240-4B40-8CE4-637DD751A68B}"/>
              </a:ext>
            </a:extLst>
          </p:cNvPr>
          <p:cNvSpPr>
            <a:spLocks noGrp="1"/>
          </p:cNvSpPr>
          <p:nvPr>
            <p:ph type="title"/>
          </p:nvPr>
        </p:nvSpPr>
        <p:spPr>
          <a:xfrm>
            <a:off x="762000" y="715963"/>
            <a:ext cx="5334000" cy="1189038"/>
          </a:xfrm>
        </p:spPr>
        <p:txBody>
          <a:bodyPr anchor="t">
            <a:normAutofit/>
          </a:bodyPr>
          <a:lstStyle>
            <a:lvl1pPr>
              <a:spcBef>
                <a:spcPts val="1000"/>
              </a:spcBef>
              <a:defRPr sz="4000" b="1"/>
            </a:lvl1pPr>
          </a:lstStyle>
          <a:p>
            <a:r>
              <a:rPr lang="en-US"/>
              <a:t>Click to edit Master title style</a:t>
            </a:r>
            <a:endParaRPr lang="en-US" dirty="0"/>
          </a:p>
        </p:txBody>
      </p:sp>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attern Content">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490D68-B82F-49A4-A08B-9A8AF3A6F17D}"/>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7721600" y="0"/>
            <a:ext cx="4470400" cy="6858000"/>
          </a:xfrm>
          <a:prstGeom prst="rect">
            <a:avLst/>
          </a:prstGeom>
        </p:spPr>
      </p:pic>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2000" b="1">
                <a:solidFill>
                  <a:schemeClr val="bg2"/>
                </a:solidFill>
              </a:defRPr>
            </a:lvl1pPr>
            <a:lvl2pPr marL="228600">
              <a:spcBef>
                <a:spcPts val="1000"/>
              </a:spcBef>
              <a:defRPr sz="1800">
                <a:solidFill>
                  <a:schemeClr val="bg2"/>
                </a:solidFill>
              </a:defRPr>
            </a:lvl2pPr>
          </a:lstStyle>
          <a:p>
            <a:pPr lvl="0"/>
            <a:r>
              <a:rPr lang="en-US"/>
              <a:t>Click to edit Master text styles</a:t>
            </a:r>
          </a:p>
          <a:p>
            <a:pPr lvl="1"/>
            <a:r>
              <a:rPr lang="en-US"/>
              <a:t>Second level</a:t>
            </a:r>
          </a:p>
        </p:txBody>
      </p:sp>
      <p:pic>
        <p:nvPicPr>
          <p:cNvPr id="3" name="Picture 2">
            <a:extLst>
              <a:ext uri="{FF2B5EF4-FFF2-40B4-BE49-F238E27FC236}">
                <a16:creationId xmlns:a16="http://schemas.microsoft.com/office/drawing/2014/main" id="{C807187F-739A-422C-9E4F-F94E6DE092E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7721600" y="0"/>
            <a:ext cx="4470400" cy="6858000"/>
          </a:xfrm>
          <a:prstGeom prst="rect">
            <a:avLst/>
          </a:prstGeom>
        </p:spPr>
      </p:pic>
      <p:sp>
        <p:nvSpPr>
          <p:cNvPr id="2" name="Title 1">
            <a:extLst>
              <a:ext uri="{FF2B5EF4-FFF2-40B4-BE49-F238E27FC236}">
                <a16:creationId xmlns:a16="http://schemas.microsoft.com/office/drawing/2014/main" id="{6EF87E8F-5716-4A71-B64F-EC5A742B45D2}"/>
              </a:ext>
            </a:extLst>
          </p:cNvPr>
          <p:cNvSpPr>
            <a:spLocks noGrp="1"/>
          </p:cNvSpPr>
          <p:nvPr>
            <p:ph type="title"/>
          </p:nvPr>
        </p:nvSpPr>
        <p:spPr>
          <a:xfrm>
            <a:off x="762000" y="715961"/>
            <a:ext cx="6477000" cy="1189038"/>
          </a:xfrm>
        </p:spPr>
        <p:txBody>
          <a:bodyPr anchor="t">
            <a:noAutofit/>
          </a:bodyPr>
          <a:lstStyle>
            <a:lvl1pPr>
              <a:spcBef>
                <a:spcPts val="1000"/>
              </a:spcBef>
              <a:defRPr sz="4000" b="1">
                <a:solidFill>
                  <a:schemeClr val="accent2"/>
                </a:solidFill>
              </a:defRPr>
            </a:lvl1pPr>
          </a:lstStyle>
          <a:p>
            <a:r>
              <a:rPr lang="en-US"/>
              <a:t>Click to edit Master title style</a:t>
            </a:r>
            <a:endParaRPr lang="en-US" dirty="0"/>
          </a:p>
        </p:txBody>
      </p:sp>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bg>
      <p:bgPr>
        <a:solidFill>
          <a:schemeClr val="tx1"/>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5199743" y="1905000"/>
            <a:ext cx="6477000" cy="3276600"/>
          </a:xfrm>
        </p:spPr>
        <p:txBody>
          <a:bodyPr/>
          <a:lstStyle>
            <a:lvl1pPr marL="0" indent="0">
              <a:buNone/>
              <a:defRPr sz="2000" b="1">
                <a:solidFill>
                  <a:schemeClr val="bg2"/>
                </a:solidFill>
              </a:defRPr>
            </a:lvl1pPr>
            <a:lvl2pPr marL="228600" indent="-228600">
              <a:spcBef>
                <a:spcPts val="1000"/>
              </a:spcBef>
              <a:defRPr sz="1800">
                <a:solidFill>
                  <a:schemeClr val="bg2"/>
                </a:solidFill>
              </a:defRPr>
            </a:lvl2pPr>
          </a:lstStyle>
          <a:p>
            <a:pPr lvl="0"/>
            <a:r>
              <a:rPr lang="en-US"/>
              <a:t>Click to edit Master text styles</a:t>
            </a:r>
          </a:p>
          <a:p>
            <a:pPr lvl="1"/>
            <a:r>
              <a:rPr lang="en-US"/>
              <a:t>Second level</a:t>
            </a:r>
          </a:p>
        </p:txBody>
      </p:sp>
      <p:pic>
        <p:nvPicPr>
          <p:cNvPr id="2" name="Picture 1">
            <a:extLst>
              <a:ext uri="{FF2B5EF4-FFF2-40B4-BE49-F238E27FC236}">
                <a16:creationId xmlns:a16="http://schemas.microsoft.com/office/drawing/2014/main" id="{F683DB48-CF57-4729-916D-E4E70143AC6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16200000">
            <a:off x="-1200150" y="1200150"/>
            <a:ext cx="6858000" cy="4457700"/>
          </a:xfrm>
          <a:prstGeom prst="rect">
            <a:avLst/>
          </a:prstGeom>
        </p:spPr>
      </p:pic>
      <p:sp>
        <p:nvSpPr>
          <p:cNvPr id="3" name="Title 2">
            <a:extLst>
              <a:ext uri="{FF2B5EF4-FFF2-40B4-BE49-F238E27FC236}">
                <a16:creationId xmlns:a16="http://schemas.microsoft.com/office/drawing/2014/main" id="{C7668F4E-0433-49FD-9D92-3B60E9B0AEE6}"/>
              </a:ext>
            </a:extLst>
          </p:cNvPr>
          <p:cNvSpPr>
            <a:spLocks noGrp="1"/>
          </p:cNvSpPr>
          <p:nvPr>
            <p:ph type="title"/>
          </p:nvPr>
        </p:nvSpPr>
        <p:spPr>
          <a:xfrm>
            <a:off x="5199742" y="715961"/>
            <a:ext cx="6477000" cy="1189037"/>
          </a:xfrm>
        </p:spPr>
        <p:txBody>
          <a:bodyPr anchor="t">
            <a:normAutofit/>
          </a:bodyPr>
          <a:lstStyle>
            <a:lvl1pPr>
              <a:spcBef>
                <a:spcPts val="1000"/>
              </a:spcBef>
              <a:defRPr sz="4000" b="1" spc="-50" baseline="0">
                <a:solidFill>
                  <a:schemeClr val="accent4"/>
                </a:solidFill>
              </a:defRPr>
            </a:lvl1pPr>
          </a:lstStyle>
          <a:p>
            <a:r>
              <a:rPr lang="en-US"/>
              <a:t>Click to edit Master title style</a:t>
            </a:r>
            <a:endParaRPr lang="en-US" dirty="0"/>
          </a:p>
        </p:txBody>
      </p:sp>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fetti Content Purple">
    <p:bg>
      <p:bgPr>
        <a:solidFill>
          <a:schemeClr val="accent3"/>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119" name="Freeform 5">
            <a:extLst>
              <a:ext uri="{FF2B5EF4-FFF2-40B4-BE49-F238E27FC236}">
                <a16:creationId xmlns:a16="http://schemas.microsoft.com/office/drawing/2014/main" id="{83D44B3A-DC81-4CDB-80B8-F943DED435E9}"/>
              </a:ext>
            </a:extLst>
          </p:cNvPr>
          <p:cNvSpPr>
            <a:spLocks/>
          </p:cNvSpPr>
          <p:nvPr userDrawn="1"/>
        </p:nvSpPr>
        <p:spPr bwMode="auto">
          <a:xfrm>
            <a:off x="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5">
            <a:extLst>
              <a:ext uri="{FF2B5EF4-FFF2-40B4-BE49-F238E27FC236}">
                <a16:creationId xmlns:a16="http://schemas.microsoft.com/office/drawing/2014/main" id="{151569B0-9C86-438F-A1AE-05ED60D0F265}"/>
              </a:ext>
            </a:extLst>
          </p:cNvPr>
          <p:cNvSpPr>
            <a:spLocks/>
          </p:cNvSpPr>
          <p:nvPr userDrawn="1"/>
        </p:nvSpPr>
        <p:spPr bwMode="auto">
          <a:xfrm>
            <a:off x="4032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5">
            <a:extLst>
              <a:ext uri="{FF2B5EF4-FFF2-40B4-BE49-F238E27FC236}">
                <a16:creationId xmlns:a16="http://schemas.microsoft.com/office/drawing/2014/main" id="{CCD311FE-1421-46A5-92B9-3C8A6A7F5E8C}"/>
              </a:ext>
            </a:extLst>
          </p:cNvPr>
          <p:cNvSpPr>
            <a:spLocks/>
          </p:cNvSpPr>
          <p:nvPr userDrawn="1"/>
        </p:nvSpPr>
        <p:spPr bwMode="auto">
          <a:xfrm>
            <a:off x="8064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5">
            <a:extLst>
              <a:ext uri="{FF2B5EF4-FFF2-40B4-BE49-F238E27FC236}">
                <a16:creationId xmlns:a16="http://schemas.microsoft.com/office/drawing/2014/main" id="{2B789E47-10B7-479F-B3E4-97A211C54085}"/>
              </a:ext>
            </a:extLst>
          </p:cNvPr>
          <p:cNvSpPr>
            <a:spLocks/>
          </p:cNvSpPr>
          <p:nvPr userDrawn="1"/>
        </p:nvSpPr>
        <p:spPr bwMode="auto">
          <a:xfrm>
            <a:off x="12096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5">
            <a:extLst>
              <a:ext uri="{FF2B5EF4-FFF2-40B4-BE49-F238E27FC236}">
                <a16:creationId xmlns:a16="http://schemas.microsoft.com/office/drawing/2014/main" id="{E771A75F-B91F-4601-B829-BEEA9E2B5912}"/>
              </a:ext>
            </a:extLst>
          </p:cNvPr>
          <p:cNvSpPr>
            <a:spLocks/>
          </p:cNvSpPr>
          <p:nvPr userDrawn="1"/>
        </p:nvSpPr>
        <p:spPr bwMode="auto">
          <a:xfrm>
            <a:off x="16129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5">
            <a:extLst>
              <a:ext uri="{FF2B5EF4-FFF2-40B4-BE49-F238E27FC236}">
                <a16:creationId xmlns:a16="http://schemas.microsoft.com/office/drawing/2014/main" id="{12BE88AE-786D-4978-8E31-4015DBC2A4C3}"/>
              </a:ext>
            </a:extLst>
          </p:cNvPr>
          <p:cNvSpPr>
            <a:spLocks/>
          </p:cNvSpPr>
          <p:nvPr userDrawn="1"/>
        </p:nvSpPr>
        <p:spPr bwMode="auto">
          <a:xfrm>
            <a:off x="20161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5">
            <a:extLst>
              <a:ext uri="{FF2B5EF4-FFF2-40B4-BE49-F238E27FC236}">
                <a16:creationId xmlns:a16="http://schemas.microsoft.com/office/drawing/2014/main" id="{315D8FE8-C69A-44FB-BD09-7F0E768518E0}"/>
              </a:ext>
            </a:extLst>
          </p:cNvPr>
          <p:cNvSpPr>
            <a:spLocks/>
          </p:cNvSpPr>
          <p:nvPr userDrawn="1"/>
        </p:nvSpPr>
        <p:spPr bwMode="auto">
          <a:xfrm>
            <a:off x="24193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5">
            <a:extLst>
              <a:ext uri="{FF2B5EF4-FFF2-40B4-BE49-F238E27FC236}">
                <a16:creationId xmlns:a16="http://schemas.microsoft.com/office/drawing/2014/main" id="{50F99163-4524-4752-96D9-AA617FC04D65}"/>
              </a:ext>
            </a:extLst>
          </p:cNvPr>
          <p:cNvSpPr>
            <a:spLocks/>
          </p:cNvSpPr>
          <p:nvPr userDrawn="1"/>
        </p:nvSpPr>
        <p:spPr bwMode="auto">
          <a:xfrm>
            <a:off x="28225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5" name="Freeform 5">
            <a:extLst>
              <a:ext uri="{FF2B5EF4-FFF2-40B4-BE49-F238E27FC236}">
                <a16:creationId xmlns:a16="http://schemas.microsoft.com/office/drawing/2014/main" id="{C777E46D-D756-4BDA-A3B4-2DB1DE6E61D7}"/>
              </a:ext>
            </a:extLst>
          </p:cNvPr>
          <p:cNvSpPr>
            <a:spLocks/>
          </p:cNvSpPr>
          <p:nvPr userDrawn="1"/>
        </p:nvSpPr>
        <p:spPr bwMode="auto">
          <a:xfrm>
            <a:off x="32258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5">
            <a:extLst>
              <a:ext uri="{FF2B5EF4-FFF2-40B4-BE49-F238E27FC236}">
                <a16:creationId xmlns:a16="http://schemas.microsoft.com/office/drawing/2014/main" id="{25B709C5-D087-49F1-A8A6-2D75DE33C76B}"/>
              </a:ext>
            </a:extLst>
          </p:cNvPr>
          <p:cNvSpPr>
            <a:spLocks/>
          </p:cNvSpPr>
          <p:nvPr userDrawn="1"/>
        </p:nvSpPr>
        <p:spPr bwMode="auto">
          <a:xfrm>
            <a:off x="36290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5">
            <a:extLst>
              <a:ext uri="{FF2B5EF4-FFF2-40B4-BE49-F238E27FC236}">
                <a16:creationId xmlns:a16="http://schemas.microsoft.com/office/drawing/2014/main" id="{519D68D8-74F8-44F1-B73F-42156F9FDC23}"/>
              </a:ext>
            </a:extLst>
          </p:cNvPr>
          <p:cNvSpPr>
            <a:spLocks/>
          </p:cNvSpPr>
          <p:nvPr userDrawn="1"/>
        </p:nvSpPr>
        <p:spPr bwMode="auto">
          <a:xfrm>
            <a:off x="40322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5">
            <a:extLst>
              <a:ext uri="{FF2B5EF4-FFF2-40B4-BE49-F238E27FC236}">
                <a16:creationId xmlns:a16="http://schemas.microsoft.com/office/drawing/2014/main" id="{543E355E-5790-4E21-8382-3C55A04CB9DC}"/>
              </a:ext>
            </a:extLst>
          </p:cNvPr>
          <p:cNvSpPr>
            <a:spLocks/>
          </p:cNvSpPr>
          <p:nvPr userDrawn="1"/>
        </p:nvSpPr>
        <p:spPr bwMode="auto">
          <a:xfrm>
            <a:off x="44354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5">
            <a:extLst>
              <a:ext uri="{FF2B5EF4-FFF2-40B4-BE49-F238E27FC236}">
                <a16:creationId xmlns:a16="http://schemas.microsoft.com/office/drawing/2014/main" id="{C6494B8B-41CF-4993-B667-E00F064C385F}"/>
              </a:ext>
            </a:extLst>
          </p:cNvPr>
          <p:cNvSpPr>
            <a:spLocks/>
          </p:cNvSpPr>
          <p:nvPr userDrawn="1"/>
        </p:nvSpPr>
        <p:spPr bwMode="auto">
          <a:xfrm>
            <a:off x="48387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5">
            <a:extLst>
              <a:ext uri="{FF2B5EF4-FFF2-40B4-BE49-F238E27FC236}">
                <a16:creationId xmlns:a16="http://schemas.microsoft.com/office/drawing/2014/main" id="{C4265E16-2BDF-4C97-8374-E88DBA6F3A72}"/>
              </a:ext>
            </a:extLst>
          </p:cNvPr>
          <p:cNvSpPr>
            <a:spLocks/>
          </p:cNvSpPr>
          <p:nvPr userDrawn="1"/>
        </p:nvSpPr>
        <p:spPr bwMode="auto">
          <a:xfrm>
            <a:off x="52419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5">
            <a:extLst>
              <a:ext uri="{FF2B5EF4-FFF2-40B4-BE49-F238E27FC236}">
                <a16:creationId xmlns:a16="http://schemas.microsoft.com/office/drawing/2014/main" id="{066F27C5-C1F6-4034-8DFE-3FD5C1AC0452}"/>
              </a:ext>
            </a:extLst>
          </p:cNvPr>
          <p:cNvSpPr>
            <a:spLocks/>
          </p:cNvSpPr>
          <p:nvPr userDrawn="1"/>
        </p:nvSpPr>
        <p:spPr bwMode="auto">
          <a:xfrm>
            <a:off x="56451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5">
            <a:extLst>
              <a:ext uri="{FF2B5EF4-FFF2-40B4-BE49-F238E27FC236}">
                <a16:creationId xmlns:a16="http://schemas.microsoft.com/office/drawing/2014/main" id="{2831DC9A-E543-4101-A138-7EFCEC705713}"/>
              </a:ext>
            </a:extLst>
          </p:cNvPr>
          <p:cNvSpPr>
            <a:spLocks/>
          </p:cNvSpPr>
          <p:nvPr userDrawn="1"/>
        </p:nvSpPr>
        <p:spPr bwMode="auto">
          <a:xfrm>
            <a:off x="60483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5">
            <a:extLst>
              <a:ext uri="{FF2B5EF4-FFF2-40B4-BE49-F238E27FC236}">
                <a16:creationId xmlns:a16="http://schemas.microsoft.com/office/drawing/2014/main" id="{48394A84-CE37-4002-93F8-44426484CDA8}"/>
              </a:ext>
            </a:extLst>
          </p:cNvPr>
          <p:cNvSpPr>
            <a:spLocks/>
          </p:cNvSpPr>
          <p:nvPr userDrawn="1"/>
        </p:nvSpPr>
        <p:spPr bwMode="auto">
          <a:xfrm>
            <a:off x="64516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5">
            <a:extLst>
              <a:ext uri="{FF2B5EF4-FFF2-40B4-BE49-F238E27FC236}">
                <a16:creationId xmlns:a16="http://schemas.microsoft.com/office/drawing/2014/main" id="{B961E482-D999-4A66-AD86-3542D3D18CF4}"/>
              </a:ext>
            </a:extLst>
          </p:cNvPr>
          <p:cNvSpPr>
            <a:spLocks/>
          </p:cNvSpPr>
          <p:nvPr userDrawn="1"/>
        </p:nvSpPr>
        <p:spPr bwMode="auto">
          <a:xfrm>
            <a:off x="68548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5">
            <a:extLst>
              <a:ext uri="{FF2B5EF4-FFF2-40B4-BE49-F238E27FC236}">
                <a16:creationId xmlns:a16="http://schemas.microsoft.com/office/drawing/2014/main" id="{B3AB249E-9AC7-4283-9819-84552EE8DA60}"/>
              </a:ext>
            </a:extLst>
          </p:cNvPr>
          <p:cNvSpPr>
            <a:spLocks/>
          </p:cNvSpPr>
          <p:nvPr userDrawn="1"/>
        </p:nvSpPr>
        <p:spPr bwMode="auto">
          <a:xfrm>
            <a:off x="72580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5">
            <a:extLst>
              <a:ext uri="{FF2B5EF4-FFF2-40B4-BE49-F238E27FC236}">
                <a16:creationId xmlns:a16="http://schemas.microsoft.com/office/drawing/2014/main" id="{143194C4-B8D5-40E8-AA29-09CCFCCB1AAD}"/>
              </a:ext>
            </a:extLst>
          </p:cNvPr>
          <p:cNvSpPr>
            <a:spLocks/>
          </p:cNvSpPr>
          <p:nvPr userDrawn="1"/>
        </p:nvSpPr>
        <p:spPr bwMode="auto">
          <a:xfrm>
            <a:off x="76612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5">
            <a:extLst>
              <a:ext uri="{FF2B5EF4-FFF2-40B4-BE49-F238E27FC236}">
                <a16:creationId xmlns:a16="http://schemas.microsoft.com/office/drawing/2014/main" id="{7D46313C-EB02-4047-89F6-D334E1D6555E}"/>
              </a:ext>
            </a:extLst>
          </p:cNvPr>
          <p:cNvSpPr>
            <a:spLocks/>
          </p:cNvSpPr>
          <p:nvPr userDrawn="1"/>
        </p:nvSpPr>
        <p:spPr bwMode="auto">
          <a:xfrm>
            <a:off x="80645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5">
            <a:extLst>
              <a:ext uri="{FF2B5EF4-FFF2-40B4-BE49-F238E27FC236}">
                <a16:creationId xmlns:a16="http://schemas.microsoft.com/office/drawing/2014/main" id="{9D574720-4432-414F-A755-2165DB6A12B1}"/>
              </a:ext>
            </a:extLst>
          </p:cNvPr>
          <p:cNvSpPr>
            <a:spLocks/>
          </p:cNvSpPr>
          <p:nvPr userDrawn="1"/>
        </p:nvSpPr>
        <p:spPr bwMode="auto">
          <a:xfrm>
            <a:off x="84677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5">
            <a:extLst>
              <a:ext uri="{FF2B5EF4-FFF2-40B4-BE49-F238E27FC236}">
                <a16:creationId xmlns:a16="http://schemas.microsoft.com/office/drawing/2014/main" id="{60DBF99C-FDEF-4EB8-BEB3-6016CF556C4E}"/>
              </a:ext>
            </a:extLst>
          </p:cNvPr>
          <p:cNvSpPr>
            <a:spLocks/>
          </p:cNvSpPr>
          <p:nvPr userDrawn="1"/>
        </p:nvSpPr>
        <p:spPr bwMode="auto">
          <a:xfrm>
            <a:off x="88709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5">
            <a:extLst>
              <a:ext uri="{FF2B5EF4-FFF2-40B4-BE49-F238E27FC236}">
                <a16:creationId xmlns:a16="http://schemas.microsoft.com/office/drawing/2014/main" id="{F9BECBFC-E4BA-40A6-9C5C-2A5A5DF6702C}"/>
              </a:ext>
            </a:extLst>
          </p:cNvPr>
          <p:cNvSpPr>
            <a:spLocks/>
          </p:cNvSpPr>
          <p:nvPr userDrawn="1"/>
        </p:nvSpPr>
        <p:spPr bwMode="auto">
          <a:xfrm>
            <a:off x="92741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5">
            <a:extLst>
              <a:ext uri="{FF2B5EF4-FFF2-40B4-BE49-F238E27FC236}">
                <a16:creationId xmlns:a16="http://schemas.microsoft.com/office/drawing/2014/main" id="{083D96D8-F927-4368-82B6-DF0B012BEAB0}"/>
              </a:ext>
            </a:extLst>
          </p:cNvPr>
          <p:cNvSpPr>
            <a:spLocks/>
          </p:cNvSpPr>
          <p:nvPr userDrawn="1"/>
        </p:nvSpPr>
        <p:spPr bwMode="auto">
          <a:xfrm>
            <a:off x="104838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5">
            <a:extLst>
              <a:ext uri="{FF2B5EF4-FFF2-40B4-BE49-F238E27FC236}">
                <a16:creationId xmlns:a16="http://schemas.microsoft.com/office/drawing/2014/main" id="{C2459E27-74A6-4C11-B416-60F8ACAF5632}"/>
              </a:ext>
            </a:extLst>
          </p:cNvPr>
          <p:cNvSpPr>
            <a:spLocks/>
          </p:cNvSpPr>
          <p:nvPr userDrawn="1"/>
        </p:nvSpPr>
        <p:spPr bwMode="auto">
          <a:xfrm>
            <a:off x="96774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5">
            <a:extLst>
              <a:ext uri="{FF2B5EF4-FFF2-40B4-BE49-F238E27FC236}">
                <a16:creationId xmlns:a16="http://schemas.microsoft.com/office/drawing/2014/main" id="{EE8740CA-03F5-4DE6-A689-9CF8CD6403FD}"/>
              </a:ext>
            </a:extLst>
          </p:cNvPr>
          <p:cNvSpPr>
            <a:spLocks/>
          </p:cNvSpPr>
          <p:nvPr userDrawn="1"/>
        </p:nvSpPr>
        <p:spPr bwMode="auto">
          <a:xfrm>
            <a:off x="100806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5">
            <a:extLst>
              <a:ext uri="{FF2B5EF4-FFF2-40B4-BE49-F238E27FC236}">
                <a16:creationId xmlns:a16="http://schemas.microsoft.com/office/drawing/2014/main" id="{5EB10864-3F2A-490B-9AD9-34D31A126051}"/>
              </a:ext>
            </a:extLst>
          </p:cNvPr>
          <p:cNvSpPr>
            <a:spLocks/>
          </p:cNvSpPr>
          <p:nvPr userDrawn="1"/>
        </p:nvSpPr>
        <p:spPr bwMode="auto">
          <a:xfrm>
            <a:off x="108870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5">
            <a:extLst>
              <a:ext uri="{FF2B5EF4-FFF2-40B4-BE49-F238E27FC236}">
                <a16:creationId xmlns:a16="http://schemas.microsoft.com/office/drawing/2014/main" id="{CA75FFEE-499C-4285-A7E5-05E7568C3C07}"/>
              </a:ext>
            </a:extLst>
          </p:cNvPr>
          <p:cNvSpPr>
            <a:spLocks/>
          </p:cNvSpPr>
          <p:nvPr userDrawn="1"/>
        </p:nvSpPr>
        <p:spPr bwMode="auto">
          <a:xfrm>
            <a:off x="112903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5">
            <a:extLst>
              <a:ext uri="{FF2B5EF4-FFF2-40B4-BE49-F238E27FC236}">
                <a16:creationId xmlns:a16="http://schemas.microsoft.com/office/drawing/2014/main" id="{8932D4FB-D460-4F89-84DC-C0E9B85A0925}"/>
              </a:ext>
            </a:extLst>
          </p:cNvPr>
          <p:cNvSpPr>
            <a:spLocks/>
          </p:cNvSpPr>
          <p:nvPr userDrawn="1"/>
        </p:nvSpPr>
        <p:spPr bwMode="auto">
          <a:xfrm>
            <a:off x="116935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5">
            <a:extLst>
              <a:ext uri="{FF2B5EF4-FFF2-40B4-BE49-F238E27FC236}">
                <a16:creationId xmlns:a16="http://schemas.microsoft.com/office/drawing/2014/main" id="{D74F4718-2831-43DD-B0C3-FFFAF19748B8}"/>
              </a:ext>
            </a:extLst>
          </p:cNvPr>
          <p:cNvSpPr>
            <a:spLocks/>
          </p:cNvSpPr>
          <p:nvPr userDrawn="1"/>
        </p:nvSpPr>
        <p:spPr bwMode="auto">
          <a:xfrm>
            <a:off x="12096738"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
            <a:extLst>
              <a:ext uri="{FF2B5EF4-FFF2-40B4-BE49-F238E27FC236}">
                <a16:creationId xmlns:a16="http://schemas.microsoft.com/office/drawing/2014/main" id="{520F6E80-8A84-4DB2-A47F-74399197A10E}"/>
              </a:ext>
            </a:extLst>
          </p:cNvPr>
          <p:cNvSpPr>
            <a:spLocks/>
          </p:cNvSpPr>
          <p:nvPr userDrawn="1"/>
        </p:nvSpPr>
        <p:spPr bwMode="auto">
          <a:xfrm>
            <a:off x="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
            <a:extLst>
              <a:ext uri="{FF2B5EF4-FFF2-40B4-BE49-F238E27FC236}">
                <a16:creationId xmlns:a16="http://schemas.microsoft.com/office/drawing/2014/main" id="{6741FEE2-217E-4F02-A93D-3EC0B83DDFDF}"/>
              </a:ext>
            </a:extLst>
          </p:cNvPr>
          <p:cNvSpPr>
            <a:spLocks/>
          </p:cNvSpPr>
          <p:nvPr userDrawn="1"/>
        </p:nvSpPr>
        <p:spPr bwMode="auto">
          <a:xfrm>
            <a:off x="4032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
            <a:extLst>
              <a:ext uri="{FF2B5EF4-FFF2-40B4-BE49-F238E27FC236}">
                <a16:creationId xmlns:a16="http://schemas.microsoft.com/office/drawing/2014/main" id="{5AAF5A42-C6C0-4FAC-BE66-8AEB7C834AA4}"/>
              </a:ext>
            </a:extLst>
          </p:cNvPr>
          <p:cNvSpPr>
            <a:spLocks/>
          </p:cNvSpPr>
          <p:nvPr userDrawn="1"/>
        </p:nvSpPr>
        <p:spPr bwMode="auto">
          <a:xfrm>
            <a:off x="8064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
            <a:extLst>
              <a:ext uri="{FF2B5EF4-FFF2-40B4-BE49-F238E27FC236}">
                <a16:creationId xmlns:a16="http://schemas.microsoft.com/office/drawing/2014/main" id="{4A6B066C-DCAA-422A-9702-95152A0B04CB}"/>
              </a:ext>
            </a:extLst>
          </p:cNvPr>
          <p:cNvSpPr>
            <a:spLocks/>
          </p:cNvSpPr>
          <p:nvPr userDrawn="1"/>
        </p:nvSpPr>
        <p:spPr bwMode="auto">
          <a:xfrm>
            <a:off x="12096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
            <a:extLst>
              <a:ext uri="{FF2B5EF4-FFF2-40B4-BE49-F238E27FC236}">
                <a16:creationId xmlns:a16="http://schemas.microsoft.com/office/drawing/2014/main" id="{C1DD997A-6B6A-49DA-83B4-A6974F09A420}"/>
              </a:ext>
            </a:extLst>
          </p:cNvPr>
          <p:cNvSpPr>
            <a:spLocks/>
          </p:cNvSpPr>
          <p:nvPr userDrawn="1"/>
        </p:nvSpPr>
        <p:spPr bwMode="auto">
          <a:xfrm>
            <a:off x="16129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5">
            <a:extLst>
              <a:ext uri="{FF2B5EF4-FFF2-40B4-BE49-F238E27FC236}">
                <a16:creationId xmlns:a16="http://schemas.microsoft.com/office/drawing/2014/main" id="{17A31390-9BB8-4FE9-8FAB-88549A24175C}"/>
              </a:ext>
            </a:extLst>
          </p:cNvPr>
          <p:cNvSpPr>
            <a:spLocks/>
          </p:cNvSpPr>
          <p:nvPr userDrawn="1"/>
        </p:nvSpPr>
        <p:spPr bwMode="auto">
          <a:xfrm>
            <a:off x="20161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5">
            <a:extLst>
              <a:ext uri="{FF2B5EF4-FFF2-40B4-BE49-F238E27FC236}">
                <a16:creationId xmlns:a16="http://schemas.microsoft.com/office/drawing/2014/main" id="{20FAE2A1-8F27-49B8-8541-3C13B47AD6AC}"/>
              </a:ext>
            </a:extLst>
          </p:cNvPr>
          <p:cNvSpPr>
            <a:spLocks/>
          </p:cNvSpPr>
          <p:nvPr userDrawn="1"/>
        </p:nvSpPr>
        <p:spPr bwMode="auto">
          <a:xfrm>
            <a:off x="24193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5">
            <a:extLst>
              <a:ext uri="{FF2B5EF4-FFF2-40B4-BE49-F238E27FC236}">
                <a16:creationId xmlns:a16="http://schemas.microsoft.com/office/drawing/2014/main" id="{2F19ADC6-9832-4580-9A14-D1B481D11E29}"/>
              </a:ext>
            </a:extLst>
          </p:cNvPr>
          <p:cNvSpPr>
            <a:spLocks/>
          </p:cNvSpPr>
          <p:nvPr userDrawn="1"/>
        </p:nvSpPr>
        <p:spPr bwMode="auto">
          <a:xfrm>
            <a:off x="28225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5">
            <a:extLst>
              <a:ext uri="{FF2B5EF4-FFF2-40B4-BE49-F238E27FC236}">
                <a16:creationId xmlns:a16="http://schemas.microsoft.com/office/drawing/2014/main" id="{C1561070-E604-473F-8E55-B4502DA7BD6D}"/>
              </a:ext>
            </a:extLst>
          </p:cNvPr>
          <p:cNvSpPr>
            <a:spLocks/>
          </p:cNvSpPr>
          <p:nvPr userDrawn="1"/>
        </p:nvSpPr>
        <p:spPr bwMode="auto">
          <a:xfrm>
            <a:off x="32258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5">
            <a:extLst>
              <a:ext uri="{FF2B5EF4-FFF2-40B4-BE49-F238E27FC236}">
                <a16:creationId xmlns:a16="http://schemas.microsoft.com/office/drawing/2014/main" id="{4669F3F3-7F13-41B1-98EA-A04A88CE469C}"/>
              </a:ext>
            </a:extLst>
          </p:cNvPr>
          <p:cNvSpPr>
            <a:spLocks/>
          </p:cNvSpPr>
          <p:nvPr userDrawn="1"/>
        </p:nvSpPr>
        <p:spPr bwMode="auto">
          <a:xfrm>
            <a:off x="36290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5">
            <a:extLst>
              <a:ext uri="{FF2B5EF4-FFF2-40B4-BE49-F238E27FC236}">
                <a16:creationId xmlns:a16="http://schemas.microsoft.com/office/drawing/2014/main" id="{42BD7F25-AB3C-4D00-977B-E773BA10807B}"/>
              </a:ext>
            </a:extLst>
          </p:cNvPr>
          <p:cNvSpPr>
            <a:spLocks/>
          </p:cNvSpPr>
          <p:nvPr userDrawn="1"/>
        </p:nvSpPr>
        <p:spPr bwMode="auto">
          <a:xfrm>
            <a:off x="40322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5">
            <a:extLst>
              <a:ext uri="{FF2B5EF4-FFF2-40B4-BE49-F238E27FC236}">
                <a16:creationId xmlns:a16="http://schemas.microsoft.com/office/drawing/2014/main" id="{7B466185-3DA7-4D33-85BF-EAAB41254563}"/>
              </a:ext>
            </a:extLst>
          </p:cNvPr>
          <p:cNvSpPr>
            <a:spLocks/>
          </p:cNvSpPr>
          <p:nvPr userDrawn="1"/>
        </p:nvSpPr>
        <p:spPr bwMode="auto">
          <a:xfrm>
            <a:off x="44354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5">
            <a:extLst>
              <a:ext uri="{FF2B5EF4-FFF2-40B4-BE49-F238E27FC236}">
                <a16:creationId xmlns:a16="http://schemas.microsoft.com/office/drawing/2014/main" id="{067FBB6E-9FD4-4A30-8C7C-B36C4AA32A09}"/>
              </a:ext>
            </a:extLst>
          </p:cNvPr>
          <p:cNvSpPr>
            <a:spLocks/>
          </p:cNvSpPr>
          <p:nvPr userDrawn="1"/>
        </p:nvSpPr>
        <p:spPr bwMode="auto">
          <a:xfrm>
            <a:off x="48387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5">
            <a:extLst>
              <a:ext uri="{FF2B5EF4-FFF2-40B4-BE49-F238E27FC236}">
                <a16:creationId xmlns:a16="http://schemas.microsoft.com/office/drawing/2014/main" id="{0D0C4E3C-A37B-4027-B20D-46357FB3665E}"/>
              </a:ext>
            </a:extLst>
          </p:cNvPr>
          <p:cNvSpPr>
            <a:spLocks/>
          </p:cNvSpPr>
          <p:nvPr userDrawn="1"/>
        </p:nvSpPr>
        <p:spPr bwMode="auto">
          <a:xfrm>
            <a:off x="52419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5">
            <a:extLst>
              <a:ext uri="{FF2B5EF4-FFF2-40B4-BE49-F238E27FC236}">
                <a16:creationId xmlns:a16="http://schemas.microsoft.com/office/drawing/2014/main" id="{0FD2391E-D304-4294-8A05-6EC9E58FC417}"/>
              </a:ext>
            </a:extLst>
          </p:cNvPr>
          <p:cNvSpPr>
            <a:spLocks/>
          </p:cNvSpPr>
          <p:nvPr userDrawn="1"/>
        </p:nvSpPr>
        <p:spPr bwMode="auto">
          <a:xfrm>
            <a:off x="56451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5">
            <a:extLst>
              <a:ext uri="{FF2B5EF4-FFF2-40B4-BE49-F238E27FC236}">
                <a16:creationId xmlns:a16="http://schemas.microsoft.com/office/drawing/2014/main" id="{079D2452-BC77-4742-AB7B-30508A68E3CA}"/>
              </a:ext>
            </a:extLst>
          </p:cNvPr>
          <p:cNvSpPr>
            <a:spLocks/>
          </p:cNvSpPr>
          <p:nvPr userDrawn="1"/>
        </p:nvSpPr>
        <p:spPr bwMode="auto">
          <a:xfrm>
            <a:off x="60483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5">
            <a:extLst>
              <a:ext uri="{FF2B5EF4-FFF2-40B4-BE49-F238E27FC236}">
                <a16:creationId xmlns:a16="http://schemas.microsoft.com/office/drawing/2014/main" id="{7BCEC5E2-D648-46C8-8C64-94FDDCE7685B}"/>
              </a:ext>
            </a:extLst>
          </p:cNvPr>
          <p:cNvSpPr>
            <a:spLocks/>
          </p:cNvSpPr>
          <p:nvPr userDrawn="1"/>
        </p:nvSpPr>
        <p:spPr bwMode="auto">
          <a:xfrm>
            <a:off x="64516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5">
            <a:extLst>
              <a:ext uri="{FF2B5EF4-FFF2-40B4-BE49-F238E27FC236}">
                <a16:creationId xmlns:a16="http://schemas.microsoft.com/office/drawing/2014/main" id="{6E6770F7-8B3D-46A2-BB80-73A1D63F34D1}"/>
              </a:ext>
            </a:extLst>
          </p:cNvPr>
          <p:cNvSpPr>
            <a:spLocks/>
          </p:cNvSpPr>
          <p:nvPr userDrawn="1"/>
        </p:nvSpPr>
        <p:spPr bwMode="auto">
          <a:xfrm>
            <a:off x="68548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5">
            <a:extLst>
              <a:ext uri="{FF2B5EF4-FFF2-40B4-BE49-F238E27FC236}">
                <a16:creationId xmlns:a16="http://schemas.microsoft.com/office/drawing/2014/main" id="{DA305386-2CA9-4CB1-B6C1-3B6D7F722A4A}"/>
              </a:ext>
            </a:extLst>
          </p:cNvPr>
          <p:cNvSpPr>
            <a:spLocks/>
          </p:cNvSpPr>
          <p:nvPr userDrawn="1"/>
        </p:nvSpPr>
        <p:spPr bwMode="auto">
          <a:xfrm>
            <a:off x="72580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5">
            <a:extLst>
              <a:ext uri="{FF2B5EF4-FFF2-40B4-BE49-F238E27FC236}">
                <a16:creationId xmlns:a16="http://schemas.microsoft.com/office/drawing/2014/main" id="{7F1BBA34-10D4-44F3-AE4C-203CE5E635E3}"/>
              </a:ext>
            </a:extLst>
          </p:cNvPr>
          <p:cNvSpPr>
            <a:spLocks/>
          </p:cNvSpPr>
          <p:nvPr userDrawn="1"/>
        </p:nvSpPr>
        <p:spPr bwMode="auto">
          <a:xfrm>
            <a:off x="76612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5">
            <a:extLst>
              <a:ext uri="{FF2B5EF4-FFF2-40B4-BE49-F238E27FC236}">
                <a16:creationId xmlns:a16="http://schemas.microsoft.com/office/drawing/2014/main" id="{3E3BBB0A-F44B-4418-9AB5-90C76F47B65C}"/>
              </a:ext>
            </a:extLst>
          </p:cNvPr>
          <p:cNvSpPr>
            <a:spLocks/>
          </p:cNvSpPr>
          <p:nvPr userDrawn="1"/>
        </p:nvSpPr>
        <p:spPr bwMode="auto">
          <a:xfrm>
            <a:off x="80645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5">
            <a:extLst>
              <a:ext uri="{FF2B5EF4-FFF2-40B4-BE49-F238E27FC236}">
                <a16:creationId xmlns:a16="http://schemas.microsoft.com/office/drawing/2014/main" id="{786EAD10-8FDE-4463-AB44-FA22D4E08EB6}"/>
              </a:ext>
            </a:extLst>
          </p:cNvPr>
          <p:cNvSpPr>
            <a:spLocks/>
          </p:cNvSpPr>
          <p:nvPr userDrawn="1"/>
        </p:nvSpPr>
        <p:spPr bwMode="auto">
          <a:xfrm>
            <a:off x="84677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5">
            <a:extLst>
              <a:ext uri="{FF2B5EF4-FFF2-40B4-BE49-F238E27FC236}">
                <a16:creationId xmlns:a16="http://schemas.microsoft.com/office/drawing/2014/main" id="{F7762CAA-ACEF-45F9-9F8B-D4F10B020BC3}"/>
              </a:ext>
            </a:extLst>
          </p:cNvPr>
          <p:cNvSpPr>
            <a:spLocks/>
          </p:cNvSpPr>
          <p:nvPr userDrawn="1"/>
        </p:nvSpPr>
        <p:spPr bwMode="auto">
          <a:xfrm>
            <a:off x="88709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5">
            <a:extLst>
              <a:ext uri="{FF2B5EF4-FFF2-40B4-BE49-F238E27FC236}">
                <a16:creationId xmlns:a16="http://schemas.microsoft.com/office/drawing/2014/main" id="{386FE2DA-52B1-4946-89A1-7E807D6B8820}"/>
              </a:ext>
            </a:extLst>
          </p:cNvPr>
          <p:cNvSpPr>
            <a:spLocks/>
          </p:cNvSpPr>
          <p:nvPr userDrawn="1"/>
        </p:nvSpPr>
        <p:spPr bwMode="auto">
          <a:xfrm>
            <a:off x="92741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5">
            <a:extLst>
              <a:ext uri="{FF2B5EF4-FFF2-40B4-BE49-F238E27FC236}">
                <a16:creationId xmlns:a16="http://schemas.microsoft.com/office/drawing/2014/main" id="{630CDC40-690A-4572-8E6C-F852F589C734}"/>
              </a:ext>
            </a:extLst>
          </p:cNvPr>
          <p:cNvSpPr>
            <a:spLocks/>
          </p:cNvSpPr>
          <p:nvPr userDrawn="1"/>
        </p:nvSpPr>
        <p:spPr bwMode="auto">
          <a:xfrm>
            <a:off x="104838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5">
            <a:extLst>
              <a:ext uri="{FF2B5EF4-FFF2-40B4-BE49-F238E27FC236}">
                <a16:creationId xmlns:a16="http://schemas.microsoft.com/office/drawing/2014/main" id="{0CBE04A5-557D-4ED8-9367-4965DF872CB7}"/>
              </a:ext>
            </a:extLst>
          </p:cNvPr>
          <p:cNvSpPr>
            <a:spLocks/>
          </p:cNvSpPr>
          <p:nvPr userDrawn="1"/>
        </p:nvSpPr>
        <p:spPr bwMode="auto">
          <a:xfrm>
            <a:off x="96774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5">
            <a:extLst>
              <a:ext uri="{FF2B5EF4-FFF2-40B4-BE49-F238E27FC236}">
                <a16:creationId xmlns:a16="http://schemas.microsoft.com/office/drawing/2014/main" id="{18C1D1A8-8F8A-49D6-AD02-B410DE26F0BE}"/>
              </a:ext>
            </a:extLst>
          </p:cNvPr>
          <p:cNvSpPr>
            <a:spLocks/>
          </p:cNvSpPr>
          <p:nvPr userDrawn="1"/>
        </p:nvSpPr>
        <p:spPr bwMode="auto">
          <a:xfrm>
            <a:off x="100806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5">
            <a:extLst>
              <a:ext uri="{FF2B5EF4-FFF2-40B4-BE49-F238E27FC236}">
                <a16:creationId xmlns:a16="http://schemas.microsoft.com/office/drawing/2014/main" id="{0919F9FD-AAF0-47C3-BF09-F46DC2147B65}"/>
              </a:ext>
            </a:extLst>
          </p:cNvPr>
          <p:cNvSpPr>
            <a:spLocks/>
          </p:cNvSpPr>
          <p:nvPr userDrawn="1"/>
        </p:nvSpPr>
        <p:spPr bwMode="auto">
          <a:xfrm>
            <a:off x="108870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5">
            <a:extLst>
              <a:ext uri="{FF2B5EF4-FFF2-40B4-BE49-F238E27FC236}">
                <a16:creationId xmlns:a16="http://schemas.microsoft.com/office/drawing/2014/main" id="{37375F0B-BC73-4249-8F6A-670E30ED9D64}"/>
              </a:ext>
            </a:extLst>
          </p:cNvPr>
          <p:cNvSpPr>
            <a:spLocks/>
          </p:cNvSpPr>
          <p:nvPr userDrawn="1"/>
        </p:nvSpPr>
        <p:spPr bwMode="auto">
          <a:xfrm>
            <a:off x="112903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5">
            <a:extLst>
              <a:ext uri="{FF2B5EF4-FFF2-40B4-BE49-F238E27FC236}">
                <a16:creationId xmlns:a16="http://schemas.microsoft.com/office/drawing/2014/main" id="{21E5C0A4-FAA3-4924-9412-BBA867E80D39}"/>
              </a:ext>
            </a:extLst>
          </p:cNvPr>
          <p:cNvSpPr>
            <a:spLocks/>
          </p:cNvSpPr>
          <p:nvPr userDrawn="1"/>
        </p:nvSpPr>
        <p:spPr bwMode="auto">
          <a:xfrm>
            <a:off x="116935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5">
            <a:extLst>
              <a:ext uri="{FF2B5EF4-FFF2-40B4-BE49-F238E27FC236}">
                <a16:creationId xmlns:a16="http://schemas.microsoft.com/office/drawing/2014/main" id="{DA9355A1-AFF3-49B5-8161-79FD9B4B2D14}"/>
              </a:ext>
            </a:extLst>
          </p:cNvPr>
          <p:cNvSpPr>
            <a:spLocks/>
          </p:cNvSpPr>
          <p:nvPr userDrawn="1"/>
        </p:nvSpPr>
        <p:spPr bwMode="auto">
          <a:xfrm>
            <a:off x="12096738"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fetti Content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2" name="Freeform 5">
            <a:extLst>
              <a:ext uri="{FF2B5EF4-FFF2-40B4-BE49-F238E27FC236}">
                <a16:creationId xmlns:a16="http://schemas.microsoft.com/office/drawing/2014/main" id="{2DC4114B-0609-4C4D-B543-47A78CCD924E}"/>
              </a:ext>
            </a:extLst>
          </p:cNvPr>
          <p:cNvSpPr>
            <a:spLocks/>
          </p:cNvSpPr>
          <p:nvPr userDrawn="1"/>
        </p:nvSpPr>
        <p:spPr bwMode="auto">
          <a:xfrm>
            <a:off x="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 name="Freeform 5">
            <a:extLst>
              <a:ext uri="{FF2B5EF4-FFF2-40B4-BE49-F238E27FC236}">
                <a16:creationId xmlns:a16="http://schemas.microsoft.com/office/drawing/2014/main" id="{F4991A45-6BE7-41F5-A26B-FEDE1476FA01}"/>
              </a:ext>
            </a:extLst>
          </p:cNvPr>
          <p:cNvSpPr>
            <a:spLocks/>
          </p:cNvSpPr>
          <p:nvPr userDrawn="1"/>
        </p:nvSpPr>
        <p:spPr bwMode="auto">
          <a:xfrm>
            <a:off x="4032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 name="Freeform 5">
            <a:extLst>
              <a:ext uri="{FF2B5EF4-FFF2-40B4-BE49-F238E27FC236}">
                <a16:creationId xmlns:a16="http://schemas.microsoft.com/office/drawing/2014/main" id="{1E524AC6-1148-4420-9876-811DD3A6CFA3}"/>
              </a:ext>
            </a:extLst>
          </p:cNvPr>
          <p:cNvSpPr>
            <a:spLocks/>
          </p:cNvSpPr>
          <p:nvPr userDrawn="1"/>
        </p:nvSpPr>
        <p:spPr bwMode="auto">
          <a:xfrm>
            <a:off x="8064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5">
            <a:extLst>
              <a:ext uri="{FF2B5EF4-FFF2-40B4-BE49-F238E27FC236}">
                <a16:creationId xmlns:a16="http://schemas.microsoft.com/office/drawing/2014/main" id="{3FB0D408-43F7-461D-BFDF-08A3F869B01B}"/>
              </a:ext>
            </a:extLst>
          </p:cNvPr>
          <p:cNvSpPr>
            <a:spLocks/>
          </p:cNvSpPr>
          <p:nvPr userDrawn="1"/>
        </p:nvSpPr>
        <p:spPr bwMode="auto">
          <a:xfrm>
            <a:off x="12096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5">
            <a:extLst>
              <a:ext uri="{FF2B5EF4-FFF2-40B4-BE49-F238E27FC236}">
                <a16:creationId xmlns:a16="http://schemas.microsoft.com/office/drawing/2014/main" id="{3BFEC4BA-AD08-41E5-B485-5D76779BD22C}"/>
              </a:ext>
            </a:extLst>
          </p:cNvPr>
          <p:cNvSpPr>
            <a:spLocks/>
          </p:cNvSpPr>
          <p:nvPr userDrawn="1"/>
        </p:nvSpPr>
        <p:spPr bwMode="auto">
          <a:xfrm>
            <a:off x="16129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5">
            <a:extLst>
              <a:ext uri="{FF2B5EF4-FFF2-40B4-BE49-F238E27FC236}">
                <a16:creationId xmlns:a16="http://schemas.microsoft.com/office/drawing/2014/main" id="{DCADCEEA-F24D-44AB-922F-8772E0343F65}"/>
              </a:ext>
            </a:extLst>
          </p:cNvPr>
          <p:cNvSpPr>
            <a:spLocks/>
          </p:cNvSpPr>
          <p:nvPr userDrawn="1"/>
        </p:nvSpPr>
        <p:spPr bwMode="auto">
          <a:xfrm>
            <a:off x="20161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5">
            <a:extLst>
              <a:ext uri="{FF2B5EF4-FFF2-40B4-BE49-F238E27FC236}">
                <a16:creationId xmlns:a16="http://schemas.microsoft.com/office/drawing/2014/main" id="{A787DE99-F548-4F27-BD73-008223ADC626}"/>
              </a:ext>
            </a:extLst>
          </p:cNvPr>
          <p:cNvSpPr>
            <a:spLocks/>
          </p:cNvSpPr>
          <p:nvPr userDrawn="1"/>
        </p:nvSpPr>
        <p:spPr bwMode="auto">
          <a:xfrm>
            <a:off x="24193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5">
            <a:extLst>
              <a:ext uri="{FF2B5EF4-FFF2-40B4-BE49-F238E27FC236}">
                <a16:creationId xmlns:a16="http://schemas.microsoft.com/office/drawing/2014/main" id="{7684DD24-7DDA-4D86-9D3A-4AF92794D2AB}"/>
              </a:ext>
            </a:extLst>
          </p:cNvPr>
          <p:cNvSpPr>
            <a:spLocks/>
          </p:cNvSpPr>
          <p:nvPr userDrawn="1"/>
        </p:nvSpPr>
        <p:spPr bwMode="auto">
          <a:xfrm>
            <a:off x="28225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5">
            <a:extLst>
              <a:ext uri="{FF2B5EF4-FFF2-40B4-BE49-F238E27FC236}">
                <a16:creationId xmlns:a16="http://schemas.microsoft.com/office/drawing/2014/main" id="{1B9B85DC-2B9F-4D61-8259-DFBAE7153C86}"/>
              </a:ext>
            </a:extLst>
          </p:cNvPr>
          <p:cNvSpPr>
            <a:spLocks/>
          </p:cNvSpPr>
          <p:nvPr userDrawn="1"/>
        </p:nvSpPr>
        <p:spPr bwMode="auto">
          <a:xfrm>
            <a:off x="32258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Freeform 5">
            <a:extLst>
              <a:ext uri="{FF2B5EF4-FFF2-40B4-BE49-F238E27FC236}">
                <a16:creationId xmlns:a16="http://schemas.microsoft.com/office/drawing/2014/main" id="{A3C2DDF8-77DE-44E7-82EB-BD2B109B8FDF}"/>
              </a:ext>
            </a:extLst>
          </p:cNvPr>
          <p:cNvSpPr>
            <a:spLocks/>
          </p:cNvSpPr>
          <p:nvPr userDrawn="1"/>
        </p:nvSpPr>
        <p:spPr bwMode="auto">
          <a:xfrm>
            <a:off x="36290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5">
            <a:extLst>
              <a:ext uri="{FF2B5EF4-FFF2-40B4-BE49-F238E27FC236}">
                <a16:creationId xmlns:a16="http://schemas.microsoft.com/office/drawing/2014/main" id="{FA74D4D0-7595-4C86-991E-ACC5FA41CC6C}"/>
              </a:ext>
            </a:extLst>
          </p:cNvPr>
          <p:cNvSpPr>
            <a:spLocks/>
          </p:cNvSpPr>
          <p:nvPr userDrawn="1"/>
        </p:nvSpPr>
        <p:spPr bwMode="auto">
          <a:xfrm>
            <a:off x="40322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 name="Freeform 5">
            <a:extLst>
              <a:ext uri="{FF2B5EF4-FFF2-40B4-BE49-F238E27FC236}">
                <a16:creationId xmlns:a16="http://schemas.microsoft.com/office/drawing/2014/main" id="{23157884-97DA-4B49-BAA8-4F244EF86883}"/>
              </a:ext>
            </a:extLst>
          </p:cNvPr>
          <p:cNvSpPr>
            <a:spLocks/>
          </p:cNvSpPr>
          <p:nvPr userDrawn="1"/>
        </p:nvSpPr>
        <p:spPr bwMode="auto">
          <a:xfrm>
            <a:off x="44354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 name="Freeform 5">
            <a:extLst>
              <a:ext uri="{FF2B5EF4-FFF2-40B4-BE49-F238E27FC236}">
                <a16:creationId xmlns:a16="http://schemas.microsoft.com/office/drawing/2014/main" id="{07CDB3B0-5CB6-43DA-A0C1-5990C23AB10D}"/>
              </a:ext>
            </a:extLst>
          </p:cNvPr>
          <p:cNvSpPr>
            <a:spLocks/>
          </p:cNvSpPr>
          <p:nvPr userDrawn="1"/>
        </p:nvSpPr>
        <p:spPr bwMode="auto">
          <a:xfrm>
            <a:off x="48387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Freeform 5">
            <a:extLst>
              <a:ext uri="{FF2B5EF4-FFF2-40B4-BE49-F238E27FC236}">
                <a16:creationId xmlns:a16="http://schemas.microsoft.com/office/drawing/2014/main" id="{A932886D-EB20-4026-9D6E-687F61B1AA23}"/>
              </a:ext>
            </a:extLst>
          </p:cNvPr>
          <p:cNvSpPr>
            <a:spLocks/>
          </p:cNvSpPr>
          <p:nvPr userDrawn="1"/>
        </p:nvSpPr>
        <p:spPr bwMode="auto">
          <a:xfrm>
            <a:off x="52419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 name="Freeform 5">
            <a:extLst>
              <a:ext uri="{FF2B5EF4-FFF2-40B4-BE49-F238E27FC236}">
                <a16:creationId xmlns:a16="http://schemas.microsoft.com/office/drawing/2014/main" id="{3E812D95-DE21-4AE5-8F40-2DB182F3DEB9}"/>
              </a:ext>
            </a:extLst>
          </p:cNvPr>
          <p:cNvSpPr>
            <a:spLocks/>
          </p:cNvSpPr>
          <p:nvPr userDrawn="1"/>
        </p:nvSpPr>
        <p:spPr bwMode="auto">
          <a:xfrm>
            <a:off x="56451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5">
            <a:extLst>
              <a:ext uri="{FF2B5EF4-FFF2-40B4-BE49-F238E27FC236}">
                <a16:creationId xmlns:a16="http://schemas.microsoft.com/office/drawing/2014/main" id="{210B2D4F-6E86-4287-8EA1-EA3A728A112A}"/>
              </a:ext>
            </a:extLst>
          </p:cNvPr>
          <p:cNvSpPr>
            <a:spLocks/>
          </p:cNvSpPr>
          <p:nvPr userDrawn="1"/>
        </p:nvSpPr>
        <p:spPr bwMode="auto">
          <a:xfrm>
            <a:off x="60483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5">
            <a:extLst>
              <a:ext uri="{FF2B5EF4-FFF2-40B4-BE49-F238E27FC236}">
                <a16:creationId xmlns:a16="http://schemas.microsoft.com/office/drawing/2014/main" id="{1E976474-73A7-4C5B-9BBB-2F877FE899E6}"/>
              </a:ext>
            </a:extLst>
          </p:cNvPr>
          <p:cNvSpPr>
            <a:spLocks/>
          </p:cNvSpPr>
          <p:nvPr userDrawn="1"/>
        </p:nvSpPr>
        <p:spPr bwMode="auto">
          <a:xfrm>
            <a:off x="64516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5">
            <a:extLst>
              <a:ext uri="{FF2B5EF4-FFF2-40B4-BE49-F238E27FC236}">
                <a16:creationId xmlns:a16="http://schemas.microsoft.com/office/drawing/2014/main" id="{465A6564-AC40-4493-A583-1FFB6C3E9DD9}"/>
              </a:ext>
            </a:extLst>
          </p:cNvPr>
          <p:cNvSpPr>
            <a:spLocks/>
          </p:cNvSpPr>
          <p:nvPr userDrawn="1"/>
        </p:nvSpPr>
        <p:spPr bwMode="auto">
          <a:xfrm>
            <a:off x="68548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5">
            <a:extLst>
              <a:ext uri="{FF2B5EF4-FFF2-40B4-BE49-F238E27FC236}">
                <a16:creationId xmlns:a16="http://schemas.microsoft.com/office/drawing/2014/main" id="{6954C064-7CB0-4288-BE96-E91AC7F876F2}"/>
              </a:ext>
            </a:extLst>
          </p:cNvPr>
          <p:cNvSpPr>
            <a:spLocks/>
          </p:cNvSpPr>
          <p:nvPr userDrawn="1"/>
        </p:nvSpPr>
        <p:spPr bwMode="auto">
          <a:xfrm>
            <a:off x="72580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5">
            <a:extLst>
              <a:ext uri="{FF2B5EF4-FFF2-40B4-BE49-F238E27FC236}">
                <a16:creationId xmlns:a16="http://schemas.microsoft.com/office/drawing/2014/main" id="{90BB86D8-7370-4CF9-8DCC-597757CFC2FB}"/>
              </a:ext>
            </a:extLst>
          </p:cNvPr>
          <p:cNvSpPr>
            <a:spLocks/>
          </p:cNvSpPr>
          <p:nvPr userDrawn="1"/>
        </p:nvSpPr>
        <p:spPr bwMode="auto">
          <a:xfrm>
            <a:off x="76612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5">
            <a:extLst>
              <a:ext uri="{FF2B5EF4-FFF2-40B4-BE49-F238E27FC236}">
                <a16:creationId xmlns:a16="http://schemas.microsoft.com/office/drawing/2014/main" id="{D8B61089-5F8D-4533-AFA2-5E4CFABC7955}"/>
              </a:ext>
            </a:extLst>
          </p:cNvPr>
          <p:cNvSpPr>
            <a:spLocks/>
          </p:cNvSpPr>
          <p:nvPr userDrawn="1"/>
        </p:nvSpPr>
        <p:spPr bwMode="auto">
          <a:xfrm>
            <a:off x="80645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5">
            <a:extLst>
              <a:ext uri="{FF2B5EF4-FFF2-40B4-BE49-F238E27FC236}">
                <a16:creationId xmlns:a16="http://schemas.microsoft.com/office/drawing/2014/main" id="{C3DAA582-A4E2-4D0D-9142-F0A4E91DF0FF}"/>
              </a:ext>
            </a:extLst>
          </p:cNvPr>
          <p:cNvSpPr>
            <a:spLocks/>
          </p:cNvSpPr>
          <p:nvPr userDrawn="1"/>
        </p:nvSpPr>
        <p:spPr bwMode="auto">
          <a:xfrm>
            <a:off x="84677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5">
            <a:extLst>
              <a:ext uri="{FF2B5EF4-FFF2-40B4-BE49-F238E27FC236}">
                <a16:creationId xmlns:a16="http://schemas.microsoft.com/office/drawing/2014/main" id="{0330153D-7AC7-4FEE-B014-E16DDA9F990D}"/>
              </a:ext>
            </a:extLst>
          </p:cNvPr>
          <p:cNvSpPr>
            <a:spLocks/>
          </p:cNvSpPr>
          <p:nvPr userDrawn="1"/>
        </p:nvSpPr>
        <p:spPr bwMode="auto">
          <a:xfrm>
            <a:off x="88709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5">
            <a:extLst>
              <a:ext uri="{FF2B5EF4-FFF2-40B4-BE49-F238E27FC236}">
                <a16:creationId xmlns:a16="http://schemas.microsoft.com/office/drawing/2014/main" id="{9FE05360-0BAD-4CD0-912B-2EFB0A93B25F}"/>
              </a:ext>
            </a:extLst>
          </p:cNvPr>
          <p:cNvSpPr>
            <a:spLocks/>
          </p:cNvSpPr>
          <p:nvPr userDrawn="1"/>
        </p:nvSpPr>
        <p:spPr bwMode="auto">
          <a:xfrm>
            <a:off x="92741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5">
            <a:extLst>
              <a:ext uri="{FF2B5EF4-FFF2-40B4-BE49-F238E27FC236}">
                <a16:creationId xmlns:a16="http://schemas.microsoft.com/office/drawing/2014/main" id="{2BB69768-4BF4-4369-941D-7F83EA731EC1}"/>
              </a:ext>
            </a:extLst>
          </p:cNvPr>
          <p:cNvSpPr>
            <a:spLocks/>
          </p:cNvSpPr>
          <p:nvPr userDrawn="1"/>
        </p:nvSpPr>
        <p:spPr bwMode="auto">
          <a:xfrm>
            <a:off x="104838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5">
            <a:extLst>
              <a:ext uri="{FF2B5EF4-FFF2-40B4-BE49-F238E27FC236}">
                <a16:creationId xmlns:a16="http://schemas.microsoft.com/office/drawing/2014/main" id="{51F585F2-FB0F-4846-9CD2-11F7FF96FD97}"/>
              </a:ext>
            </a:extLst>
          </p:cNvPr>
          <p:cNvSpPr>
            <a:spLocks/>
          </p:cNvSpPr>
          <p:nvPr userDrawn="1"/>
        </p:nvSpPr>
        <p:spPr bwMode="auto">
          <a:xfrm>
            <a:off x="96774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5">
            <a:extLst>
              <a:ext uri="{FF2B5EF4-FFF2-40B4-BE49-F238E27FC236}">
                <a16:creationId xmlns:a16="http://schemas.microsoft.com/office/drawing/2014/main" id="{CBE3430D-F606-4308-B49E-D9AAD7125090}"/>
              </a:ext>
            </a:extLst>
          </p:cNvPr>
          <p:cNvSpPr>
            <a:spLocks/>
          </p:cNvSpPr>
          <p:nvPr userDrawn="1"/>
        </p:nvSpPr>
        <p:spPr bwMode="auto">
          <a:xfrm>
            <a:off x="100806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5">
            <a:extLst>
              <a:ext uri="{FF2B5EF4-FFF2-40B4-BE49-F238E27FC236}">
                <a16:creationId xmlns:a16="http://schemas.microsoft.com/office/drawing/2014/main" id="{DBCBDCF3-6847-4191-A872-E8389FEBE08D}"/>
              </a:ext>
            </a:extLst>
          </p:cNvPr>
          <p:cNvSpPr>
            <a:spLocks/>
          </p:cNvSpPr>
          <p:nvPr userDrawn="1"/>
        </p:nvSpPr>
        <p:spPr bwMode="auto">
          <a:xfrm>
            <a:off x="108870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5">
            <a:extLst>
              <a:ext uri="{FF2B5EF4-FFF2-40B4-BE49-F238E27FC236}">
                <a16:creationId xmlns:a16="http://schemas.microsoft.com/office/drawing/2014/main" id="{1F7B483D-EB1A-45B5-B1AD-0EAE7F64763C}"/>
              </a:ext>
            </a:extLst>
          </p:cNvPr>
          <p:cNvSpPr>
            <a:spLocks/>
          </p:cNvSpPr>
          <p:nvPr userDrawn="1"/>
        </p:nvSpPr>
        <p:spPr bwMode="auto">
          <a:xfrm>
            <a:off x="112903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5">
            <a:extLst>
              <a:ext uri="{FF2B5EF4-FFF2-40B4-BE49-F238E27FC236}">
                <a16:creationId xmlns:a16="http://schemas.microsoft.com/office/drawing/2014/main" id="{B3466B6D-9C19-4F9A-8173-BC98E52B1023}"/>
              </a:ext>
            </a:extLst>
          </p:cNvPr>
          <p:cNvSpPr>
            <a:spLocks/>
          </p:cNvSpPr>
          <p:nvPr userDrawn="1"/>
        </p:nvSpPr>
        <p:spPr bwMode="auto">
          <a:xfrm>
            <a:off x="116935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5">
            <a:extLst>
              <a:ext uri="{FF2B5EF4-FFF2-40B4-BE49-F238E27FC236}">
                <a16:creationId xmlns:a16="http://schemas.microsoft.com/office/drawing/2014/main" id="{9C4E25A9-A7F7-4238-B98D-A72344849620}"/>
              </a:ext>
            </a:extLst>
          </p:cNvPr>
          <p:cNvSpPr>
            <a:spLocks/>
          </p:cNvSpPr>
          <p:nvPr userDrawn="1"/>
        </p:nvSpPr>
        <p:spPr bwMode="auto">
          <a:xfrm>
            <a:off x="12096738"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5">
            <a:extLst>
              <a:ext uri="{FF2B5EF4-FFF2-40B4-BE49-F238E27FC236}">
                <a16:creationId xmlns:a16="http://schemas.microsoft.com/office/drawing/2014/main" id="{582162BB-6F36-41B5-B5AD-B7FD4177E530}"/>
              </a:ext>
            </a:extLst>
          </p:cNvPr>
          <p:cNvSpPr>
            <a:spLocks/>
          </p:cNvSpPr>
          <p:nvPr userDrawn="1"/>
        </p:nvSpPr>
        <p:spPr bwMode="auto">
          <a:xfrm>
            <a:off x="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5">
            <a:extLst>
              <a:ext uri="{FF2B5EF4-FFF2-40B4-BE49-F238E27FC236}">
                <a16:creationId xmlns:a16="http://schemas.microsoft.com/office/drawing/2014/main" id="{652516D9-F1FA-4063-ADA2-9B081A2D5A2E}"/>
              </a:ext>
            </a:extLst>
          </p:cNvPr>
          <p:cNvSpPr>
            <a:spLocks/>
          </p:cNvSpPr>
          <p:nvPr userDrawn="1"/>
        </p:nvSpPr>
        <p:spPr bwMode="auto">
          <a:xfrm>
            <a:off x="4032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5">
            <a:extLst>
              <a:ext uri="{FF2B5EF4-FFF2-40B4-BE49-F238E27FC236}">
                <a16:creationId xmlns:a16="http://schemas.microsoft.com/office/drawing/2014/main" id="{1C6A6B49-4641-48E9-8819-769AAE00B198}"/>
              </a:ext>
            </a:extLst>
          </p:cNvPr>
          <p:cNvSpPr>
            <a:spLocks/>
          </p:cNvSpPr>
          <p:nvPr userDrawn="1"/>
        </p:nvSpPr>
        <p:spPr bwMode="auto">
          <a:xfrm>
            <a:off x="8064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5">
            <a:extLst>
              <a:ext uri="{FF2B5EF4-FFF2-40B4-BE49-F238E27FC236}">
                <a16:creationId xmlns:a16="http://schemas.microsoft.com/office/drawing/2014/main" id="{B1530B27-CB32-4FD6-ADCD-696B9A77D606}"/>
              </a:ext>
            </a:extLst>
          </p:cNvPr>
          <p:cNvSpPr>
            <a:spLocks/>
          </p:cNvSpPr>
          <p:nvPr userDrawn="1"/>
        </p:nvSpPr>
        <p:spPr bwMode="auto">
          <a:xfrm>
            <a:off x="12096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5" name="Freeform 5">
            <a:extLst>
              <a:ext uri="{FF2B5EF4-FFF2-40B4-BE49-F238E27FC236}">
                <a16:creationId xmlns:a16="http://schemas.microsoft.com/office/drawing/2014/main" id="{BAFEEEB6-FF84-414F-A371-D3F809A1C86D}"/>
              </a:ext>
            </a:extLst>
          </p:cNvPr>
          <p:cNvSpPr>
            <a:spLocks/>
          </p:cNvSpPr>
          <p:nvPr userDrawn="1"/>
        </p:nvSpPr>
        <p:spPr bwMode="auto">
          <a:xfrm>
            <a:off x="16129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5">
            <a:extLst>
              <a:ext uri="{FF2B5EF4-FFF2-40B4-BE49-F238E27FC236}">
                <a16:creationId xmlns:a16="http://schemas.microsoft.com/office/drawing/2014/main" id="{0F8F801F-06E9-4E1C-A137-226729983354}"/>
              </a:ext>
            </a:extLst>
          </p:cNvPr>
          <p:cNvSpPr>
            <a:spLocks/>
          </p:cNvSpPr>
          <p:nvPr userDrawn="1"/>
        </p:nvSpPr>
        <p:spPr bwMode="auto">
          <a:xfrm>
            <a:off x="20161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5">
            <a:extLst>
              <a:ext uri="{FF2B5EF4-FFF2-40B4-BE49-F238E27FC236}">
                <a16:creationId xmlns:a16="http://schemas.microsoft.com/office/drawing/2014/main" id="{3062C679-537B-4565-B111-60C31A15ACF4}"/>
              </a:ext>
            </a:extLst>
          </p:cNvPr>
          <p:cNvSpPr>
            <a:spLocks/>
          </p:cNvSpPr>
          <p:nvPr userDrawn="1"/>
        </p:nvSpPr>
        <p:spPr bwMode="auto">
          <a:xfrm>
            <a:off x="24193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5">
            <a:extLst>
              <a:ext uri="{FF2B5EF4-FFF2-40B4-BE49-F238E27FC236}">
                <a16:creationId xmlns:a16="http://schemas.microsoft.com/office/drawing/2014/main" id="{887EEB3A-4213-464A-87A3-D2DAF47421F5}"/>
              </a:ext>
            </a:extLst>
          </p:cNvPr>
          <p:cNvSpPr>
            <a:spLocks/>
          </p:cNvSpPr>
          <p:nvPr userDrawn="1"/>
        </p:nvSpPr>
        <p:spPr bwMode="auto">
          <a:xfrm>
            <a:off x="28225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5">
            <a:extLst>
              <a:ext uri="{FF2B5EF4-FFF2-40B4-BE49-F238E27FC236}">
                <a16:creationId xmlns:a16="http://schemas.microsoft.com/office/drawing/2014/main" id="{ADC86261-F90C-45E0-A168-7581A8C02C38}"/>
              </a:ext>
            </a:extLst>
          </p:cNvPr>
          <p:cNvSpPr>
            <a:spLocks/>
          </p:cNvSpPr>
          <p:nvPr userDrawn="1"/>
        </p:nvSpPr>
        <p:spPr bwMode="auto">
          <a:xfrm>
            <a:off x="32258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5">
            <a:extLst>
              <a:ext uri="{FF2B5EF4-FFF2-40B4-BE49-F238E27FC236}">
                <a16:creationId xmlns:a16="http://schemas.microsoft.com/office/drawing/2014/main" id="{504DD272-AA18-4EE6-AA29-9F6F74F23909}"/>
              </a:ext>
            </a:extLst>
          </p:cNvPr>
          <p:cNvSpPr>
            <a:spLocks/>
          </p:cNvSpPr>
          <p:nvPr userDrawn="1"/>
        </p:nvSpPr>
        <p:spPr bwMode="auto">
          <a:xfrm>
            <a:off x="36290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5">
            <a:extLst>
              <a:ext uri="{FF2B5EF4-FFF2-40B4-BE49-F238E27FC236}">
                <a16:creationId xmlns:a16="http://schemas.microsoft.com/office/drawing/2014/main" id="{8BCD198C-85D1-4065-9D67-82D3B38E1C37}"/>
              </a:ext>
            </a:extLst>
          </p:cNvPr>
          <p:cNvSpPr>
            <a:spLocks/>
          </p:cNvSpPr>
          <p:nvPr userDrawn="1"/>
        </p:nvSpPr>
        <p:spPr bwMode="auto">
          <a:xfrm>
            <a:off x="40322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5">
            <a:extLst>
              <a:ext uri="{FF2B5EF4-FFF2-40B4-BE49-F238E27FC236}">
                <a16:creationId xmlns:a16="http://schemas.microsoft.com/office/drawing/2014/main" id="{2900C489-4586-4F04-BD13-FF483556032E}"/>
              </a:ext>
            </a:extLst>
          </p:cNvPr>
          <p:cNvSpPr>
            <a:spLocks/>
          </p:cNvSpPr>
          <p:nvPr userDrawn="1"/>
        </p:nvSpPr>
        <p:spPr bwMode="auto">
          <a:xfrm>
            <a:off x="44354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5">
            <a:extLst>
              <a:ext uri="{FF2B5EF4-FFF2-40B4-BE49-F238E27FC236}">
                <a16:creationId xmlns:a16="http://schemas.microsoft.com/office/drawing/2014/main" id="{FFF75EF5-F4A4-47DF-B2E8-27AF735DAE67}"/>
              </a:ext>
            </a:extLst>
          </p:cNvPr>
          <p:cNvSpPr>
            <a:spLocks/>
          </p:cNvSpPr>
          <p:nvPr userDrawn="1"/>
        </p:nvSpPr>
        <p:spPr bwMode="auto">
          <a:xfrm>
            <a:off x="48387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5">
            <a:extLst>
              <a:ext uri="{FF2B5EF4-FFF2-40B4-BE49-F238E27FC236}">
                <a16:creationId xmlns:a16="http://schemas.microsoft.com/office/drawing/2014/main" id="{0C8AD0A5-DBDC-4519-871E-FE913951AE59}"/>
              </a:ext>
            </a:extLst>
          </p:cNvPr>
          <p:cNvSpPr>
            <a:spLocks/>
          </p:cNvSpPr>
          <p:nvPr userDrawn="1"/>
        </p:nvSpPr>
        <p:spPr bwMode="auto">
          <a:xfrm>
            <a:off x="52419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5">
            <a:extLst>
              <a:ext uri="{FF2B5EF4-FFF2-40B4-BE49-F238E27FC236}">
                <a16:creationId xmlns:a16="http://schemas.microsoft.com/office/drawing/2014/main" id="{5417658F-66B2-4FE7-A854-CC3AE0F7EB74}"/>
              </a:ext>
            </a:extLst>
          </p:cNvPr>
          <p:cNvSpPr>
            <a:spLocks/>
          </p:cNvSpPr>
          <p:nvPr userDrawn="1"/>
        </p:nvSpPr>
        <p:spPr bwMode="auto">
          <a:xfrm>
            <a:off x="56451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5">
            <a:extLst>
              <a:ext uri="{FF2B5EF4-FFF2-40B4-BE49-F238E27FC236}">
                <a16:creationId xmlns:a16="http://schemas.microsoft.com/office/drawing/2014/main" id="{A81C42B8-9501-457C-9DBC-BA397001DE6B}"/>
              </a:ext>
            </a:extLst>
          </p:cNvPr>
          <p:cNvSpPr>
            <a:spLocks/>
          </p:cNvSpPr>
          <p:nvPr userDrawn="1"/>
        </p:nvSpPr>
        <p:spPr bwMode="auto">
          <a:xfrm>
            <a:off x="60483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5">
            <a:extLst>
              <a:ext uri="{FF2B5EF4-FFF2-40B4-BE49-F238E27FC236}">
                <a16:creationId xmlns:a16="http://schemas.microsoft.com/office/drawing/2014/main" id="{1E20BB75-9E81-42DF-B4BF-5B6987919CEC}"/>
              </a:ext>
            </a:extLst>
          </p:cNvPr>
          <p:cNvSpPr>
            <a:spLocks/>
          </p:cNvSpPr>
          <p:nvPr userDrawn="1"/>
        </p:nvSpPr>
        <p:spPr bwMode="auto">
          <a:xfrm>
            <a:off x="64516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5">
            <a:extLst>
              <a:ext uri="{FF2B5EF4-FFF2-40B4-BE49-F238E27FC236}">
                <a16:creationId xmlns:a16="http://schemas.microsoft.com/office/drawing/2014/main" id="{D01EE500-D7A1-4352-BAD2-B850ACC4BC6A}"/>
              </a:ext>
            </a:extLst>
          </p:cNvPr>
          <p:cNvSpPr>
            <a:spLocks/>
          </p:cNvSpPr>
          <p:nvPr userDrawn="1"/>
        </p:nvSpPr>
        <p:spPr bwMode="auto">
          <a:xfrm>
            <a:off x="68548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5">
            <a:extLst>
              <a:ext uri="{FF2B5EF4-FFF2-40B4-BE49-F238E27FC236}">
                <a16:creationId xmlns:a16="http://schemas.microsoft.com/office/drawing/2014/main" id="{1587723F-EB9C-433F-ACA5-343CDE53B4CA}"/>
              </a:ext>
            </a:extLst>
          </p:cNvPr>
          <p:cNvSpPr>
            <a:spLocks/>
          </p:cNvSpPr>
          <p:nvPr userDrawn="1"/>
        </p:nvSpPr>
        <p:spPr bwMode="auto">
          <a:xfrm>
            <a:off x="72580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5">
            <a:extLst>
              <a:ext uri="{FF2B5EF4-FFF2-40B4-BE49-F238E27FC236}">
                <a16:creationId xmlns:a16="http://schemas.microsoft.com/office/drawing/2014/main" id="{3B89FD7D-E9C3-4C00-9808-59AAFB03163F}"/>
              </a:ext>
            </a:extLst>
          </p:cNvPr>
          <p:cNvSpPr>
            <a:spLocks/>
          </p:cNvSpPr>
          <p:nvPr userDrawn="1"/>
        </p:nvSpPr>
        <p:spPr bwMode="auto">
          <a:xfrm>
            <a:off x="76612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5">
            <a:extLst>
              <a:ext uri="{FF2B5EF4-FFF2-40B4-BE49-F238E27FC236}">
                <a16:creationId xmlns:a16="http://schemas.microsoft.com/office/drawing/2014/main" id="{6E04DD36-8E16-472A-941F-022D2E9A88A8}"/>
              </a:ext>
            </a:extLst>
          </p:cNvPr>
          <p:cNvSpPr>
            <a:spLocks/>
          </p:cNvSpPr>
          <p:nvPr userDrawn="1"/>
        </p:nvSpPr>
        <p:spPr bwMode="auto">
          <a:xfrm>
            <a:off x="80645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5">
            <a:extLst>
              <a:ext uri="{FF2B5EF4-FFF2-40B4-BE49-F238E27FC236}">
                <a16:creationId xmlns:a16="http://schemas.microsoft.com/office/drawing/2014/main" id="{12E1B3B0-875B-4233-B21E-CFCC3D054FB2}"/>
              </a:ext>
            </a:extLst>
          </p:cNvPr>
          <p:cNvSpPr>
            <a:spLocks/>
          </p:cNvSpPr>
          <p:nvPr userDrawn="1"/>
        </p:nvSpPr>
        <p:spPr bwMode="auto">
          <a:xfrm>
            <a:off x="84677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5">
            <a:extLst>
              <a:ext uri="{FF2B5EF4-FFF2-40B4-BE49-F238E27FC236}">
                <a16:creationId xmlns:a16="http://schemas.microsoft.com/office/drawing/2014/main" id="{EEFA6ADA-AE04-43D9-AEBA-6D4B6101D19D}"/>
              </a:ext>
            </a:extLst>
          </p:cNvPr>
          <p:cNvSpPr>
            <a:spLocks/>
          </p:cNvSpPr>
          <p:nvPr userDrawn="1"/>
        </p:nvSpPr>
        <p:spPr bwMode="auto">
          <a:xfrm>
            <a:off x="88709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5">
            <a:extLst>
              <a:ext uri="{FF2B5EF4-FFF2-40B4-BE49-F238E27FC236}">
                <a16:creationId xmlns:a16="http://schemas.microsoft.com/office/drawing/2014/main" id="{EF5B0E26-2791-4B14-B592-172C2FAC6FE5}"/>
              </a:ext>
            </a:extLst>
          </p:cNvPr>
          <p:cNvSpPr>
            <a:spLocks/>
          </p:cNvSpPr>
          <p:nvPr userDrawn="1"/>
        </p:nvSpPr>
        <p:spPr bwMode="auto">
          <a:xfrm>
            <a:off x="92741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5">
            <a:extLst>
              <a:ext uri="{FF2B5EF4-FFF2-40B4-BE49-F238E27FC236}">
                <a16:creationId xmlns:a16="http://schemas.microsoft.com/office/drawing/2014/main" id="{7CDA8C23-F3D0-475C-8B0B-D2483AECFAB8}"/>
              </a:ext>
            </a:extLst>
          </p:cNvPr>
          <p:cNvSpPr>
            <a:spLocks/>
          </p:cNvSpPr>
          <p:nvPr userDrawn="1"/>
        </p:nvSpPr>
        <p:spPr bwMode="auto">
          <a:xfrm>
            <a:off x="104838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5">
            <a:extLst>
              <a:ext uri="{FF2B5EF4-FFF2-40B4-BE49-F238E27FC236}">
                <a16:creationId xmlns:a16="http://schemas.microsoft.com/office/drawing/2014/main" id="{A6895141-163A-4201-B333-6467D533F440}"/>
              </a:ext>
            </a:extLst>
          </p:cNvPr>
          <p:cNvSpPr>
            <a:spLocks/>
          </p:cNvSpPr>
          <p:nvPr userDrawn="1"/>
        </p:nvSpPr>
        <p:spPr bwMode="auto">
          <a:xfrm>
            <a:off x="96774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5">
            <a:extLst>
              <a:ext uri="{FF2B5EF4-FFF2-40B4-BE49-F238E27FC236}">
                <a16:creationId xmlns:a16="http://schemas.microsoft.com/office/drawing/2014/main" id="{96857859-9A05-4D31-8334-CDC677051A05}"/>
              </a:ext>
            </a:extLst>
          </p:cNvPr>
          <p:cNvSpPr>
            <a:spLocks/>
          </p:cNvSpPr>
          <p:nvPr userDrawn="1"/>
        </p:nvSpPr>
        <p:spPr bwMode="auto">
          <a:xfrm>
            <a:off x="100806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
            <a:extLst>
              <a:ext uri="{FF2B5EF4-FFF2-40B4-BE49-F238E27FC236}">
                <a16:creationId xmlns:a16="http://schemas.microsoft.com/office/drawing/2014/main" id="{EBBC59FD-BB44-465C-9882-47450B890D91}"/>
              </a:ext>
            </a:extLst>
          </p:cNvPr>
          <p:cNvSpPr>
            <a:spLocks/>
          </p:cNvSpPr>
          <p:nvPr userDrawn="1"/>
        </p:nvSpPr>
        <p:spPr bwMode="auto">
          <a:xfrm>
            <a:off x="108870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
            <a:extLst>
              <a:ext uri="{FF2B5EF4-FFF2-40B4-BE49-F238E27FC236}">
                <a16:creationId xmlns:a16="http://schemas.microsoft.com/office/drawing/2014/main" id="{B55E93B0-6435-4CBB-9B59-5C2C61984C86}"/>
              </a:ext>
            </a:extLst>
          </p:cNvPr>
          <p:cNvSpPr>
            <a:spLocks/>
          </p:cNvSpPr>
          <p:nvPr userDrawn="1"/>
        </p:nvSpPr>
        <p:spPr bwMode="auto">
          <a:xfrm>
            <a:off x="112903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
            <a:extLst>
              <a:ext uri="{FF2B5EF4-FFF2-40B4-BE49-F238E27FC236}">
                <a16:creationId xmlns:a16="http://schemas.microsoft.com/office/drawing/2014/main" id="{CB08B145-8F37-4A8A-A4CE-4438007E168A}"/>
              </a:ext>
            </a:extLst>
          </p:cNvPr>
          <p:cNvSpPr>
            <a:spLocks/>
          </p:cNvSpPr>
          <p:nvPr userDrawn="1"/>
        </p:nvSpPr>
        <p:spPr bwMode="auto">
          <a:xfrm>
            <a:off x="116935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
            <a:extLst>
              <a:ext uri="{FF2B5EF4-FFF2-40B4-BE49-F238E27FC236}">
                <a16:creationId xmlns:a16="http://schemas.microsoft.com/office/drawing/2014/main" id="{3B0D020A-90FC-400F-B7B5-63FC994068E4}"/>
              </a:ext>
            </a:extLst>
          </p:cNvPr>
          <p:cNvSpPr>
            <a:spLocks/>
          </p:cNvSpPr>
          <p:nvPr userDrawn="1"/>
        </p:nvSpPr>
        <p:spPr bwMode="auto">
          <a:xfrm>
            <a:off x="12096738"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10071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ottom Pattern Black">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a:t>Insert Text Here</a:t>
            </a:r>
          </a:p>
        </p:txBody>
      </p:sp>
      <p:pic>
        <p:nvPicPr>
          <p:cNvPr id="3" name="Picture 2">
            <a:extLst>
              <a:ext uri="{FF2B5EF4-FFF2-40B4-BE49-F238E27FC236}">
                <a16:creationId xmlns:a16="http://schemas.microsoft.com/office/drawing/2014/main" id="{9C8B4846-4E60-4E5B-9695-28F923D1D76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rot="5400000">
            <a:off x="5753100" y="419100"/>
            <a:ext cx="685800" cy="12192000"/>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ottom Pattern White">
    <p:bg>
      <p:bgPr>
        <a:solidFill>
          <a:schemeClr val="tx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C00585D-E155-409A-899A-29BDF4E57FD3}"/>
              </a:ext>
            </a:extLst>
          </p:cNvPr>
          <p:cNvSpPr>
            <a:spLocks noGrp="1"/>
          </p:cNvSpPr>
          <p:nvPr>
            <p:ph type="title" hasCustomPrompt="1"/>
          </p:nvPr>
        </p:nvSpPr>
        <p:spPr>
          <a:xfrm>
            <a:off x="762000" y="716577"/>
            <a:ext cx="10668000" cy="615553"/>
          </a:xfrm>
          <a:noFill/>
        </p:spPr>
        <p:txBody>
          <a:bodyPr wrap="square" lIns="91440" tIns="0" rIns="9144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r>
              <a:rPr lang="en-US"/>
              <a:t>Insert text here</a:t>
            </a:r>
          </a:p>
        </p:txBody>
      </p:sp>
      <p:sp>
        <p:nvSpPr>
          <p:cNvPr id="5" name="Text Placeholder 4">
            <a:extLst>
              <a:ext uri="{FF2B5EF4-FFF2-40B4-BE49-F238E27FC236}">
                <a16:creationId xmlns:a16="http://schemas.microsoft.com/office/drawing/2014/main" id="{2D944D9B-AA15-4DB5-AE58-0FA514F6FE87}"/>
              </a:ext>
            </a:extLst>
          </p:cNvPr>
          <p:cNvSpPr>
            <a:spLocks noGrp="1"/>
          </p:cNvSpPr>
          <p:nvPr>
            <p:ph type="body" sz="quarter" idx="13" hasCustomPrompt="1"/>
          </p:nvPr>
        </p:nvSpPr>
        <p:spPr>
          <a:xfrm>
            <a:off x="762000" y="1790699"/>
            <a:ext cx="10668000" cy="685800"/>
          </a:xfrm>
          <a:prstGeom prst="rect">
            <a:avLst/>
          </a:prstGeom>
          <a:noFill/>
        </p:spPr>
        <p:txBody>
          <a:bodyPr wrap="square" lIns="91440" tIns="0" rIns="91440" bIns="0">
            <a:noAutofit/>
          </a:bodyPr>
          <a:lstStyle>
            <a:lvl1pPr marL="0" indent="0" algn="l">
              <a:spcBef>
                <a:spcPts val="0"/>
              </a:spcBef>
              <a:spcAft>
                <a:spcPts val="0"/>
              </a:spcAft>
              <a:buFont typeface="Arial" panose="020B0604020202020204" pitchFamily="34" charset="0"/>
              <a:buNone/>
              <a:defRPr lang="en-US" sz="1800" kern="1200" dirty="0">
                <a:solidFill>
                  <a:schemeClr val="bg2"/>
                </a:solidFill>
                <a:latin typeface="+mn-lt"/>
                <a:ea typeface="+mn-ea"/>
                <a:cs typeface="+mn-cs"/>
              </a:defRPr>
            </a:lvl1pPr>
          </a:lstStyle>
          <a:p>
            <a:pPr lvl="0"/>
            <a:r>
              <a:rPr lang="en-US"/>
              <a:t>Insert content here</a:t>
            </a:r>
          </a:p>
        </p:txBody>
      </p:sp>
      <p:pic>
        <p:nvPicPr>
          <p:cNvPr id="3" name="Picture 2">
            <a:extLst>
              <a:ext uri="{FF2B5EF4-FFF2-40B4-BE49-F238E27FC236}">
                <a16:creationId xmlns:a16="http://schemas.microsoft.com/office/drawing/2014/main" id="{8D8AAE41-A985-425A-934D-615BBE36028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5400000">
            <a:off x="5753100" y="419100"/>
            <a:ext cx="685800" cy="12192000"/>
          </a:xfrm>
          <a:prstGeom prst="rect">
            <a:avLst/>
          </a:prstGeom>
        </p:spPr>
      </p:pic>
    </p:spTree>
    <p:extLst>
      <p:ext uri="{BB962C8B-B14F-4D97-AF65-F5344CB8AC3E}">
        <p14:creationId xmlns:p14="http://schemas.microsoft.com/office/powerpoint/2010/main" val="2499009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64696-E1F3-49EF-AEC8-730A16D9A23F}" type="datetimeFigureOut">
              <a:rPr lang="en-US" altLang="en-US" smtClean="0"/>
              <a:pPr/>
              <a:t>4/27/2024</a:t>
            </a:fld>
            <a:endParaRPr lang="en-US"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88" r:id="rId2"/>
    <p:sldLayoutId id="2147483702" r:id="rId3"/>
    <p:sldLayoutId id="2147483699" r:id="rId4"/>
    <p:sldLayoutId id="2147483701" r:id="rId5"/>
    <p:sldLayoutId id="2147483700" r:id="rId6"/>
    <p:sldLayoutId id="2147483703" r:id="rId7"/>
    <p:sldLayoutId id="2147483690" r:id="rId8"/>
    <p:sldLayoutId id="2147483704" r:id="rId9"/>
    <p:sldLayoutId id="2147483691" r:id="rId10"/>
    <p:sldLayoutId id="214748369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ctrTitle" idx="4294967295"/>
          </p:nvPr>
        </p:nvSpPr>
        <p:spPr>
          <a:xfrm>
            <a:off x="4373880" y="2311400"/>
            <a:ext cx="7528560" cy="2235200"/>
          </a:xfrm>
        </p:spPr>
        <p:txBody>
          <a:bodyPr anchor="ctr">
            <a:noAutofit/>
          </a:bodyPr>
          <a:lstStyle/>
          <a:p>
            <a:pPr eaLnBrk="1" hangingPunct="1"/>
            <a:r>
              <a:rPr lang="en-US" altLang="en-US" b="1" dirty="0">
                <a:latin typeface="+mn-lt"/>
              </a:rPr>
              <a:t>CAR DEKHO CASE STUDY</a:t>
            </a:r>
            <a:br>
              <a:rPr lang="en-US" altLang="en-US" b="1" dirty="0">
                <a:latin typeface="+mn-lt"/>
              </a:rPr>
            </a:br>
            <a:br>
              <a:rPr lang="en-US" altLang="en-US" b="1" dirty="0">
                <a:latin typeface="+mn-lt"/>
              </a:rPr>
            </a:br>
            <a:r>
              <a:rPr lang="en-US" altLang="en-US" sz="1800" b="1" dirty="0">
                <a:latin typeface="+mn-lt"/>
              </a:rPr>
              <a:t>Deepak </a:t>
            </a:r>
            <a:r>
              <a:rPr lang="en-US" altLang="en-US" sz="1800" b="1" dirty="0" err="1">
                <a:latin typeface="+mn-lt"/>
              </a:rPr>
              <a:t>Chawde</a:t>
            </a:r>
            <a:endParaRPr lang="en-US" altLang="en-US" b="1" dirty="0">
              <a:latin typeface="+mn-lt"/>
            </a:endParaRPr>
          </a:p>
        </p:txBody>
      </p:sp>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577F93EE-3A02-54B6-76B8-3DFC6774FAAD}"/>
              </a:ext>
            </a:extLst>
          </p:cNvPr>
          <p:cNvSpPr txBox="1"/>
          <p:nvPr/>
        </p:nvSpPr>
        <p:spPr>
          <a:xfrm>
            <a:off x="1151792" y="272562"/>
            <a:ext cx="9539654" cy="369332"/>
          </a:xfrm>
          <a:prstGeom prst="rect">
            <a:avLst/>
          </a:prstGeom>
          <a:noFill/>
        </p:spPr>
        <p:txBody>
          <a:bodyPr wrap="square" rtlCol="0">
            <a:spAutoFit/>
          </a:bodyPr>
          <a:lstStyle/>
          <a:p>
            <a:r>
              <a:rPr lang="en-US" dirty="0"/>
              <a:t>-- print the data from table that contain all the </a:t>
            </a:r>
            <a:r>
              <a:rPr lang="en-US" dirty="0" err="1"/>
              <a:t>fule</a:t>
            </a:r>
            <a:r>
              <a:rPr lang="en-US" dirty="0"/>
              <a:t> type by years  </a:t>
            </a:r>
          </a:p>
        </p:txBody>
      </p:sp>
      <p:pic>
        <p:nvPicPr>
          <p:cNvPr id="3" name="Picture 2">
            <a:extLst>
              <a:ext uri="{FF2B5EF4-FFF2-40B4-BE49-F238E27FC236}">
                <a16:creationId xmlns:a16="http://schemas.microsoft.com/office/drawing/2014/main" id="{6103D521-F897-100C-57C0-C5EBAC3B3D1C}"/>
              </a:ext>
            </a:extLst>
          </p:cNvPr>
          <p:cNvPicPr>
            <a:picLocks noChangeAspect="1"/>
          </p:cNvPicPr>
          <p:nvPr/>
        </p:nvPicPr>
        <p:blipFill>
          <a:blip r:embed="rId3"/>
          <a:stretch>
            <a:fillRect/>
          </a:stretch>
        </p:blipFill>
        <p:spPr>
          <a:xfrm>
            <a:off x="1890346" y="641894"/>
            <a:ext cx="6119390" cy="3459780"/>
          </a:xfrm>
          <a:prstGeom prst="rect">
            <a:avLst/>
          </a:prstGeom>
        </p:spPr>
      </p:pic>
      <p:pic>
        <p:nvPicPr>
          <p:cNvPr id="6" name="Picture 5">
            <a:extLst>
              <a:ext uri="{FF2B5EF4-FFF2-40B4-BE49-F238E27FC236}">
                <a16:creationId xmlns:a16="http://schemas.microsoft.com/office/drawing/2014/main" id="{B465C3DE-F12C-DBC5-4C65-6E98EDE73C4D}"/>
              </a:ext>
            </a:extLst>
          </p:cNvPr>
          <p:cNvPicPr>
            <a:picLocks noChangeAspect="1"/>
          </p:cNvPicPr>
          <p:nvPr/>
        </p:nvPicPr>
        <p:blipFill>
          <a:blip r:embed="rId4"/>
          <a:stretch>
            <a:fillRect/>
          </a:stretch>
        </p:blipFill>
        <p:spPr>
          <a:xfrm>
            <a:off x="266050" y="3364706"/>
            <a:ext cx="1478408" cy="2537680"/>
          </a:xfrm>
          <a:prstGeom prst="rect">
            <a:avLst/>
          </a:prstGeom>
        </p:spPr>
      </p:pic>
      <p:pic>
        <p:nvPicPr>
          <p:cNvPr id="9" name="Picture 8">
            <a:extLst>
              <a:ext uri="{FF2B5EF4-FFF2-40B4-BE49-F238E27FC236}">
                <a16:creationId xmlns:a16="http://schemas.microsoft.com/office/drawing/2014/main" id="{1AB182CC-DB1A-4015-EDFD-112F470F79C0}"/>
              </a:ext>
            </a:extLst>
          </p:cNvPr>
          <p:cNvPicPr>
            <a:picLocks noChangeAspect="1"/>
          </p:cNvPicPr>
          <p:nvPr/>
        </p:nvPicPr>
        <p:blipFill>
          <a:blip r:embed="rId5"/>
          <a:stretch>
            <a:fillRect/>
          </a:stretch>
        </p:blipFill>
        <p:spPr>
          <a:xfrm>
            <a:off x="8284043" y="641894"/>
            <a:ext cx="1585097" cy="3932261"/>
          </a:xfrm>
          <a:prstGeom prst="rect">
            <a:avLst/>
          </a:prstGeom>
        </p:spPr>
      </p:pic>
      <p:pic>
        <p:nvPicPr>
          <p:cNvPr id="11" name="Picture 10">
            <a:extLst>
              <a:ext uri="{FF2B5EF4-FFF2-40B4-BE49-F238E27FC236}">
                <a16:creationId xmlns:a16="http://schemas.microsoft.com/office/drawing/2014/main" id="{0EFB61D6-C8C4-CAE4-B64F-09A45D2234DB}"/>
              </a:ext>
            </a:extLst>
          </p:cNvPr>
          <p:cNvPicPr>
            <a:picLocks noChangeAspect="1"/>
          </p:cNvPicPr>
          <p:nvPr/>
        </p:nvPicPr>
        <p:blipFill>
          <a:blip r:embed="rId6"/>
          <a:stretch>
            <a:fillRect/>
          </a:stretch>
        </p:blipFill>
        <p:spPr>
          <a:xfrm>
            <a:off x="10035180" y="944764"/>
            <a:ext cx="1546994" cy="2682472"/>
          </a:xfrm>
          <a:prstGeom prst="rect">
            <a:avLst/>
          </a:prstGeom>
        </p:spPr>
      </p:pic>
    </p:spTree>
    <p:extLst>
      <p:ext uri="{BB962C8B-B14F-4D97-AF65-F5344CB8AC3E}">
        <p14:creationId xmlns:p14="http://schemas.microsoft.com/office/powerpoint/2010/main" val="35167993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577F93EE-3A02-54B6-76B8-3DFC6774FAAD}"/>
              </a:ext>
            </a:extLst>
          </p:cNvPr>
          <p:cNvSpPr txBox="1"/>
          <p:nvPr/>
        </p:nvSpPr>
        <p:spPr>
          <a:xfrm>
            <a:off x="1151792" y="272562"/>
            <a:ext cx="9539654" cy="369332"/>
          </a:xfrm>
          <a:prstGeom prst="rect">
            <a:avLst/>
          </a:prstGeom>
          <a:noFill/>
        </p:spPr>
        <p:txBody>
          <a:bodyPr wrap="square" rtlCol="0">
            <a:spAutoFit/>
          </a:bodyPr>
          <a:lstStyle/>
          <a:p>
            <a:r>
              <a:rPr lang="en-US" dirty="0"/>
              <a:t>-- which year having the car more than 100--</a:t>
            </a:r>
          </a:p>
        </p:txBody>
      </p:sp>
      <p:pic>
        <p:nvPicPr>
          <p:cNvPr id="3" name="Picture 2">
            <a:extLst>
              <a:ext uri="{FF2B5EF4-FFF2-40B4-BE49-F238E27FC236}">
                <a16:creationId xmlns:a16="http://schemas.microsoft.com/office/drawing/2014/main" id="{60090DFF-F7EA-7C9F-4FE6-CECFC575EE70}"/>
              </a:ext>
            </a:extLst>
          </p:cNvPr>
          <p:cNvPicPr>
            <a:picLocks noChangeAspect="1"/>
          </p:cNvPicPr>
          <p:nvPr/>
        </p:nvPicPr>
        <p:blipFill>
          <a:blip r:embed="rId3"/>
          <a:stretch>
            <a:fillRect/>
          </a:stretch>
        </p:blipFill>
        <p:spPr>
          <a:xfrm>
            <a:off x="1151792" y="1392355"/>
            <a:ext cx="3535986" cy="1242168"/>
          </a:xfrm>
          <a:prstGeom prst="rect">
            <a:avLst/>
          </a:prstGeom>
        </p:spPr>
      </p:pic>
      <p:pic>
        <p:nvPicPr>
          <p:cNvPr id="6" name="Picture 5">
            <a:extLst>
              <a:ext uri="{FF2B5EF4-FFF2-40B4-BE49-F238E27FC236}">
                <a16:creationId xmlns:a16="http://schemas.microsoft.com/office/drawing/2014/main" id="{1C2C116E-D018-11AD-1DAC-35AB6CC48DCB}"/>
              </a:ext>
            </a:extLst>
          </p:cNvPr>
          <p:cNvPicPr>
            <a:picLocks noChangeAspect="1"/>
          </p:cNvPicPr>
          <p:nvPr/>
        </p:nvPicPr>
        <p:blipFill>
          <a:blip r:embed="rId4"/>
          <a:stretch>
            <a:fillRect/>
          </a:stretch>
        </p:blipFill>
        <p:spPr>
          <a:xfrm>
            <a:off x="1151792" y="2993952"/>
            <a:ext cx="1539373" cy="2804403"/>
          </a:xfrm>
          <a:prstGeom prst="rect">
            <a:avLst/>
          </a:prstGeom>
        </p:spPr>
      </p:pic>
    </p:spTree>
    <p:extLst>
      <p:ext uri="{BB962C8B-B14F-4D97-AF65-F5344CB8AC3E}">
        <p14:creationId xmlns:p14="http://schemas.microsoft.com/office/powerpoint/2010/main" val="20659575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359F34-7ECF-5C5A-2C51-75CE05FC2E62}"/>
              </a:ext>
            </a:extLst>
          </p:cNvPr>
          <p:cNvPicPr>
            <a:picLocks noChangeAspect="1"/>
          </p:cNvPicPr>
          <p:nvPr/>
        </p:nvPicPr>
        <p:blipFill>
          <a:blip r:embed="rId3"/>
          <a:stretch>
            <a:fillRect/>
          </a:stretch>
        </p:blipFill>
        <p:spPr>
          <a:xfrm>
            <a:off x="1235754" y="1729101"/>
            <a:ext cx="3513124" cy="1219306"/>
          </a:xfrm>
          <a:prstGeom prst="rect">
            <a:avLst/>
          </a:prstGeom>
        </p:spPr>
      </p:pic>
      <p:sp>
        <p:nvSpPr>
          <p:cNvPr id="5" name="TextBox 4">
            <a:extLst>
              <a:ext uri="{FF2B5EF4-FFF2-40B4-BE49-F238E27FC236}">
                <a16:creationId xmlns:a16="http://schemas.microsoft.com/office/drawing/2014/main" id="{97AC16B1-E6A7-1B7A-510A-E144E6AD0907}"/>
              </a:ext>
            </a:extLst>
          </p:cNvPr>
          <p:cNvSpPr txBox="1"/>
          <p:nvPr/>
        </p:nvSpPr>
        <p:spPr>
          <a:xfrm>
            <a:off x="1521068" y="474785"/>
            <a:ext cx="7165731" cy="369332"/>
          </a:xfrm>
          <a:prstGeom prst="rect">
            <a:avLst/>
          </a:prstGeom>
          <a:noFill/>
        </p:spPr>
        <p:txBody>
          <a:bodyPr wrap="square" rtlCol="0">
            <a:spAutoFit/>
          </a:bodyPr>
          <a:lstStyle/>
          <a:p>
            <a:r>
              <a:rPr lang="en-US" dirty="0"/>
              <a:t>-- which year having the car less than 100--</a:t>
            </a:r>
          </a:p>
        </p:txBody>
      </p:sp>
      <p:pic>
        <p:nvPicPr>
          <p:cNvPr id="8" name="Picture 7">
            <a:extLst>
              <a:ext uri="{FF2B5EF4-FFF2-40B4-BE49-F238E27FC236}">
                <a16:creationId xmlns:a16="http://schemas.microsoft.com/office/drawing/2014/main" id="{6AF95423-D1B7-30D6-8CD3-5CB3A966AEBD}"/>
              </a:ext>
            </a:extLst>
          </p:cNvPr>
          <p:cNvPicPr>
            <a:picLocks noChangeAspect="1"/>
          </p:cNvPicPr>
          <p:nvPr/>
        </p:nvPicPr>
        <p:blipFill>
          <a:blip r:embed="rId4"/>
          <a:stretch>
            <a:fillRect/>
          </a:stretch>
        </p:blipFill>
        <p:spPr>
          <a:xfrm>
            <a:off x="1235754" y="3041714"/>
            <a:ext cx="1493649" cy="3025402"/>
          </a:xfrm>
          <a:prstGeom prst="rect">
            <a:avLst/>
          </a:prstGeom>
        </p:spPr>
      </p:pic>
    </p:spTree>
    <p:extLst>
      <p:ext uri="{BB962C8B-B14F-4D97-AF65-F5344CB8AC3E}">
        <p14:creationId xmlns:p14="http://schemas.microsoft.com/office/powerpoint/2010/main" val="18389709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7AC16B1-E6A7-1B7A-510A-E144E6AD0907}"/>
              </a:ext>
            </a:extLst>
          </p:cNvPr>
          <p:cNvSpPr txBox="1"/>
          <p:nvPr/>
        </p:nvSpPr>
        <p:spPr>
          <a:xfrm>
            <a:off x="1521068" y="633047"/>
            <a:ext cx="7165731" cy="369332"/>
          </a:xfrm>
          <a:prstGeom prst="rect">
            <a:avLst/>
          </a:prstGeom>
          <a:noFill/>
        </p:spPr>
        <p:txBody>
          <a:bodyPr wrap="square" rtlCol="0">
            <a:spAutoFit/>
          </a:bodyPr>
          <a:lstStyle/>
          <a:p>
            <a:r>
              <a:rPr lang="en-US" dirty="0"/>
              <a:t>-- show the details of the data where car is between 2015 and 2023</a:t>
            </a:r>
          </a:p>
        </p:txBody>
      </p:sp>
      <p:pic>
        <p:nvPicPr>
          <p:cNvPr id="3" name="Picture 2">
            <a:extLst>
              <a:ext uri="{FF2B5EF4-FFF2-40B4-BE49-F238E27FC236}">
                <a16:creationId xmlns:a16="http://schemas.microsoft.com/office/drawing/2014/main" id="{789A3E66-B4C2-2E6A-E7EE-201283F3412C}"/>
              </a:ext>
            </a:extLst>
          </p:cNvPr>
          <p:cNvPicPr>
            <a:picLocks noChangeAspect="1"/>
          </p:cNvPicPr>
          <p:nvPr/>
        </p:nvPicPr>
        <p:blipFill>
          <a:blip r:embed="rId3"/>
          <a:stretch>
            <a:fillRect/>
          </a:stretch>
        </p:blipFill>
        <p:spPr>
          <a:xfrm>
            <a:off x="1602588" y="2049739"/>
            <a:ext cx="5768840" cy="929721"/>
          </a:xfrm>
          <a:prstGeom prst="rect">
            <a:avLst/>
          </a:prstGeom>
        </p:spPr>
      </p:pic>
      <p:pic>
        <p:nvPicPr>
          <p:cNvPr id="7" name="Picture 6">
            <a:extLst>
              <a:ext uri="{FF2B5EF4-FFF2-40B4-BE49-F238E27FC236}">
                <a16:creationId xmlns:a16="http://schemas.microsoft.com/office/drawing/2014/main" id="{DA07D7FD-6D82-D9CA-1F02-F798433109EB}"/>
              </a:ext>
            </a:extLst>
          </p:cNvPr>
          <p:cNvPicPr>
            <a:picLocks noChangeAspect="1"/>
          </p:cNvPicPr>
          <p:nvPr/>
        </p:nvPicPr>
        <p:blipFill>
          <a:blip r:embed="rId4"/>
          <a:stretch>
            <a:fillRect/>
          </a:stretch>
        </p:blipFill>
        <p:spPr>
          <a:xfrm>
            <a:off x="1602588" y="4277728"/>
            <a:ext cx="1280271" cy="518205"/>
          </a:xfrm>
          <a:prstGeom prst="rect">
            <a:avLst/>
          </a:prstGeom>
        </p:spPr>
      </p:pic>
    </p:spTree>
    <p:extLst>
      <p:ext uri="{BB962C8B-B14F-4D97-AF65-F5344CB8AC3E}">
        <p14:creationId xmlns:p14="http://schemas.microsoft.com/office/powerpoint/2010/main" val="6378591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7AC16B1-E6A7-1B7A-510A-E144E6AD0907}"/>
              </a:ext>
            </a:extLst>
          </p:cNvPr>
          <p:cNvSpPr txBox="1"/>
          <p:nvPr/>
        </p:nvSpPr>
        <p:spPr>
          <a:xfrm>
            <a:off x="1521068" y="633047"/>
            <a:ext cx="7165731" cy="369332"/>
          </a:xfrm>
          <a:prstGeom prst="rect">
            <a:avLst/>
          </a:prstGeom>
          <a:noFill/>
        </p:spPr>
        <p:txBody>
          <a:bodyPr wrap="square" rtlCol="0">
            <a:spAutoFit/>
          </a:bodyPr>
          <a:lstStyle/>
          <a:p>
            <a:r>
              <a:rPr lang="en-US" dirty="0"/>
              <a:t>-- show the details of the data where car is between 2015 and 2023</a:t>
            </a:r>
          </a:p>
        </p:txBody>
      </p:sp>
      <p:pic>
        <p:nvPicPr>
          <p:cNvPr id="4" name="Picture 3">
            <a:extLst>
              <a:ext uri="{FF2B5EF4-FFF2-40B4-BE49-F238E27FC236}">
                <a16:creationId xmlns:a16="http://schemas.microsoft.com/office/drawing/2014/main" id="{5258C98B-2D4F-0988-20AF-25D41C079E6F}"/>
              </a:ext>
            </a:extLst>
          </p:cNvPr>
          <p:cNvPicPr>
            <a:picLocks noChangeAspect="1"/>
          </p:cNvPicPr>
          <p:nvPr/>
        </p:nvPicPr>
        <p:blipFill>
          <a:blip r:embed="rId3"/>
          <a:stretch>
            <a:fillRect/>
          </a:stretch>
        </p:blipFill>
        <p:spPr>
          <a:xfrm>
            <a:off x="1626576" y="1135911"/>
            <a:ext cx="4389500" cy="1280271"/>
          </a:xfrm>
          <a:prstGeom prst="rect">
            <a:avLst/>
          </a:prstGeom>
        </p:spPr>
      </p:pic>
      <p:pic>
        <p:nvPicPr>
          <p:cNvPr id="8" name="Picture 7">
            <a:extLst>
              <a:ext uri="{FF2B5EF4-FFF2-40B4-BE49-F238E27FC236}">
                <a16:creationId xmlns:a16="http://schemas.microsoft.com/office/drawing/2014/main" id="{059C6227-C3D2-3D54-E6D3-D846EB86772B}"/>
              </a:ext>
            </a:extLst>
          </p:cNvPr>
          <p:cNvPicPr>
            <a:picLocks noChangeAspect="1"/>
          </p:cNvPicPr>
          <p:nvPr/>
        </p:nvPicPr>
        <p:blipFill>
          <a:blip r:embed="rId4"/>
          <a:stretch>
            <a:fillRect/>
          </a:stretch>
        </p:blipFill>
        <p:spPr>
          <a:xfrm>
            <a:off x="1157812" y="2910066"/>
            <a:ext cx="9876376" cy="3063505"/>
          </a:xfrm>
          <a:prstGeom prst="rect">
            <a:avLst/>
          </a:prstGeom>
        </p:spPr>
      </p:pic>
    </p:spTree>
    <p:extLst>
      <p:ext uri="{BB962C8B-B14F-4D97-AF65-F5344CB8AC3E}">
        <p14:creationId xmlns:p14="http://schemas.microsoft.com/office/powerpoint/2010/main" val="15485840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EA6602-30A1-4051-A288-1510D0F072DB}"/>
              </a:ext>
            </a:extLst>
          </p:cNvPr>
          <p:cNvSpPr>
            <a:spLocks noGrp="1"/>
          </p:cNvSpPr>
          <p:nvPr>
            <p:ph type="title"/>
          </p:nvPr>
        </p:nvSpPr>
        <p:spPr>
          <a:xfrm>
            <a:off x="5516265" y="2834481"/>
            <a:ext cx="6477000" cy="1189037"/>
          </a:xfrm>
        </p:spPr>
        <p:txBody>
          <a:bodyPr/>
          <a:lstStyle/>
          <a:p>
            <a:r>
              <a:rPr lang="en-US" dirty="0">
                <a:solidFill>
                  <a:srgbClr val="FF2625"/>
                </a:solidFill>
              </a:rPr>
              <a:t>Thank You</a:t>
            </a:r>
            <a:endParaRPr lang="en-US" dirty="0"/>
          </a:p>
        </p:txBody>
      </p:sp>
    </p:spTree>
    <p:extLst>
      <p:ext uri="{BB962C8B-B14F-4D97-AF65-F5344CB8AC3E}">
        <p14:creationId xmlns:p14="http://schemas.microsoft.com/office/powerpoint/2010/main" val="3992488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86847" y="676621"/>
            <a:ext cx="9141397" cy="615553"/>
          </a:xfrm>
        </p:spPr>
        <p:txBody>
          <a:bodyPr/>
          <a:lstStyle/>
          <a:p>
            <a:r>
              <a:rPr lang="en-US" dirty="0"/>
              <a:t>Overview</a:t>
            </a: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a:xfrm>
            <a:off x="975946" y="1626577"/>
            <a:ext cx="10049608" cy="4229100"/>
          </a:xfrm>
        </p:spPr>
        <p:txBody>
          <a:bodyPr/>
          <a:lstStyle/>
          <a:p>
            <a:pPr marL="285750" indent="-285750" algn="l">
              <a:buFontTx/>
              <a:buChar char="-"/>
            </a:pPr>
            <a:r>
              <a:rPr lang="en-US" dirty="0">
                <a:solidFill>
                  <a:schemeClr val="bg1"/>
                </a:solidFill>
              </a:rPr>
              <a:t>This document presents an SQL database analysis report for Car Dekho, focusing on essential car-related data.</a:t>
            </a:r>
          </a:p>
          <a:p>
            <a:pPr marL="285750" indent="-285750" algn="l">
              <a:buFontTx/>
              <a:buChar char="-"/>
            </a:pPr>
            <a:endParaRPr lang="en-US" dirty="0">
              <a:solidFill>
                <a:schemeClr val="bg1"/>
              </a:solidFill>
            </a:endParaRPr>
          </a:p>
          <a:p>
            <a:pPr marL="285750" indent="-285750" algn="l">
              <a:buFontTx/>
              <a:buChar char="-"/>
            </a:pPr>
            <a:r>
              <a:rPr lang="en-US" dirty="0">
                <a:solidFill>
                  <a:schemeClr val="bg1"/>
                </a:solidFill>
              </a:rPr>
              <a:t>The dataset includes information on car names, manufacturing years, selling prices, mileage, ownership history, transmission type, maximum power output, seating capacity, and more.</a:t>
            </a:r>
          </a:p>
          <a:p>
            <a:pPr marL="285750" indent="-285750" algn="l">
              <a:buFontTx/>
              <a:buChar char="-"/>
            </a:pPr>
            <a:endParaRPr lang="en-US" dirty="0">
              <a:solidFill>
                <a:schemeClr val="bg1"/>
              </a:solidFill>
            </a:endParaRPr>
          </a:p>
          <a:p>
            <a:pPr marL="285750" indent="-285750" algn="l">
              <a:buFontTx/>
              <a:buChar char="-"/>
            </a:pPr>
            <a:r>
              <a:rPr lang="en-US" dirty="0">
                <a:solidFill>
                  <a:schemeClr val="bg1"/>
                </a:solidFill>
              </a:rPr>
              <a:t>The analysis aims to extract actionable insights by querying and analyzing the data.</a:t>
            </a:r>
          </a:p>
          <a:p>
            <a:pPr marL="285750" indent="-285750" algn="l">
              <a:buFontTx/>
              <a:buChar char="-"/>
            </a:pPr>
            <a:endParaRPr lang="en-US" dirty="0">
              <a:solidFill>
                <a:schemeClr val="bg1"/>
              </a:solidFill>
            </a:endParaRPr>
          </a:p>
          <a:p>
            <a:pPr marL="285750" indent="-285750" algn="l">
              <a:buFontTx/>
              <a:buChar char="-"/>
            </a:pPr>
            <a:r>
              <a:rPr lang="en-US" dirty="0">
                <a:solidFill>
                  <a:schemeClr val="bg1"/>
                </a:solidFill>
              </a:rPr>
              <a:t>Key metrics to be examined include selling price trends over manufacturing years, the impact of mileage on resale value, transmission type preferences, correlation between maximum power output and selling price, and the influence of seating capacity on market demand.</a:t>
            </a:r>
          </a:p>
          <a:p>
            <a:pPr marL="285750" indent="-285750" algn="l">
              <a:buFontTx/>
              <a:buChar char="-"/>
            </a:pPr>
            <a:endParaRPr lang="en-US" dirty="0">
              <a:solidFill>
                <a:schemeClr val="bg1"/>
              </a:solidFill>
            </a:endParaRPr>
          </a:p>
          <a:p>
            <a:pPr marL="285750" indent="-285750" algn="l">
              <a:buFontTx/>
              <a:buChar char="-"/>
            </a:pPr>
            <a:r>
              <a:rPr lang="en-US" dirty="0">
                <a:solidFill>
                  <a:schemeClr val="bg1"/>
                </a:solidFill>
              </a:rPr>
              <a:t>SQL queries and data visualization techniques will be utilized to gain a deeper understanding of factors driving the automotive market.</a:t>
            </a:r>
          </a:p>
          <a:p>
            <a:pPr marL="285750" indent="-285750" algn="l">
              <a:buFontTx/>
              <a:buChar char="-"/>
            </a:pPr>
            <a:endParaRPr lang="en-US" dirty="0">
              <a:solidFill>
                <a:schemeClr val="bg1"/>
              </a:solidFill>
            </a:endParaRPr>
          </a:p>
          <a:p>
            <a:pPr algn="l"/>
            <a:r>
              <a:rPr lang="en-US" dirty="0">
                <a:solidFill>
                  <a:schemeClr val="bg1"/>
                </a:solidFill>
              </a:rPr>
              <a:t>- The findings will facilitate informed decision-making and strategic planning for Car Dekho. </a:t>
            </a:r>
          </a:p>
        </p:txBody>
      </p:sp>
    </p:spTree>
    <p:extLst>
      <p:ext uri="{BB962C8B-B14F-4D97-AF65-F5344CB8AC3E}">
        <p14:creationId xmlns:p14="http://schemas.microsoft.com/office/powerpoint/2010/main" val="80354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FF8B111-7650-CB45-CCA0-F5ED3AC6D0D8}"/>
              </a:ext>
            </a:extLst>
          </p:cNvPr>
          <p:cNvPicPr>
            <a:picLocks noChangeAspect="1"/>
          </p:cNvPicPr>
          <p:nvPr/>
        </p:nvPicPr>
        <p:blipFill>
          <a:blip r:embed="rId3"/>
          <a:stretch>
            <a:fillRect/>
          </a:stretch>
        </p:blipFill>
        <p:spPr>
          <a:xfrm>
            <a:off x="1454449" y="912913"/>
            <a:ext cx="2126164" cy="495343"/>
          </a:xfrm>
          <a:prstGeom prst="rect">
            <a:avLst/>
          </a:prstGeom>
        </p:spPr>
      </p:pic>
      <p:sp>
        <p:nvSpPr>
          <p:cNvPr id="12" name="TextBox 11">
            <a:extLst>
              <a:ext uri="{FF2B5EF4-FFF2-40B4-BE49-F238E27FC236}">
                <a16:creationId xmlns:a16="http://schemas.microsoft.com/office/drawing/2014/main" id="{577F93EE-3A02-54B6-76B8-3DFC6774FAAD}"/>
              </a:ext>
            </a:extLst>
          </p:cNvPr>
          <p:cNvSpPr txBox="1"/>
          <p:nvPr/>
        </p:nvSpPr>
        <p:spPr>
          <a:xfrm>
            <a:off x="1151792" y="272562"/>
            <a:ext cx="4440116" cy="369332"/>
          </a:xfrm>
          <a:prstGeom prst="rect">
            <a:avLst/>
          </a:prstGeom>
          <a:noFill/>
        </p:spPr>
        <p:txBody>
          <a:bodyPr wrap="square" rtlCol="0">
            <a:spAutoFit/>
          </a:bodyPr>
          <a:lstStyle/>
          <a:p>
            <a:r>
              <a:rPr lang="en-US" dirty="0"/>
              <a:t>-- Read data</a:t>
            </a:r>
          </a:p>
        </p:txBody>
      </p:sp>
      <p:pic>
        <p:nvPicPr>
          <p:cNvPr id="14" name="Picture 13">
            <a:extLst>
              <a:ext uri="{FF2B5EF4-FFF2-40B4-BE49-F238E27FC236}">
                <a16:creationId xmlns:a16="http://schemas.microsoft.com/office/drawing/2014/main" id="{07FB465D-648A-2F4B-AF6E-8C3A0AF8654E}"/>
              </a:ext>
            </a:extLst>
          </p:cNvPr>
          <p:cNvPicPr>
            <a:picLocks noChangeAspect="1"/>
          </p:cNvPicPr>
          <p:nvPr/>
        </p:nvPicPr>
        <p:blipFill>
          <a:blip r:embed="rId4"/>
          <a:stretch>
            <a:fillRect/>
          </a:stretch>
        </p:blipFill>
        <p:spPr>
          <a:xfrm>
            <a:off x="1454449" y="2032913"/>
            <a:ext cx="9983065" cy="3741744"/>
          </a:xfrm>
          <a:prstGeom prst="rect">
            <a:avLst/>
          </a:prstGeom>
        </p:spPr>
      </p:pic>
    </p:spTree>
    <p:extLst>
      <p:ext uri="{BB962C8B-B14F-4D97-AF65-F5344CB8AC3E}">
        <p14:creationId xmlns:p14="http://schemas.microsoft.com/office/powerpoint/2010/main" val="394499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577F93EE-3A02-54B6-76B8-3DFC6774FAAD}"/>
              </a:ext>
            </a:extLst>
          </p:cNvPr>
          <p:cNvSpPr txBox="1"/>
          <p:nvPr/>
        </p:nvSpPr>
        <p:spPr>
          <a:xfrm>
            <a:off x="1151792" y="272562"/>
            <a:ext cx="4440116" cy="369332"/>
          </a:xfrm>
          <a:prstGeom prst="rect">
            <a:avLst/>
          </a:prstGeom>
          <a:noFill/>
        </p:spPr>
        <p:txBody>
          <a:bodyPr wrap="square" rtlCol="0">
            <a:spAutoFit/>
          </a:bodyPr>
          <a:lstStyle/>
          <a:p>
            <a:r>
              <a:rPr lang="en-US" dirty="0"/>
              <a:t>-- count of total record </a:t>
            </a:r>
          </a:p>
        </p:txBody>
      </p:sp>
      <p:pic>
        <p:nvPicPr>
          <p:cNvPr id="3" name="Picture 2">
            <a:extLst>
              <a:ext uri="{FF2B5EF4-FFF2-40B4-BE49-F238E27FC236}">
                <a16:creationId xmlns:a16="http://schemas.microsoft.com/office/drawing/2014/main" id="{E418138E-3050-3834-1149-2DB5A77DB5B0}"/>
              </a:ext>
            </a:extLst>
          </p:cNvPr>
          <p:cNvPicPr>
            <a:picLocks noChangeAspect="1"/>
          </p:cNvPicPr>
          <p:nvPr/>
        </p:nvPicPr>
        <p:blipFill>
          <a:blip r:embed="rId3"/>
          <a:stretch>
            <a:fillRect/>
          </a:stretch>
        </p:blipFill>
        <p:spPr>
          <a:xfrm>
            <a:off x="1151792" y="1640312"/>
            <a:ext cx="3261643" cy="922100"/>
          </a:xfrm>
          <a:prstGeom prst="rect">
            <a:avLst/>
          </a:prstGeom>
        </p:spPr>
      </p:pic>
      <p:pic>
        <p:nvPicPr>
          <p:cNvPr id="5" name="Picture 4">
            <a:extLst>
              <a:ext uri="{FF2B5EF4-FFF2-40B4-BE49-F238E27FC236}">
                <a16:creationId xmlns:a16="http://schemas.microsoft.com/office/drawing/2014/main" id="{45EF85DB-CF24-6B71-14CB-92382C44EABD}"/>
              </a:ext>
            </a:extLst>
          </p:cNvPr>
          <p:cNvPicPr>
            <a:picLocks noChangeAspect="1"/>
          </p:cNvPicPr>
          <p:nvPr/>
        </p:nvPicPr>
        <p:blipFill>
          <a:blip r:embed="rId4"/>
          <a:stretch>
            <a:fillRect/>
          </a:stretch>
        </p:blipFill>
        <p:spPr>
          <a:xfrm>
            <a:off x="1215018" y="3429000"/>
            <a:ext cx="1813717" cy="937341"/>
          </a:xfrm>
          <a:prstGeom prst="rect">
            <a:avLst/>
          </a:prstGeom>
        </p:spPr>
      </p:pic>
    </p:spTree>
    <p:extLst>
      <p:ext uri="{BB962C8B-B14F-4D97-AF65-F5344CB8AC3E}">
        <p14:creationId xmlns:p14="http://schemas.microsoft.com/office/powerpoint/2010/main" val="36107644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577F93EE-3A02-54B6-76B8-3DFC6774FAAD}"/>
              </a:ext>
            </a:extLst>
          </p:cNvPr>
          <p:cNvSpPr txBox="1"/>
          <p:nvPr/>
        </p:nvSpPr>
        <p:spPr>
          <a:xfrm>
            <a:off x="1151792" y="272562"/>
            <a:ext cx="8634046" cy="369332"/>
          </a:xfrm>
          <a:prstGeom prst="rect">
            <a:avLst/>
          </a:prstGeom>
          <a:noFill/>
        </p:spPr>
        <p:txBody>
          <a:bodyPr wrap="square" rtlCol="0">
            <a:spAutoFit/>
          </a:bodyPr>
          <a:lstStyle/>
          <a:p>
            <a:r>
              <a:rPr lang="en-US" dirty="0"/>
              <a:t>-- the manager ask the employee how many cars are available in 2023 -- </a:t>
            </a:r>
          </a:p>
        </p:txBody>
      </p:sp>
      <p:pic>
        <p:nvPicPr>
          <p:cNvPr id="4" name="Picture 3">
            <a:extLst>
              <a:ext uri="{FF2B5EF4-FFF2-40B4-BE49-F238E27FC236}">
                <a16:creationId xmlns:a16="http://schemas.microsoft.com/office/drawing/2014/main" id="{8631C101-479A-C315-9D79-6420F13015E7}"/>
              </a:ext>
            </a:extLst>
          </p:cNvPr>
          <p:cNvPicPr>
            <a:picLocks noChangeAspect="1"/>
          </p:cNvPicPr>
          <p:nvPr/>
        </p:nvPicPr>
        <p:blipFill>
          <a:blip r:embed="rId3"/>
          <a:stretch>
            <a:fillRect/>
          </a:stretch>
        </p:blipFill>
        <p:spPr>
          <a:xfrm>
            <a:off x="1225316" y="1268100"/>
            <a:ext cx="7666384" cy="998307"/>
          </a:xfrm>
          <a:prstGeom prst="rect">
            <a:avLst/>
          </a:prstGeom>
        </p:spPr>
      </p:pic>
      <p:pic>
        <p:nvPicPr>
          <p:cNvPr id="7" name="Picture 6">
            <a:extLst>
              <a:ext uri="{FF2B5EF4-FFF2-40B4-BE49-F238E27FC236}">
                <a16:creationId xmlns:a16="http://schemas.microsoft.com/office/drawing/2014/main" id="{53DCCEDD-866E-2885-D449-D6A82A6B8B9F}"/>
              </a:ext>
            </a:extLst>
          </p:cNvPr>
          <p:cNvPicPr>
            <a:picLocks noChangeAspect="1"/>
          </p:cNvPicPr>
          <p:nvPr/>
        </p:nvPicPr>
        <p:blipFill>
          <a:blip r:embed="rId4"/>
          <a:stretch>
            <a:fillRect/>
          </a:stretch>
        </p:blipFill>
        <p:spPr>
          <a:xfrm>
            <a:off x="1225316" y="2987001"/>
            <a:ext cx="1874682" cy="883997"/>
          </a:xfrm>
          <a:prstGeom prst="rect">
            <a:avLst/>
          </a:prstGeom>
        </p:spPr>
      </p:pic>
    </p:spTree>
    <p:extLst>
      <p:ext uri="{BB962C8B-B14F-4D97-AF65-F5344CB8AC3E}">
        <p14:creationId xmlns:p14="http://schemas.microsoft.com/office/powerpoint/2010/main" val="41779753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577F93EE-3A02-54B6-76B8-3DFC6774FAAD}"/>
              </a:ext>
            </a:extLst>
          </p:cNvPr>
          <p:cNvSpPr txBox="1"/>
          <p:nvPr/>
        </p:nvSpPr>
        <p:spPr>
          <a:xfrm>
            <a:off x="1151792" y="272562"/>
            <a:ext cx="9539654" cy="369332"/>
          </a:xfrm>
          <a:prstGeom prst="rect">
            <a:avLst/>
          </a:prstGeom>
          <a:noFill/>
        </p:spPr>
        <p:txBody>
          <a:bodyPr wrap="square" rtlCol="0">
            <a:spAutoFit/>
          </a:bodyPr>
          <a:lstStyle/>
          <a:p>
            <a:r>
              <a:rPr lang="en-US" dirty="0"/>
              <a:t>-- the manager ask the employee how many cars are available in 2020, 2021 and 2022-- </a:t>
            </a:r>
          </a:p>
        </p:txBody>
      </p:sp>
      <p:pic>
        <p:nvPicPr>
          <p:cNvPr id="3" name="Picture 2">
            <a:extLst>
              <a:ext uri="{FF2B5EF4-FFF2-40B4-BE49-F238E27FC236}">
                <a16:creationId xmlns:a16="http://schemas.microsoft.com/office/drawing/2014/main" id="{B40CC114-FD00-6862-BE38-CB3DDD8C2A72}"/>
              </a:ext>
            </a:extLst>
          </p:cNvPr>
          <p:cNvPicPr>
            <a:picLocks noChangeAspect="1"/>
          </p:cNvPicPr>
          <p:nvPr/>
        </p:nvPicPr>
        <p:blipFill>
          <a:blip r:embed="rId3"/>
          <a:stretch>
            <a:fillRect/>
          </a:stretch>
        </p:blipFill>
        <p:spPr>
          <a:xfrm>
            <a:off x="1151792" y="1211388"/>
            <a:ext cx="7011008" cy="2217612"/>
          </a:xfrm>
          <a:prstGeom prst="rect">
            <a:avLst/>
          </a:prstGeom>
        </p:spPr>
      </p:pic>
      <p:pic>
        <p:nvPicPr>
          <p:cNvPr id="6" name="Picture 5">
            <a:extLst>
              <a:ext uri="{FF2B5EF4-FFF2-40B4-BE49-F238E27FC236}">
                <a16:creationId xmlns:a16="http://schemas.microsoft.com/office/drawing/2014/main" id="{704D14E8-2F1C-D561-E31E-670671381351}"/>
              </a:ext>
            </a:extLst>
          </p:cNvPr>
          <p:cNvPicPr>
            <a:picLocks noChangeAspect="1"/>
          </p:cNvPicPr>
          <p:nvPr/>
        </p:nvPicPr>
        <p:blipFill>
          <a:blip r:embed="rId4"/>
          <a:stretch>
            <a:fillRect/>
          </a:stretch>
        </p:blipFill>
        <p:spPr>
          <a:xfrm>
            <a:off x="1151792" y="4237547"/>
            <a:ext cx="1745131" cy="1196444"/>
          </a:xfrm>
          <a:prstGeom prst="rect">
            <a:avLst/>
          </a:prstGeom>
        </p:spPr>
      </p:pic>
    </p:spTree>
    <p:extLst>
      <p:ext uri="{BB962C8B-B14F-4D97-AF65-F5344CB8AC3E}">
        <p14:creationId xmlns:p14="http://schemas.microsoft.com/office/powerpoint/2010/main" val="9525947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577F93EE-3A02-54B6-76B8-3DFC6774FAAD}"/>
              </a:ext>
            </a:extLst>
          </p:cNvPr>
          <p:cNvSpPr txBox="1"/>
          <p:nvPr/>
        </p:nvSpPr>
        <p:spPr>
          <a:xfrm>
            <a:off x="1151792" y="272562"/>
            <a:ext cx="9539654" cy="369332"/>
          </a:xfrm>
          <a:prstGeom prst="rect">
            <a:avLst/>
          </a:prstGeom>
          <a:noFill/>
        </p:spPr>
        <p:txBody>
          <a:bodyPr wrap="square" rtlCol="0">
            <a:spAutoFit/>
          </a:bodyPr>
          <a:lstStyle/>
          <a:p>
            <a:r>
              <a:rPr lang="en-US" dirty="0"/>
              <a:t>-- print total numbers of cars by year </a:t>
            </a:r>
            <a:r>
              <a:rPr lang="en-US" dirty="0" err="1"/>
              <a:t>dont</a:t>
            </a:r>
            <a:r>
              <a:rPr lang="en-US" dirty="0"/>
              <a:t> show all details</a:t>
            </a:r>
          </a:p>
        </p:txBody>
      </p:sp>
      <p:pic>
        <p:nvPicPr>
          <p:cNvPr id="4" name="Picture 3">
            <a:extLst>
              <a:ext uri="{FF2B5EF4-FFF2-40B4-BE49-F238E27FC236}">
                <a16:creationId xmlns:a16="http://schemas.microsoft.com/office/drawing/2014/main" id="{4C71275A-E26C-6CAF-61ED-544CA3BA9C92}"/>
              </a:ext>
            </a:extLst>
          </p:cNvPr>
          <p:cNvPicPr>
            <a:picLocks noChangeAspect="1"/>
          </p:cNvPicPr>
          <p:nvPr/>
        </p:nvPicPr>
        <p:blipFill>
          <a:blip r:embed="rId3"/>
          <a:stretch>
            <a:fillRect/>
          </a:stretch>
        </p:blipFill>
        <p:spPr>
          <a:xfrm>
            <a:off x="1151792" y="1189256"/>
            <a:ext cx="5624047" cy="1173582"/>
          </a:xfrm>
          <a:prstGeom prst="rect">
            <a:avLst/>
          </a:prstGeom>
        </p:spPr>
      </p:pic>
      <p:pic>
        <p:nvPicPr>
          <p:cNvPr id="7" name="Picture 6">
            <a:extLst>
              <a:ext uri="{FF2B5EF4-FFF2-40B4-BE49-F238E27FC236}">
                <a16:creationId xmlns:a16="http://schemas.microsoft.com/office/drawing/2014/main" id="{8AE6E6A5-DAD7-FF58-4B1E-C6341F70DFE7}"/>
              </a:ext>
            </a:extLst>
          </p:cNvPr>
          <p:cNvPicPr>
            <a:picLocks noChangeAspect="1"/>
          </p:cNvPicPr>
          <p:nvPr/>
        </p:nvPicPr>
        <p:blipFill>
          <a:blip r:embed="rId4"/>
          <a:stretch>
            <a:fillRect/>
          </a:stretch>
        </p:blipFill>
        <p:spPr>
          <a:xfrm>
            <a:off x="7035802" y="1189256"/>
            <a:ext cx="2217612" cy="3939881"/>
          </a:xfrm>
          <a:prstGeom prst="rect">
            <a:avLst/>
          </a:prstGeom>
        </p:spPr>
      </p:pic>
    </p:spTree>
    <p:extLst>
      <p:ext uri="{BB962C8B-B14F-4D97-AF65-F5344CB8AC3E}">
        <p14:creationId xmlns:p14="http://schemas.microsoft.com/office/powerpoint/2010/main" val="30180640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577F93EE-3A02-54B6-76B8-3DFC6774FAAD}"/>
              </a:ext>
            </a:extLst>
          </p:cNvPr>
          <p:cNvSpPr txBox="1"/>
          <p:nvPr/>
        </p:nvSpPr>
        <p:spPr>
          <a:xfrm>
            <a:off x="1151792" y="272562"/>
            <a:ext cx="9539654" cy="369332"/>
          </a:xfrm>
          <a:prstGeom prst="rect">
            <a:avLst/>
          </a:prstGeom>
          <a:noFill/>
        </p:spPr>
        <p:txBody>
          <a:bodyPr wrap="square" rtlCol="0">
            <a:spAutoFit/>
          </a:bodyPr>
          <a:lstStyle/>
          <a:p>
            <a:r>
              <a:rPr lang="en-US" dirty="0"/>
              <a:t>-- how many diesel will be there in 2020</a:t>
            </a:r>
          </a:p>
        </p:txBody>
      </p:sp>
      <p:pic>
        <p:nvPicPr>
          <p:cNvPr id="3" name="Picture 2">
            <a:extLst>
              <a:ext uri="{FF2B5EF4-FFF2-40B4-BE49-F238E27FC236}">
                <a16:creationId xmlns:a16="http://schemas.microsoft.com/office/drawing/2014/main" id="{770A048C-B2E8-E7AE-9D85-943AF6F94805}"/>
              </a:ext>
            </a:extLst>
          </p:cNvPr>
          <p:cNvPicPr>
            <a:picLocks noChangeAspect="1"/>
          </p:cNvPicPr>
          <p:nvPr/>
        </p:nvPicPr>
        <p:blipFill>
          <a:blip r:embed="rId3"/>
          <a:stretch>
            <a:fillRect/>
          </a:stretch>
        </p:blipFill>
        <p:spPr>
          <a:xfrm>
            <a:off x="1151792" y="1180758"/>
            <a:ext cx="5456393" cy="1120237"/>
          </a:xfrm>
          <a:prstGeom prst="rect">
            <a:avLst/>
          </a:prstGeom>
        </p:spPr>
      </p:pic>
      <p:pic>
        <p:nvPicPr>
          <p:cNvPr id="6" name="Picture 5">
            <a:extLst>
              <a:ext uri="{FF2B5EF4-FFF2-40B4-BE49-F238E27FC236}">
                <a16:creationId xmlns:a16="http://schemas.microsoft.com/office/drawing/2014/main" id="{AEF7FE91-B67E-D802-0581-959121DA4B77}"/>
              </a:ext>
            </a:extLst>
          </p:cNvPr>
          <p:cNvPicPr>
            <a:picLocks noChangeAspect="1"/>
          </p:cNvPicPr>
          <p:nvPr/>
        </p:nvPicPr>
        <p:blipFill>
          <a:blip r:embed="rId4"/>
          <a:stretch>
            <a:fillRect/>
          </a:stretch>
        </p:blipFill>
        <p:spPr>
          <a:xfrm>
            <a:off x="1151792" y="3182194"/>
            <a:ext cx="1417443" cy="792549"/>
          </a:xfrm>
          <a:prstGeom prst="rect">
            <a:avLst/>
          </a:prstGeom>
        </p:spPr>
      </p:pic>
    </p:spTree>
    <p:extLst>
      <p:ext uri="{BB962C8B-B14F-4D97-AF65-F5344CB8AC3E}">
        <p14:creationId xmlns:p14="http://schemas.microsoft.com/office/powerpoint/2010/main" val="32234438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577F93EE-3A02-54B6-76B8-3DFC6774FAAD}"/>
              </a:ext>
            </a:extLst>
          </p:cNvPr>
          <p:cNvSpPr txBox="1"/>
          <p:nvPr/>
        </p:nvSpPr>
        <p:spPr>
          <a:xfrm>
            <a:off x="1151792" y="272562"/>
            <a:ext cx="9539654" cy="369332"/>
          </a:xfrm>
          <a:prstGeom prst="rect">
            <a:avLst/>
          </a:prstGeom>
          <a:noFill/>
        </p:spPr>
        <p:txBody>
          <a:bodyPr wrap="square" rtlCol="0">
            <a:spAutoFit/>
          </a:bodyPr>
          <a:lstStyle/>
          <a:p>
            <a:r>
              <a:rPr lang="en-US"/>
              <a:t>-- petrol cars in 2020</a:t>
            </a:r>
            <a:endParaRPr lang="en-US" dirty="0"/>
          </a:p>
        </p:txBody>
      </p:sp>
      <p:pic>
        <p:nvPicPr>
          <p:cNvPr id="4" name="Picture 3">
            <a:extLst>
              <a:ext uri="{FF2B5EF4-FFF2-40B4-BE49-F238E27FC236}">
                <a16:creationId xmlns:a16="http://schemas.microsoft.com/office/drawing/2014/main" id="{08E92E58-0BF0-4EAB-0D33-03244EE2A965}"/>
              </a:ext>
            </a:extLst>
          </p:cNvPr>
          <p:cNvPicPr>
            <a:picLocks noChangeAspect="1"/>
          </p:cNvPicPr>
          <p:nvPr/>
        </p:nvPicPr>
        <p:blipFill>
          <a:blip r:embed="rId3"/>
          <a:stretch>
            <a:fillRect/>
          </a:stretch>
        </p:blipFill>
        <p:spPr>
          <a:xfrm>
            <a:off x="1151792" y="1192475"/>
            <a:ext cx="3215919" cy="1272650"/>
          </a:xfrm>
          <a:prstGeom prst="rect">
            <a:avLst/>
          </a:prstGeom>
        </p:spPr>
      </p:pic>
      <p:pic>
        <p:nvPicPr>
          <p:cNvPr id="7" name="Picture 6">
            <a:extLst>
              <a:ext uri="{FF2B5EF4-FFF2-40B4-BE49-F238E27FC236}">
                <a16:creationId xmlns:a16="http://schemas.microsoft.com/office/drawing/2014/main" id="{DC684665-817C-345D-CD73-66CE407490E8}"/>
              </a:ext>
            </a:extLst>
          </p:cNvPr>
          <p:cNvPicPr>
            <a:picLocks noChangeAspect="1"/>
          </p:cNvPicPr>
          <p:nvPr/>
        </p:nvPicPr>
        <p:blipFill>
          <a:blip r:embed="rId4"/>
          <a:stretch>
            <a:fillRect/>
          </a:stretch>
        </p:blipFill>
        <p:spPr>
          <a:xfrm>
            <a:off x="1151792" y="3613894"/>
            <a:ext cx="1707028" cy="861135"/>
          </a:xfrm>
          <a:prstGeom prst="rect">
            <a:avLst/>
          </a:prstGeom>
        </p:spPr>
      </p:pic>
    </p:spTree>
    <p:extLst>
      <p:ext uri="{BB962C8B-B14F-4D97-AF65-F5344CB8AC3E}">
        <p14:creationId xmlns:p14="http://schemas.microsoft.com/office/powerpoint/2010/main" val="20383619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Custom 14">
      <a:dk1>
        <a:srgbClr val="000000"/>
      </a:dk1>
      <a:lt1>
        <a:srgbClr val="FFFFFF"/>
      </a:lt1>
      <a:dk2>
        <a:srgbClr val="000000"/>
      </a:dk2>
      <a:lt2>
        <a:srgbClr val="E6E6E6"/>
      </a:lt2>
      <a:accent1>
        <a:srgbClr val="0078D4"/>
      </a:accent1>
      <a:accent2>
        <a:srgbClr val="007788"/>
      </a:accent2>
      <a:accent3>
        <a:srgbClr val="297C2A"/>
      </a:accent3>
      <a:accent4>
        <a:srgbClr val="FF2625"/>
      </a:accent4>
      <a:accent5>
        <a:srgbClr val="FE4387"/>
      </a:accent5>
      <a:accent6>
        <a:srgbClr val="D7D7D7"/>
      </a:accent6>
      <a:hlink>
        <a:srgbClr val="51E5FF"/>
      </a:hlink>
      <a:folHlink>
        <a:srgbClr val="0078D4"/>
      </a:folHlink>
    </a:clrScheme>
    <a:fontScheme name="Custom 4">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ispanic Heritage Template_LW_v2" id="{305F3CB5-DAFC-47B1-A1A2-5F7FD2458A84}" vid="{65144770-9016-4FAC-934C-5E9A9429981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D318041-50D7-4E47-9BD9-FE885E42AC67}">
  <ds:schemaRefs>
    <ds:schemaRef ds:uri="http://schemas.microsoft.com/sharepoint/v3/contenttype/forms"/>
  </ds:schemaRefs>
</ds:datastoreItem>
</file>

<file path=customXml/itemProps2.xml><?xml version="1.0" encoding="utf-8"?>
<ds:datastoreItem xmlns:ds="http://schemas.openxmlformats.org/officeDocument/2006/customXml" ds:itemID="{97DE35A0-28ED-4D42-9357-DCB6A1C515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D4119F0-3CE7-4464-96A2-DC738A807A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Hispanic Heritage Month presentation</Template>
  <TotalTime>34</TotalTime>
  <Words>284</Words>
  <Application>Microsoft Office PowerPoint</Application>
  <PresentationFormat>Widescreen</PresentationFormat>
  <Paragraphs>28</Paragraphs>
  <Slides>15</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Segoe UI</vt:lpstr>
      <vt:lpstr>Office Theme</vt:lpstr>
      <vt:lpstr>CAR DEKHO CASE STUDY  Deepak Chawde</vt:lpstr>
      <vt:lpstr>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DEKHO CASE STUDY  Deepak Chawde</dc:title>
  <dc:subject/>
  <dc:creator>DEEPAK CHAWADE</dc:creator>
  <cp:keywords/>
  <dc:description/>
  <cp:lastModifiedBy>DEEPAK CHAWADE</cp:lastModifiedBy>
  <cp:revision>1</cp:revision>
  <dcterms:created xsi:type="dcterms:W3CDTF">2024-04-27T15:54:53Z</dcterms:created>
  <dcterms:modified xsi:type="dcterms:W3CDTF">2024-04-27T16:28:56Z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