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2" r:id="rId9"/>
    <p:sldId id="263" r:id="rId10"/>
    <p:sldId id="264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4660"/>
  </p:normalViewPr>
  <p:slideViewPr>
    <p:cSldViewPr snapToGrid="0" showGuides="1">
      <p:cViewPr varScale="1">
        <p:scale>
          <a:sx n="87" d="100"/>
          <a:sy n="87" d="100"/>
        </p:scale>
        <p:origin x="528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4/19/2024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4/19/2024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4/19/2024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4/19/2024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4/19/2024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4/19/2024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4/19/2024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4/19/2024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4/19/2024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4/19/2024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4/19/2024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E36636D-D922-432D-A958-524484B5923D}" type="datetimeFigureOut">
              <a:rPr lang="en-US" dirty="0"/>
              <a:pPr/>
              <a:t>4/19/2024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2" r:id="rId10"/>
    <p:sldLayoutId id="2147483853" r:id="rId11"/>
    <p:sldLayoutId id="2147483854" r:id="rId12"/>
    <p:sldLayoutId id="2147483855" r:id="rId13"/>
    <p:sldLayoutId id="2147483858" r:id="rId14"/>
    <p:sldLayoutId id="2147483859" r:id="rId15"/>
    <p:sldLayoutId id="2147483850" r:id="rId16"/>
    <p:sldLayoutId id="214748385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redirect?event=video_description&amp;redir_token=QUFFLUhqbERBZk0zZURrTWxTMklQbVlVcUQ3TmZMUV9Rd3xBQ3Jtc0ttcWFtZDJKWnBVMlF0ZElMMVIydURNQ0Fmc2VHcUNvVzNOOGt4LXpUVlRJc1lrZXdHU3ZfaU5hSWNvMV9qS1Vwa1Vjc2IwYVREdFBURUNZLTIybi1rallraWtNZjRKdmpReS1oR2JiRExoa2F4UW9RVQ&amp;q=https%3A%2F%2Fwww.absentdata.com%2Fwp-content%2Fuploads%2F2022%2F07%2FHR_file.xlsx&amp;v=LqM48no-Rsk" TargetMode="Externa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B9DE3-3F5F-87CF-35EF-BD35ED67A6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Employee Turn Over Analysis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880CE0-4609-52C5-954F-0CFCC9573A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Deepak </a:t>
            </a:r>
            <a:r>
              <a:rPr lang="en-US" dirty="0" err="1"/>
              <a:t>Chawde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66495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D667039-AD3F-F9F0-8571-A18B7A6717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228" y="658092"/>
            <a:ext cx="8611433" cy="525033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E311F0F-DEDD-3DE8-D0E9-57C3196E4297}"/>
              </a:ext>
            </a:extLst>
          </p:cNvPr>
          <p:cNvSpPr txBox="1"/>
          <p:nvPr/>
        </p:nvSpPr>
        <p:spPr>
          <a:xfrm>
            <a:off x="9187949" y="1318845"/>
            <a:ext cx="271682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Top 3 department by churn and long hours:</a:t>
            </a:r>
          </a:p>
          <a:p>
            <a:endParaRPr lang="en-US" dirty="0"/>
          </a:p>
          <a:p>
            <a:r>
              <a:rPr lang="en-US" dirty="0"/>
              <a:t>When evaluate the long hours outliers which would be at the 90</a:t>
            </a:r>
            <a:r>
              <a:rPr lang="en-US" baseline="30000" dirty="0"/>
              <a:t>th</a:t>
            </a:r>
            <a:r>
              <a:rPr lang="en-US" dirty="0"/>
              <a:t> percentiles. It’s easy to determine that the technical department has highest amount of employee in this segment.</a:t>
            </a:r>
          </a:p>
        </p:txBody>
      </p:sp>
    </p:spTree>
    <p:extLst>
      <p:ext uri="{BB962C8B-B14F-4D97-AF65-F5344CB8AC3E}">
        <p14:creationId xmlns:p14="http://schemas.microsoft.com/office/powerpoint/2010/main" val="33326106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1C6A53D-9178-2029-A638-F1A565944EEB}"/>
              </a:ext>
            </a:extLst>
          </p:cNvPr>
          <p:cNvSpPr txBox="1"/>
          <p:nvPr/>
        </p:nvSpPr>
        <p:spPr>
          <a:xfrm>
            <a:off x="2901461" y="2400300"/>
            <a:ext cx="729761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/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637674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F3441-AED8-3FB5-A6AA-4CDA97633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48" y="114299"/>
            <a:ext cx="10806351" cy="4818186"/>
          </a:xfrm>
        </p:spPr>
        <p:txBody>
          <a:bodyPr>
            <a:normAutofit/>
          </a:bodyPr>
          <a:lstStyle/>
          <a:p>
            <a:pPr algn="l"/>
            <a:r>
              <a:rPr lang="en-US" sz="2400" dirty="0"/>
              <a:t>Problem Statement  :    Manager want to know How to reduce employee turn over.</a:t>
            </a:r>
            <a:br>
              <a:rPr lang="en-US" sz="2400" dirty="0"/>
            </a:br>
            <a:r>
              <a:rPr lang="en-US" sz="2400" dirty="0"/>
              <a:t> </a:t>
            </a:r>
            <a:br>
              <a:rPr lang="en-US" sz="2400" dirty="0"/>
            </a:br>
            <a:r>
              <a:rPr lang="en-US" sz="2400" dirty="0"/>
              <a:t>Goal :  			         HR want to know the employee retention. 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Task :                      Analysis the hypothesis and data story on reason for churn			</a:t>
            </a:r>
            <a:br>
              <a:rPr lang="en-US" sz="2400" dirty="0"/>
            </a:br>
            <a:r>
              <a:rPr lang="en-US" sz="2400" dirty="0"/>
              <a:t>Data : 			          15000 employee data		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Link :                  </a:t>
            </a:r>
            <a:r>
              <a:rPr lang="en-US" sz="2400" dirty="0">
                <a:hlinkClick r:id="rId2"/>
              </a:rPr>
              <a:t>Click Here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78158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F3441-AED8-3FB5-A6AA-4CDA97633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1671" y="1151792"/>
            <a:ext cx="10806351" cy="4818186"/>
          </a:xfrm>
        </p:spPr>
        <p:txBody>
          <a:bodyPr>
            <a:normAutofit/>
          </a:bodyPr>
          <a:lstStyle/>
          <a:p>
            <a:pPr marL="571500" indent="-571500" algn="l">
              <a:buFont typeface="Wingdings" panose="05000000000000000000" pitchFamily="2" charset="2"/>
              <a:buChar char="q"/>
            </a:pPr>
            <a:r>
              <a:rPr lang="en-US" dirty="0"/>
              <a:t>Questions from Management: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sz="2400" dirty="0"/>
              <a:t>what is the main cause of turnover</a:t>
            </a:r>
            <a:br>
              <a:rPr lang="en-US" sz="2400" dirty="0"/>
            </a:br>
            <a:r>
              <a:rPr lang="en-US" sz="2400" dirty="0"/>
              <a:t>Is there is something surprise in data?</a:t>
            </a:r>
            <a:br>
              <a:rPr lang="en-US" sz="2400" dirty="0"/>
            </a:br>
            <a:r>
              <a:rPr lang="en-US" sz="2400" dirty="0"/>
              <a:t>What segment should we focus on?</a:t>
            </a:r>
            <a:br>
              <a:rPr lang="en-US" sz="2400" dirty="0"/>
            </a:br>
            <a:r>
              <a:rPr lang="en-US" sz="2400" dirty="0"/>
              <a:t>Which </a:t>
            </a:r>
            <a:r>
              <a:rPr lang="en-US" sz="2400" dirty="0" err="1"/>
              <a:t>depetment</a:t>
            </a:r>
            <a:r>
              <a:rPr lang="en-US" sz="2400" dirty="0"/>
              <a:t> has highest turnover?</a:t>
            </a:r>
            <a:br>
              <a:rPr lang="en-US" sz="2400" dirty="0"/>
            </a:br>
            <a:r>
              <a:rPr lang="en-US" sz="2400" dirty="0"/>
              <a:t>Do we need to increase X or decrease X?</a:t>
            </a:r>
            <a:br>
              <a:rPr lang="en-US" sz="2400" dirty="0"/>
            </a:br>
            <a:r>
              <a:rPr lang="en-US" sz="2400" dirty="0"/>
              <a:t>Where should we put our pilot program?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575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13E27-FBF7-6496-1BC1-4D05DAB75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Wingdings" panose="05000000000000000000" pitchFamily="2" charset="2"/>
              <a:buChar char="q"/>
            </a:pPr>
            <a:r>
              <a:rPr lang="en-US" dirty="0"/>
              <a:t>Insight Development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28E20E-12AF-CBD6-C661-A92E40D6F06C}"/>
              </a:ext>
            </a:extLst>
          </p:cNvPr>
          <p:cNvSpPr txBox="1"/>
          <p:nvPr/>
        </p:nvSpPr>
        <p:spPr>
          <a:xfrm>
            <a:off x="1441939" y="2338753"/>
            <a:ext cx="8581292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What is the goal of business?</a:t>
            </a:r>
          </a:p>
          <a:p>
            <a:pPr lvl="1"/>
            <a:r>
              <a:rPr lang="en-US" sz="1400" dirty="0"/>
              <a:t>Make money/ reduce employee churn/ limit recruitment cost</a:t>
            </a:r>
          </a:p>
          <a:p>
            <a:pPr lvl="1"/>
            <a:r>
              <a:rPr lang="en-US" sz="1400" dirty="0"/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What is the matrix of success and failure?</a:t>
            </a:r>
          </a:p>
          <a:p>
            <a:pPr lvl="1"/>
            <a:r>
              <a:rPr lang="en-US" sz="1400" dirty="0"/>
              <a:t>Employee retention and churn</a:t>
            </a:r>
          </a:p>
          <a:p>
            <a:pPr marL="342900" indent="-342900">
              <a:buFont typeface="+mj-lt"/>
              <a:buAutoNum type="arabicPeriod"/>
            </a:pPr>
            <a:endParaRPr lang="en-US" sz="1400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What is the trend?</a:t>
            </a:r>
          </a:p>
          <a:p>
            <a:pPr lvl="1"/>
            <a:r>
              <a:rPr lang="en-US" sz="1400" dirty="0"/>
              <a:t>Department with high  and low churn</a:t>
            </a:r>
          </a:p>
          <a:p>
            <a:pPr marL="342900" indent="-342900">
              <a:buFont typeface="+mj-lt"/>
              <a:buAutoNum type="arabicPeriod"/>
            </a:pPr>
            <a:endParaRPr lang="en-US" sz="1400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What influence our matrix and trend?</a:t>
            </a:r>
          </a:p>
          <a:p>
            <a:pPr lvl="1"/>
            <a:r>
              <a:rPr lang="en-US" sz="1400" dirty="0"/>
              <a:t>Other matrix affect on churn</a:t>
            </a:r>
          </a:p>
          <a:p>
            <a:pPr marL="342900" indent="-342900">
              <a:buFont typeface="+mj-lt"/>
              <a:buAutoNum type="arabicPeriod"/>
            </a:pPr>
            <a:endParaRPr lang="en-US" sz="1400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How to fix the trend?</a:t>
            </a:r>
          </a:p>
          <a:p>
            <a:pPr lvl="1"/>
            <a:r>
              <a:rPr lang="en-US" dirty="0"/>
              <a:t>	</a:t>
            </a:r>
            <a:r>
              <a:rPr lang="en-US" sz="1400" dirty="0"/>
              <a:t>increase x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6526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FBC19-03AA-0478-7B14-63191F471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and technique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6C520D-EF54-5DAB-4694-659CCBF51021}"/>
              </a:ext>
            </a:extLst>
          </p:cNvPr>
          <p:cNvSpPr txBox="1"/>
          <p:nvPr/>
        </p:nvSpPr>
        <p:spPr>
          <a:xfrm>
            <a:off x="1028700" y="2602523"/>
            <a:ext cx="90648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Tools: Excel , PowerPoint</a:t>
            </a:r>
          </a:p>
          <a:p>
            <a:endParaRPr lang="en-US" dirty="0"/>
          </a:p>
          <a:p>
            <a:r>
              <a:rPr lang="en-US" dirty="0"/>
              <a:t>Technique :  Pivot Table, Power Query , Dax</a:t>
            </a:r>
          </a:p>
          <a:p>
            <a:endParaRPr lang="en-US" dirty="0"/>
          </a:p>
          <a:p>
            <a:r>
              <a:rPr lang="en-US" dirty="0"/>
              <a:t>Statistics : Mean , mode, </a:t>
            </a:r>
            <a:r>
              <a:rPr lang="en-US" dirty="0" err="1"/>
              <a:t>Medain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338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1650503-A673-81A7-6811-6FBEE61EC3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2132" y="225518"/>
            <a:ext cx="8853854" cy="5819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660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E460DCB-6F36-F9A7-7A5F-550D5FDB3A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316" y="170463"/>
            <a:ext cx="8791419" cy="65170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E35C20C-614F-63F1-21DF-AEFB6DAE32F1}"/>
              </a:ext>
            </a:extLst>
          </p:cNvPr>
          <p:cNvSpPr txBox="1"/>
          <p:nvPr/>
        </p:nvSpPr>
        <p:spPr>
          <a:xfrm>
            <a:off x="9592408" y="1019908"/>
            <a:ext cx="232996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High and low churn:</a:t>
            </a:r>
          </a:p>
          <a:p>
            <a:endParaRPr lang="en-US" dirty="0"/>
          </a:p>
          <a:p>
            <a:r>
              <a:rPr lang="en-US" dirty="0"/>
              <a:t>The employees with the most churn also have the most employee in the low salary.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2BF176-A8A3-8063-D177-259B6234CF30}"/>
              </a:ext>
            </a:extLst>
          </p:cNvPr>
          <p:cNvSpPr txBox="1"/>
          <p:nvPr/>
        </p:nvSpPr>
        <p:spPr>
          <a:xfrm>
            <a:off x="9469315" y="4132385"/>
            <a:ext cx="245305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Salary :</a:t>
            </a:r>
          </a:p>
          <a:p>
            <a:endParaRPr lang="en-US" dirty="0"/>
          </a:p>
          <a:p>
            <a:r>
              <a:rPr lang="en-US" dirty="0"/>
              <a:t>Although salary are lower for the top 3 department with low retention. Not all the department has low salary. </a:t>
            </a:r>
          </a:p>
        </p:txBody>
      </p:sp>
    </p:spTree>
    <p:extLst>
      <p:ext uri="{BB962C8B-B14F-4D97-AF65-F5344CB8AC3E}">
        <p14:creationId xmlns:p14="http://schemas.microsoft.com/office/powerpoint/2010/main" val="6312009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0DCD570-EF7F-5A51-C39A-9BDCDC0995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731" y="543724"/>
            <a:ext cx="7387034" cy="524301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9002CA0-0334-BCFB-90DC-29563F6E7819}"/>
              </a:ext>
            </a:extLst>
          </p:cNvPr>
          <p:cNvSpPr txBox="1"/>
          <p:nvPr/>
        </p:nvSpPr>
        <p:spPr>
          <a:xfrm>
            <a:off x="8414238" y="1371600"/>
            <a:ext cx="318281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Top 3 department with churn and employees:</a:t>
            </a:r>
          </a:p>
          <a:p>
            <a:endParaRPr lang="en-US" dirty="0"/>
          </a:p>
          <a:p>
            <a:r>
              <a:rPr lang="en-US" dirty="0"/>
              <a:t>Although these department have the most churn there don necessary equal  large volume of employees.</a:t>
            </a:r>
          </a:p>
        </p:txBody>
      </p:sp>
    </p:spTree>
    <p:extLst>
      <p:ext uri="{BB962C8B-B14F-4D97-AF65-F5344CB8AC3E}">
        <p14:creationId xmlns:p14="http://schemas.microsoft.com/office/powerpoint/2010/main" val="30767916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CB82426-3DE4-5EE5-1C06-0AF702CFAF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5662" y="470234"/>
            <a:ext cx="5902727" cy="5718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6476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47</TotalTime>
  <Words>330</Words>
  <Application>Microsoft Office PowerPoint</Application>
  <PresentationFormat>Widescreen</PresentationFormat>
  <Paragraphs>38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Calisto MT</vt:lpstr>
      <vt:lpstr>Wingdings</vt:lpstr>
      <vt:lpstr>Wingdings 2</vt:lpstr>
      <vt:lpstr>Slate</vt:lpstr>
      <vt:lpstr>Employee Turn Over Analysis </vt:lpstr>
      <vt:lpstr>Problem Statement  :    Manager want to know How to reduce employee turn over.   Goal :              HR want to know the employee retention.   Task :                      Analysis the hypothesis and data story on reason for churn    Data :              15000 employee data    Link :                  Click Here</vt:lpstr>
      <vt:lpstr>Questions from Management:   what is the main cause of turnover Is there is something surprise in data? What segment should we focus on? Which depetment has highest turnover? Do we need to increase X or decrease X? Where should we put our pilot program?</vt:lpstr>
      <vt:lpstr>Insight Development</vt:lpstr>
      <vt:lpstr>Tools and technique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Turn Over Analysis </dc:title>
  <dc:creator>DEEPAK CHAWADE</dc:creator>
  <cp:lastModifiedBy>DEEPAK CHAWADE</cp:lastModifiedBy>
  <cp:revision>1</cp:revision>
  <dcterms:created xsi:type="dcterms:W3CDTF">2024-04-19T07:45:18Z</dcterms:created>
  <dcterms:modified xsi:type="dcterms:W3CDTF">2024-04-19T08:32:28Z</dcterms:modified>
</cp:coreProperties>
</file>