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4849-21D9-7F22-CD00-9BD19336B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Case Study on IPL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122C5-50D0-2A19-B6E3-B7C53DA69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</a:t>
            </a:r>
            <a:r>
              <a:rPr lang="en-US" dirty="0" err="1"/>
              <a:t>Chawde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3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Q8 WHAT IS THE AVERAGE NUMBER OF BOUNDARIES HIT BY EACH TEAM IN EACH SEASON?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1CB45-3F6E-4313-359C-0443E8222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5" y="993640"/>
            <a:ext cx="6950042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9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Q8 WHAT IS THE AVERAGE NUMBER OF BOUNDARIES HIT BY EACH TEAM IN EACH SEASON?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FFAFC-1A68-C6F0-492A-CC18B036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53" y="1178681"/>
            <a:ext cx="4846740" cy="1722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1B89B6-AFBD-DFCE-7B6F-134E4E7E1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3" y="3835119"/>
            <a:ext cx="3520745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0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Q9 WHAT IS THE HIGHEST PARTNERSHIP (RUNS) FOR EACH TEAM IN EACH SEASON?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8D126-F7CD-9442-FCDB-A7B5023A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93" y="1480572"/>
            <a:ext cx="4976291" cy="1188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E6D26-B231-2631-F466-9DDA685E9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23" y="3310200"/>
            <a:ext cx="3688400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Q11 WHICH BOWLER HAS THE BEST BOWLING FIGURES (MOST WICKETS TAKEN) IN A SINGLEMATCH?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FF2617-16B9-75ED-9C31-0B785E91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69" y="861527"/>
            <a:ext cx="7132938" cy="2743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EAD585-CD79-BEDA-0580-53B05A4D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743" y="861527"/>
            <a:ext cx="4016088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1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Q12 HOW MANY MATCHES RESULTED IN A WIN FOR EACH TEAM IN EACH CITY?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79D11-8E96-28D1-989D-545E70584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48" y="1143531"/>
            <a:ext cx="6058425" cy="1265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1536DD-6834-AC5F-8F5B-ADAD77EF7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48" y="2501228"/>
            <a:ext cx="3185436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9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Q13 HOW MANY TIMES DID EACH TEAM WIN THE TOSS IN EACH SEASON?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34601-CE9F-9174-0FB6-CBF19A0D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2" y="1225301"/>
            <a:ext cx="5540220" cy="1242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CE5099-4A5E-CD41-39DB-E470C2249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2" y="2548833"/>
            <a:ext cx="2956816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34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Q14 HOW MANY MATCHES DID EACH PLAYER WIN THE "PLAYER OF THE MATCH" AWARD?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97E93-7817-D699-3F69-C45BC711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2" y="1144112"/>
            <a:ext cx="7026249" cy="138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89A0B-2DCD-3B78-69D1-EAE46F9A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52" y="2680904"/>
            <a:ext cx="2072820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2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Q16 WHICH TEAM HAS THE HIGHEST TOTAL SCORE IN A SINGLE MATCH?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98874-1AE7-E8CB-FEA5-4D438F35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98" y="1105998"/>
            <a:ext cx="6073666" cy="1691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784F5-1C06-1823-447F-862C6609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233" y="1105998"/>
            <a:ext cx="3101609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30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Q17 WHICH BATSMAN HAS SCORED THE MOST RUNS IN A SINGLE MATCH?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94F90-E20C-7BD5-A327-2910801C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3" y="1128280"/>
            <a:ext cx="5524979" cy="1524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69C6B-EF85-7264-8880-EE3AEC7D6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577" y="1128280"/>
            <a:ext cx="2423370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05AF-599C-A61E-0A54-CC2BBBDD2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A9F24-523E-9BCC-8BBE-773D6A9D4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1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9A55-EE97-EE4C-3AF7-82CB9E1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BC974-4A06-3EC8-1886-23DE35DB2858}"/>
              </a:ext>
            </a:extLst>
          </p:cNvPr>
          <p:cNvSpPr txBox="1"/>
          <p:nvPr/>
        </p:nvSpPr>
        <p:spPr>
          <a:xfrm>
            <a:off x="580292" y="2268415"/>
            <a:ext cx="11254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of IPL is of year three years </a:t>
            </a:r>
          </a:p>
          <a:p>
            <a:endParaRPr lang="en-US" dirty="0"/>
          </a:p>
          <a:p>
            <a:r>
              <a:rPr lang="en-US" dirty="0"/>
              <a:t>The analysis of this questions are give proper insight of the data </a:t>
            </a:r>
          </a:p>
          <a:p>
            <a:endParaRPr lang="en-US" dirty="0"/>
          </a:p>
          <a:p>
            <a:r>
              <a:rPr lang="en-US" dirty="0"/>
              <a:t>There are two sheets in the excel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Agenda is to find the business insight form the dataset</a:t>
            </a:r>
          </a:p>
        </p:txBody>
      </p:sp>
    </p:spTree>
    <p:extLst>
      <p:ext uri="{BB962C8B-B14F-4D97-AF65-F5344CB8AC3E}">
        <p14:creationId xmlns:p14="http://schemas.microsoft.com/office/powerpoint/2010/main" val="307288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 WHAT ARE THE TOP 5 PLAYERS WITH THE MOST PLAYER OF THE MATCH AWARDS?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6EEFA-E8E4-B8D5-43EC-89D73542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21" y="1298257"/>
            <a:ext cx="6340389" cy="1676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51B73-07C7-2EFF-76E3-F439E4C5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53" y="3883199"/>
            <a:ext cx="2621507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4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Q2 HOW MANY MATCHES WERE WON BY EACH TEAM IN EACH SEASON?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1C9024-7677-7FA2-0DCC-5321DA84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92" y="1330217"/>
            <a:ext cx="5799323" cy="1348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F8EE6-C7BF-911A-BC50-E41B1FE39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671" y="2929866"/>
            <a:ext cx="3147333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0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Q3 WHAT IS THE AVERAGE STRIKE RATE OF BATSMEN IN THE IPL DATASET?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1D899-9034-0BC9-12A7-8767F049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48" y="929286"/>
            <a:ext cx="9746825" cy="139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59693-7C85-012A-FD26-E46F14AE7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04" y="2566861"/>
            <a:ext cx="3429297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57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Q4 WHAT IS THE NUMBER OF MATCHES WON BY EACH TEAM BATTING FIRST VERSUS BATTINGSECOND?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68D72-523B-F321-09C7-ABA85CA3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5" y="867630"/>
            <a:ext cx="7071973" cy="3909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9CC73-545F-1E69-E240-F8ED71824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220" y="1135270"/>
            <a:ext cx="2987299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2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Q5 WHICH BATSMAN HAS THE HIGHEST STRIKE RATE (MINIMUM 200 RUNS SCORED)?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678FE-951C-54C3-FDB4-CA738BFB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79" y="1400842"/>
            <a:ext cx="6462320" cy="1524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9CDEC-CEA5-28FE-43FE-CA6979B9D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9" y="3727268"/>
            <a:ext cx="206519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Q6 HOW MANY TIMES HAS EACH BATSMAN BEEN DISMISSED BY THE BOWLER 'MALINGA'?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E919B-912C-9076-5DC9-96D6BEC19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5" y="977619"/>
            <a:ext cx="6393734" cy="19661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EC0CE4-72D3-6467-3155-807FD373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55" y="3103822"/>
            <a:ext cx="2263336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7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75D30-B4B8-00C2-8BD5-AE075BFCD52D}"/>
              </a:ext>
            </a:extLst>
          </p:cNvPr>
          <p:cNvSpPr txBox="1"/>
          <p:nvPr/>
        </p:nvSpPr>
        <p:spPr>
          <a:xfrm>
            <a:off x="319452" y="254976"/>
            <a:ext cx="11400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Q7 WHAT IS THE AVERAGE PERCENTAGE OF BOUNDARIES (FOURS AND SIXESCOMBINED) HIT BY EACH BATSMAN?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42475-3DD0-DEA3-3574-E3F604D9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55" y="1254573"/>
            <a:ext cx="8542760" cy="2080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0293C4-D208-3759-A682-86514F57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018" y="1337128"/>
            <a:ext cx="1813717" cy="41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29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36</TotalTime>
  <Words>298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2</vt:lpstr>
      <vt:lpstr>Quotable</vt:lpstr>
      <vt:lpstr>SQL Case Study on IPL Dataset</vt:lpstr>
      <vt:lpstr>Information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Case Study on IPL Dataset</dc:title>
  <dc:creator>DEEPAK CHAWADE</dc:creator>
  <cp:lastModifiedBy>DEEPAK CHAWADE</cp:lastModifiedBy>
  <cp:revision>1</cp:revision>
  <dcterms:created xsi:type="dcterms:W3CDTF">2024-04-26T11:31:14Z</dcterms:created>
  <dcterms:modified xsi:type="dcterms:W3CDTF">2024-04-26T12:07:41Z</dcterms:modified>
</cp:coreProperties>
</file>