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510A-34B7-4CFA-4FBF-CF6E48F32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Swiggy Data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2250-41B2-DEFE-7750-C77C5A4F5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</a:t>
            </a:r>
            <a:r>
              <a:rPr lang="en-US" dirty="0" err="1"/>
              <a:t>Chawde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RETRIEVE THE DETAILS OF RESTAURANTS THAT HAVE THE SAME NAME BUT ARE LOCATED IN DIFFERENT CITIES.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1E6AD-FAC4-E208-CF26-BF1F4336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58" y="1657295"/>
            <a:ext cx="7163421" cy="1257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DBB526-FE3A-37A4-AAA2-C002C694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58" y="3429000"/>
            <a:ext cx="3848433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WHICH RESTAURANT OFFERS THE MOST NUMBER OF ITEMS IN THE 'MAIN COURSE' CATEGORY?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147D6-4439-960F-3838-E0F13BF9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5" y="1856584"/>
            <a:ext cx="6629975" cy="1333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B5B13-F736-591E-AD7F-93518900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5" y="3429000"/>
            <a:ext cx="3802710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WHICH RESTAURNANT PROVIDING THE LOWEST PRICE AVERAGE PRICE OF ALL ITEM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AFFDA-C870-799F-C3EE-D01C461C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2" y="1812623"/>
            <a:ext cx="6027942" cy="1333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80FF3-6488-E128-A008-6E1BF968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32" y="3429000"/>
            <a:ext cx="2979678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5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WHICH TOP 5 RESTAURANT OFFERS HIGHEST NUMBER OF CATEGORIES?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0FC93-746F-96F4-96A4-A30E6D80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2" y="1490241"/>
            <a:ext cx="5982218" cy="125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B9B2A-7448-3D4E-1906-556520C7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32" y="2883876"/>
            <a:ext cx="3139712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0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E8CA-5493-C731-5972-1B4D81DD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162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053880" cy="729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HOW MANY RESTAURANTS HAVE A RATING GREATER THAN 4.5?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A6C7A-9FB3-38BC-8781-0646E47F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28" y="1776881"/>
            <a:ext cx="4252328" cy="983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9EBE4-3E6B-D3DC-BFFB-038C55B7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28" y="3429000"/>
            <a:ext cx="1364098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4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WHICH IS THE TOP 1 CITY WITH THE HIGHEST NUMBER OF RESTAURANTS?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5A425-B3A2-CEF2-4D86-0FFF5D4A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85" y="1787427"/>
            <a:ext cx="4930567" cy="112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59086-979F-C8A8-DD86-C1ADD3DD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85" y="3681004"/>
            <a:ext cx="2491956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9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HOW MANY RESTAURANTS HAVE THE WORD "PIZZA" IN THEIR NAME?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14D19-050A-D534-927C-85BF53E7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35" y="1698333"/>
            <a:ext cx="5250635" cy="1104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8FCCF-9D67-E69B-19D3-D4D55AC8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90" y="3923683"/>
            <a:ext cx="1737511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WHAT IS THE MOST COMMON CUISINE AMONG THE RESTAURANTS IN THE DATASET?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F700F-DB6A-191B-8B76-F8B26284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75" y="1866765"/>
            <a:ext cx="6271803" cy="1562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B463E-6C36-4B56-CE2C-DA6C622A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75" y="3429000"/>
            <a:ext cx="2781541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WHAT IS THE AVERAGE RATING OF RESTAURANTS IN EACH CITY?--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FB604-242C-9214-39D4-B1438D80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91" y="1803545"/>
            <a:ext cx="4557155" cy="115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9E588-C55C-9840-E977-5C1B676E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91" y="3682765"/>
            <a:ext cx="1950889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WHAT IS THE HIGHEST PRICE OF ITEM UNDER THE 'RECOMMENDED' MENU CATEGORY FOR EACH RESTAURANT?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9D2A7-1C1F-26FA-96F3-559CAAF1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09" y="1741703"/>
            <a:ext cx="7064352" cy="1211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ACE35-A8F3-D7F2-FA4D-D93A23BFA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209" y="3341076"/>
            <a:ext cx="2956816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FIND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5 EXPENSIVE RESTATURENT THAT OFFER CUISINE OTHER THAN INDIAN CUISINE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BFEC6-EA9B-28E5-AE5D-43E8B26E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07" y="1891438"/>
            <a:ext cx="6713802" cy="184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CE38B8-3265-61D3-2FFC-05485F8A7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07" y="4448258"/>
            <a:ext cx="3688400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8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F3C-370E-08F1-CEBB-AF478CFE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732" y="624110"/>
            <a:ext cx="10480430" cy="7299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FIND THE RESTAURANTS THAT HAVE AN AVERAGE COST WHICH IS HIGHER THAN THE TOTAL AVERAGE COST OF ALL RESTAURANTS TOGETHER.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1F463-64BF-0E0A-4CB3-59F84E2E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32" y="1749906"/>
            <a:ext cx="9670618" cy="1318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71132-C1BB-C2A5-2D1C-35DBA6C2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32" y="3464171"/>
            <a:ext cx="2941575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31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185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Swiggy Data Analysis </vt:lpstr>
      <vt:lpstr>-- HOW MANY RESTAURANTS HAVE A RATING GREATER THAN 4.5?</vt:lpstr>
      <vt:lpstr>-- WHICH IS THE TOP 1 CITY WITH THE HIGHEST NUMBER OF RESTAURANTS?</vt:lpstr>
      <vt:lpstr>-- HOW MANY RESTAURANTS HAVE THE WORD "PIZZA" IN THEIR NAME?</vt:lpstr>
      <vt:lpstr>-- WHAT IS THE MOST COMMON CUISINE AMONG THE RESTAURANTS IN THE DATASET?</vt:lpstr>
      <vt:lpstr>-- WHAT IS THE AVERAGE RATING OF RESTAURANTS IN EACH CITY?-- </vt:lpstr>
      <vt:lpstr>-- WHAT IS THE HIGHEST PRICE OF ITEM UNDER THE 'RECOMMENDED' MENU CATEGORY FOR EACH RESTAURANT?</vt:lpstr>
      <vt:lpstr>-- FIND THE THE TOP 5 EXPENSIVE RESTATURENT THAT OFFER CUISINE OTHER THAN INDIAN CUISINE </vt:lpstr>
      <vt:lpstr>-- FIND THE RESTAURANTS THAT HAVE AN AVERAGE COST WHICH IS HIGHER THAN THE TOTAL AVERAGE COST OF ALL RESTAURANTS TOGETHER.</vt:lpstr>
      <vt:lpstr>-- RETRIEVE THE DETAILS OF RESTAURANTS THAT HAVE THE SAME NAME BUT ARE LOCATED IN DIFFERENT CITIES.</vt:lpstr>
      <vt:lpstr>-- WHICH RESTAURANT OFFERS THE MOST NUMBER OF ITEMS IN THE 'MAIN COURSE' CATEGORY?</vt:lpstr>
      <vt:lpstr>-- WHICH RESTAURNANT PROVIDING THE LOWEST PRICE AVERAGE PRICE OF ALL ITEM</vt:lpstr>
      <vt:lpstr>-- WHICH TOP 5 RESTAURANT OFFERS HIGHEST NUMBER OF CATEGORIES?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 </dc:title>
  <dc:creator>DEEPAK CHAWADE</dc:creator>
  <cp:lastModifiedBy>DEEPAK CHAWADE</cp:lastModifiedBy>
  <cp:revision>1</cp:revision>
  <dcterms:created xsi:type="dcterms:W3CDTF">2024-04-28T08:56:28Z</dcterms:created>
  <dcterms:modified xsi:type="dcterms:W3CDTF">2024-04-28T09:15:04Z</dcterms:modified>
</cp:coreProperties>
</file>