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4/27/2024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4/27/2024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4/27/2024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3662-EB4D-9145-95EE-4DE904C845E9}"/>
              </a:ext>
            </a:extLst>
          </p:cNvPr>
          <p:cNvSpPr>
            <a:spLocks noGrp="1"/>
          </p:cNvSpPr>
          <p:nvPr>
            <p:ph type="ctrTitle"/>
          </p:nvPr>
        </p:nvSpPr>
        <p:spPr/>
        <p:txBody>
          <a:bodyPr/>
          <a:lstStyle/>
          <a:p>
            <a:r>
              <a:rPr lang="en-US" dirty="0"/>
              <a:t>SQL || DATA Mart</a:t>
            </a:r>
            <a:br>
              <a:rPr lang="en-US" dirty="0"/>
            </a:br>
            <a:r>
              <a:rPr lang="en-US" dirty="0"/>
              <a:t> Case Study </a:t>
            </a:r>
          </a:p>
        </p:txBody>
      </p:sp>
      <p:sp>
        <p:nvSpPr>
          <p:cNvPr id="3" name="Subtitle 2">
            <a:extLst>
              <a:ext uri="{FF2B5EF4-FFF2-40B4-BE49-F238E27FC236}">
                <a16:creationId xmlns:a16="http://schemas.microsoft.com/office/drawing/2014/main" id="{7D38976E-A98E-A41F-DE63-4DEBA68FA919}"/>
              </a:ext>
            </a:extLst>
          </p:cNvPr>
          <p:cNvSpPr>
            <a:spLocks noGrp="1"/>
          </p:cNvSpPr>
          <p:nvPr>
            <p:ph type="subTitle" idx="1"/>
          </p:nvPr>
        </p:nvSpPr>
        <p:spPr/>
        <p:txBody>
          <a:bodyPr/>
          <a:lstStyle/>
          <a:p>
            <a:r>
              <a:rPr lang="en-US" dirty="0"/>
              <a:t>Deepak </a:t>
            </a:r>
            <a:r>
              <a:rPr lang="en-US" dirty="0" err="1"/>
              <a:t>Chawde</a:t>
            </a:r>
            <a:endParaRPr lang="en-US" dirty="0"/>
          </a:p>
        </p:txBody>
      </p:sp>
    </p:spTree>
    <p:extLst>
      <p:ext uri="{BB962C8B-B14F-4D97-AF65-F5344CB8AC3E}">
        <p14:creationId xmlns:p14="http://schemas.microsoft.com/office/powerpoint/2010/main" val="379539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C98E9-B51B-1717-36BA-39AAB593F925}"/>
              </a:ext>
            </a:extLst>
          </p:cNvPr>
          <p:cNvSpPr txBox="1"/>
          <p:nvPr/>
        </p:nvSpPr>
        <p:spPr>
          <a:xfrm>
            <a:off x="694592" y="659423"/>
            <a:ext cx="10445262" cy="1754326"/>
          </a:xfrm>
          <a:prstGeom prst="rect">
            <a:avLst/>
          </a:prstGeom>
          <a:noFill/>
        </p:spPr>
        <p:txBody>
          <a:bodyPr wrap="square" rtlCol="0">
            <a:spAutoFit/>
          </a:bodyPr>
          <a:lstStyle/>
          <a:p>
            <a:pPr algn="l"/>
            <a:endParaRPr lang="en-US" sz="1800" b="0" i="0" u="none" strike="noStrike" baseline="0">
              <a:solidFill>
                <a:srgbClr val="000000"/>
              </a:solidFill>
              <a:latin typeface="Times New Roman" panose="02020603050405020304" pitchFamily="18" charset="0"/>
            </a:endParaRPr>
          </a:p>
          <a:p>
            <a:r>
              <a:rPr lang="en-US" sz="1800" b="0" i="0" u="none" strike="noStrike" baseline="0">
                <a:solidFill>
                  <a:srgbClr val="000000"/>
                </a:solidFill>
                <a:latin typeface="Times New Roman" panose="02020603050405020304" pitchFamily="18" charset="0"/>
              </a:rPr>
              <a:t> Data Dart is my latest venture and I want your help to analyze the sales and performance of my venture. In June 2020 - large scale supply changes were made at Data Mart. All Data Mart products now use sustainable packaging methods in every single step from the farm all the way to the customer. </a:t>
            </a:r>
          </a:p>
          <a:p>
            <a:r>
              <a:rPr lang="en-US" sz="1800" b="0" i="0" u="none" strike="noStrike" baseline="0">
                <a:solidFill>
                  <a:srgbClr val="000000"/>
                </a:solidFill>
                <a:latin typeface="Times New Roman" panose="02020603050405020304" pitchFamily="18" charset="0"/>
              </a:rPr>
              <a:t>I need your help to quantify the impact of this change on the sales performance for Data Mart and its separate business areas. </a:t>
            </a:r>
            <a:endParaRPr lang="en-US" dirty="0"/>
          </a:p>
        </p:txBody>
      </p:sp>
    </p:spTree>
    <p:extLst>
      <p:ext uri="{BB962C8B-B14F-4D97-AF65-F5344CB8AC3E}">
        <p14:creationId xmlns:p14="http://schemas.microsoft.com/office/powerpoint/2010/main" val="306831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C98E9-B51B-1717-36BA-39AAB593F925}"/>
              </a:ext>
            </a:extLst>
          </p:cNvPr>
          <p:cNvSpPr txBox="1"/>
          <p:nvPr/>
        </p:nvSpPr>
        <p:spPr>
          <a:xfrm>
            <a:off x="694592" y="659423"/>
            <a:ext cx="10445262" cy="369332"/>
          </a:xfrm>
          <a:prstGeom prst="rect">
            <a:avLst/>
          </a:prstGeom>
          <a:noFill/>
        </p:spPr>
        <p:txBody>
          <a:bodyPr wrap="square" rtlCol="0">
            <a:spAutoFit/>
          </a:bodyPr>
          <a:lstStyle/>
          <a:p>
            <a:pPr algn="l"/>
            <a:r>
              <a:rPr lang="en-US" dirty="0"/>
              <a:t>-- 1. Which week numbers are missing from the dataset?</a:t>
            </a:r>
          </a:p>
        </p:txBody>
      </p:sp>
      <p:pic>
        <p:nvPicPr>
          <p:cNvPr id="4" name="Picture 3">
            <a:extLst>
              <a:ext uri="{FF2B5EF4-FFF2-40B4-BE49-F238E27FC236}">
                <a16:creationId xmlns:a16="http://schemas.microsoft.com/office/drawing/2014/main" id="{308FFDEA-EACB-7E0F-6236-FD241BD229A9}"/>
              </a:ext>
            </a:extLst>
          </p:cNvPr>
          <p:cNvPicPr>
            <a:picLocks noChangeAspect="1"/>
          </p:cNvPicPr>
          <p:nvPr/>
        </p:nvPicPr>
        <p:blipFill>
          <a:blip r:embed="rId2"/>
          <a:stretch>
            <a:fillRect/>
          </a:stretch>
        </p:blipFill>
        <p:spPr>
          <a:xfrm>
            <a:off x="813632" y="1407301"/>
            <a:ext cx="5570703" cy="1265030"/>
          </a:xfrm>
          <a:prstGeom prst="rect">
            <a:avLst/>
          </a:prstGeom>
        </p:spPr>
      </p:pic>
      <p:pic>
        <p:nvPicPr>
          <p:cNvPr id="6" name="Picture 5">
            <a:extLst>
              <a:ext uri="{FF2B5EF4-FFF2-40B4-BE49-F238E27FC236}">
                <a16:creationId xmlns:a16="http://schemas.microsoft.com/office/drawing/2014/main" id="{19F8E92F-6C0B-C286-D614-44D5A72CB9D5}"/>
              </a:ext>
            </a:extLst>
          </p:cNvPr>
          <p:cNvPicPr>
            <a:picLocks noChangeAspect="1"/>
          </p:cNvPicPr>
          <p:nvPr/>
        </p:nvPicPr>
        <p:blipFill>
          <a:blip r:embed="rId3"/>
          <a:stretch>
            <a:fillRect/>
          </a:stretch>
        </p:blipFill>
        <p:spPr>
          <a:xfrm>
            <a:off x="822424" y="2716293"/>
            <a:ext cx="1348857" cy="2819644"/>
          </a:xfrm>
          <a:prstGeom prst="rect">
            <a:avLst/>
          </a:prstGeom>
        </p:spPr>
      </p:pic>
    </p:spTree>
    <p:extLst>
      <p:ext uri="{BB962C8B-B14F-4D97-AF65-F5344CB8AC3E}">
        <p14:creationId xmlns:p14="http://schemas.microsoft.com/office/powerpoint/2010/main" val="308542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C98E9-B51B-1717-36BA-39AAB593F925}"/>
              </a:ext>
            </a:extLst>
          </p:cNvPr>
          <p:cNvSpPr txBox="1"/>
          <p:nvPr/>
        </p:nvSpPr>
        <p:spPr>
          <a:xfrm>
            <a:off x="694592" y="659423"/>
            <a:ext cx="10445262" cy="369332"/>
          </a:xfrm>
          <a:prstGeom prst="rect">
            <a:avLst/>
          </a:prstGeom>
          <a:noFill/>
        </p:spPr>
        <p:txBody>
          <a:bodyPr wrap="square" rtlCol="0">
            <a:spAutoFit/>
          </a:bodyPr>
          <a:lstStyle/>
          <a:p>
            <a:pPr algn="l"/>
            <a:r>
              <a:rPr lang="en-US" dirty="0"/>
              <a:t>-- 2. How many total transactions were there for each year in the dataset?</a:t>
            </a:r>
          </a:p>
        </p:txBody>
      </p:sp>
      <p:pic>
        <p:nvPicPr>
          <p:cNvPr id="5" name="Picture 4">
            <a:extLst>
              <a:ext uri="{FF2B5EF4-FFF2-40B4-BE49-F238E27FC236}">
                <a16:creationId xmlns:a16="http://schemas.microsoft.com/office/drawing/2014/main" id="{16FC3595-5B9A-59FE-726F-934BE750CF03}"/>
              </a:ext>
            </a:extLst>
          </p:cNvPr>
          <p:cNvPicPr>
            <a:picLocks noChangeAspect="1"/>
          </p:cNvPicPr>
          <p:nvPr/>
        </p:nvPicPr>
        <p:blipFill>
          <a:blip r:embed="rId2"/>
          <a:stretch>
            <a:fillRect/>
          </a:stretch>
        </p:blipFill>
        <p:spPr>
          <a:xfrm>
            <a:off x="694592" y="1519553"/>
            <a:ext cx="7018628" cy="1181202"/>
          </a:xfrm>
          <a:prstGeom prst="rect">
            <a:avLst/>
          </a:prstGeom>
        </p:spPr>
      </p:pic>
      <p:pic>
        <p:nvPicPr>
          <p:cNvPr id="8" name="Picture 7">
            <a:extLst>
              <a:ext uri="{FF2B5EF4-FFF2-40B4-BE49-F238E27FC236}">
                <a16:creationId xmlns:a16="http://schemas.microsoft.com/office/drawing/2014/main" id="{3F3EE3A7-434C-45F7-F8DD-A10617335235}"/>
              </a:ext>
            </a:extLst>
          </p:cNvPr>
          <p:cNvPicPr>
            <a:picLocks noChangeAspect="1"/>
          </p:cNvPicPr>
          <p:nvPr/>
        </p:nvPicPr>
        <p:blipFill>
          <a:blip r:embed="rId3"/>
          <a:stretch>
            <a:fillRect/>
          </a:stretch>
        </p:blipFill>
        <p:spPr>
          <a:xfrm>
            <a:off x="694592" y="3279175"/>
            <a:ext cx="2872989" cy="1425063"/>
          </a:xfrm>
          <a:prstGeom prst="rect">
            <a:avLst/>
          </a:prstGeom>
        </p:spPr>
      </p:pic>
    </p:spTree>
    <p:extLst>
      <p:ext uri="{BB962C8B-B14F-4D97-AF65-F5344CB8AC3E}">
        <p14:creationId xmlns:p14="http://schemas.microsoft.com/office/powerpoint/2010/main" val="420750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C98E9-B51B-1717-36BA-39AAB593F925}"/>
              </a:ext>
            </a:extLst>
          </p:cNvPr>
          <p:cNvSpPr txBox="1"/>
          <p:nvPr/>
        </p:nvSpPr>
        <p:spPr>
          <a:xfrm>
            <a:off x="694592" y="659423"/>
            <a:ext cx="10445262" cy="369332"/>
          </a:xfrm>
          <a:prstGeom prst="rect">
            <a:avLst/>
          </a:prstGeom>
          <a:noFill/>
        </p:spPr>
        <p:txBody>
          <a:bodyPr wrap="square" rtlCol="0">
            <a:spAutoFit/>
          </a:bodyPr>
          <a:lstStyle/>
          <a:p>
            <a:pPr algn="l"/>
            <a:r>
              <a:rPr lang="en-US" dirty="0"/>
              <a:t>-- 3. What are the total sales for each region for each month? </a:t>
            </a:r>
          </a:p>
        </p:txBody>
      </p:sp>
      <p:pic>
        <p:nvPicPr>
          <p:cNvPr id="4" name="Picture 3">
            <a:extLst>
              <a:ext uri="{FF2B5EF4-FFF2-40B4-BE49-F238E27FC236}">
                <a16:creationId xmlns:a16="http://schemas.microsoft.com/office/drawing/2014/main" id="{BB3276A7-E336-2FB8-FF5D-8B14C9B31820}"/>
              </a:ext>
            </a:extLst>
          </p:cNvPr>
          <p:cNvPicPr>
            <a:picLocks noChangeAspect="1"/>
          </p:cNvPicPr>
          <p:nvPr/>
        </p:nvPicPr>
        <p:blipFill>
          <a:blip r:embed="rId2"/>
          <a:stretch>
            <a:fillRect/>
          </a:stretch>
        </p:blipFill>
        <p:spPr>
          <a:xfrm>
            <a:off x="767023" y="1465912"/>
            <a:ext cx="5822185" cy="1341236"/>
          </a:xfrm>
          <a:prstGeom prst="rect">
            <a:avLst/>
          </a:prstGeom>
        </p:spPr>
      </p:pic>
      <p:pic>
        <p:nvPicPr>
          <p:cNvPr id="7" name="Picture 6">
            <a:extLst>
              <a:ext uri="{FF2B5EF4-FFF2-40B4-BE49-F238E27FC236}">
                <a16:creationId xmlns:a16="http://schemas.microsoft.com/office/drawing/2014/main" id="{EB176542-4A6D-2811-B612-0792425D5451}"/>
              </a:ext>
            </a:extLst>
          </p:cNvPr>
          <p:cNvPicPr>
            <a:picLocks noChangeAspect="1"/>
          </p:cNvPicPr>
          <p:nvPr/>
        </p:nvPicPr>
        <p:blipFill>
          <a:blip r:embed="rId3"/>
          <a:stretch>
            <a:fillRect/>
          </a:stretch>
        </p:blipFill>
        <p:spPr>
          <a:xfrm>
            <a:off x="6876919" y="1465912"/>
            <a:ext cx="3010161" cy="3071126"/>
          </a:xfrm>
          <a:prstGeom prst="rect">
            <a:avLst/>
          </a:prstGeom>
        </p:spPr>
      </p:pic>
    </p:spTree>
    <p:extLst>
      <p:ext uri="{BB962C8B-B14F-4D97-AF65-F5344CB8AC3E}">
        <p14:creationId xmlns:p14="http://schemas.microsoft.com/office/powerpoint/2010/main" val="429221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C98E9-B51B-1717-36BA-39AAB593F925}"/>
              </a:ext>
            </a:extLst>
          </p:cNvPr>
          <p:cNvSpPr txBox="1"/>
          <p:nvPr/>
        </p:nvSpPr>
        <p:spPr>
          <a:xfrm>
            <a:off x="694592" y="659423"/>
            <a:ext cx="10445262" cy="369332"/>
          </a:xfrm>
          <a:prstGeom prst="rect">
            <a:avLst/>
          </a:prstGeom>
          <a:noFill/>
        </p:spPr>
        <p:txBody>
          <a:bodyPr wrap="square" rtlCol="0">
            <a:spAutoFit/>
          </a:bodyPr>
          <a:lstStyle/>
          <a:p>
            <a:pPr algn="l"/>
            <a:r>
              <a:rPr lang="en-US" dirty="0"/>
              <a:t>-- 4. What is the total count of transactions for each platform?</a:t>
            </a:r>
          </a:p>
        </p:txBody>
      </p:sp>
      <p:pic>
        <p:nvPicPr>
          <p:cNvPr id="5" name="Picture 4">
            <a:extLst>
              <a:ext uri="{FF2B5EF4-FFF2-40B4-BE49-F238E27FC236}">
                <a16:creationId xmlns:a16="http://schemas.microsoft.com/office/drawing/2014/main" id="{B8B74480-7FB1-3E09-69BD-45BD3751CEFB}"/>
              </a:ext>
            </a:extLst>
          </p:cNvPr>
          <p:cNvPicPr>
            <a:picLocks noChangeAspect="1"/>
          </p:cNvPicPr>
          <p:nvPr/>
        </p:nvPicPr>
        <p:blipFill>
          <a:blip r:embed="rId2"/>
          <a:stretch>
            <a:fillRect/>
          </a:stretch>
        </p:blipFill>
        <p:spPr>
          <a:xfrm>
            <a:off x="779330" y="1524534"/>
            <a:ext cx="5867908" cy="1188823"/>
          </a:xfrm>
          <a:prstGeom prst="rect">
            <a:avLst/>
          </a:prstGeom>
        </p:spPr>
      </p:pic>
      <p:pic>
        <p:nvPicPr>
          <p:cNvPr id="8" name="Picture 7">
            <a:extLst>
              <a:ext uri="{FF2B5EF4-FFF2-40B4-BE49-F238E27FC236}">
                <a16:creationId xmlns:a16="http://schemas.microsoft.com/office/drawing/2014/main" id="{B34943DC-23DC-71AB-A708-2EB1D7806FD9}"/>
              </a:ext>
            </a:extLst>
          </p:cNvPr>
          <p:cNvPicPr>
            <a:picLocks noChangeAspect="1"/>
          </p:cNvPicPr>
          <p:nvPr/>
        </p:nvPicPr>
        <p:blipFill>
          <a:blip r:embed="rId3"/>
          <a:stretch>
            <a:fillRect/>
          </a:stretch>
        </p:blipFill>
        <p:spPr>
          <a:xfrm>
            <a:off x="779330" y="3114476"/>
            <a:ext cx="2270957" cy="1226926"/>
          </a:xfrm>
          <a:prstGeom prst="rect">
            <a:avLst/>
          </a:prstGeom>
        </p:spPr>
      </p:pic>
    </p:spTree>
    <p:extLst>
      <p:ext uri="{BB962C8B-B14F-4D97-AF65-F5344CB8AC3E}">
        <p14:creationId xmlns:p14="http://schemas.microsoft.com/office/powerpoint/2010/main" val="131454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C98E9-B51B-1717-36BA-39AAB593F925}"/>
              </a:ext>
            </a:extLst>
          </p:cNvPr>
          <p:cNvSpPr txBox="1"/>
          <p:nvPr/>
        </p:nvSpPr>
        <p:spPr>
          <a:xfrm>
            <a:off x="694592" y="659423"/>
            <a:ext cx="10445262" cy="369332"/>
          </a:xfrm>
          <a:prstGeom prst="rect">
            <a:avLst/>
          </a:prstGeom>
          <a:noFill/>
        </p:spPr>
        <p:txBody>
          <a:bodyPr wrap="square" rtlCol="0">
            <a:spAutoFit/>
          </a:bodyPr>
          <a:lstStyle/>
          <a:p>
            <a:pPr algn="l"/>
            <a:r>
              <a:rPr lang="en-US" dirty="0"/>
              <a:t>-- 6. What is the percentage of sales by demographic for each year in the dataset?</a:t>
            </a:r>
          </a:p>
        </p:txBody>
      </p:sp>
      <p:pic>
        <p:nvPicPr>
          <p:cNvPr id="4" name="Picture 3">
            <a:extLst>
              <a:ext uri="{FF2B5EF4-FFF2-40B4-BE49-F238E27FC236}">
                <a16:creationId xmlns:a16="http://schemas.microsoft.com/office/drawing/2014/main" id="{E6E92A5B-3519-C1A2-6688-689E4BC09C47}"/>
              </a:ext>
            </a:extLst>
          </p:cNvPr>
          <p:cNvPicPr>
            <a:picLocks noChangeAspect="1"/>
          </p:cNvPicPr>
          <p:nvPr/>
        </p:nvPicPr>
        <p:blipFill>
          <a:blip r:embed="rId2"/>
          <a:stretch>
            <a:fillRect/>
          </a:stretch>
        </p:blipFill>
        <p:spPr>
          <a:xfrm>
            <a:off x="694592" y="1350736"/>
            <a:ext cx="10928027" cy="1272650"/>
          </a:xfrm>
          <a:prstGeom prst="rect">
            <a:avLst/>
          </a:prstGeom>
        </p:spPr>
      </p:pic>
      <p:pic>
        <p:nvPicPr>
          <p:cNvPr id="7" name="Picture 6">
            <a:extLst>
              <a:ext uri="{FF2B5EF4-FFF2-40B4-BE49-F238E27FC236}">
                <a16:creationId xmlns:a16="http://schemas.microsoft.com/office/drawing/2014/main" id="{F362C723-1AEF-561B-350C-8636C8E3843F}"/>
              </a:ext>
            </a:extLst>
          </p:cNvPr>
          <p:cNvPicPr>
            <a:picLocks noChangeAspect="1"/>
          </p:cNvPicPr>
          <p:nvPr/>
        </p:nvPicPr>
        <p:blipFill>
          <a:blip r:embed="rId3"/>
          <a:stretch>
            <a:fillRect/>
          </a:stretch>
        </p:blipFill>
        <p:spPr>
          <a:xfrm>
            <a:off x="694592" y="2818707"/>
            <a:ext cx="3368332" cy="2469094"/>
          </a:xfrm>
          <a:prstGeom prst="rect">
            <a:avLst/>
          </a:prstGeom>
        </p:spPr>
      </p:pic>
    </p:spTree>
    <p:extLst>
      <p:ext uri="{BB962C8B-B14F-4D97-AF65-F5344CB8AC3E}">
        <p14:creationId xmlns:p14="http://schemas.microsoft.com/office/powerpoint/2010/main" val="275731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C98E9-B51B-1717-36BA-39AAB593F925}"/>
              </a:ext>
            </a:extLst>
          </p:cNvPr>
          <p:cNvSpPr txBox="1"/>
          <p:nvPr/>
        </p:nvSpPr>
        <p:spPr>
          <a:xfrm>
            <a:off x="694592" y="659423"/>
            <a:ext cx="10445262" cy="369332"/>
          </a:xfrm>
          <a:prstGeom prst="rect">
            <a:avLst/>
          </a:prstGeom>
          <a:noFill/>
        </p:spPr>
        <p:txBody>
          <a:bodyPr wrap="square" rtlCol="0">
            <a:spAutoFit/>
          </a:bodyPr>
          <a:lstStyle/>
          <a:p>
            <a:pPr algn="l"/>
            <a:r>
              <a:rPr lang="en-US"/>
              <a:t>-- 7. Which age_band and demographic values contribute the most to Retail sales?</a:t>
            </a:r>
            <a:endParaRPr lang="en-US" dirty="0"/>
          </a:p>
        </p:txBody>
      </p:sp>
      <p:pic>
        <p:nvPicPr>
          <p:cNvPr id="5" name="Picture 4">
            <a:extLst>
              <a:ext uri="{FF2B5EF4-FFF2-40B4-BE49-F238E27FC236}">
                <a16:creationId xmlns:a16="http://schemas.microsoft.com/office/drawing/2014/main" id="{91195439-58DF-56B8-EDB2-154AB734EC0E}"/>
              </a:ext>
            </a:extLst>
          </p:cNvPr>
          <p:cNvPicPr>
            <a:picLocks noChangeAspect="1"/>
          </p:cNvPicPr>
          <p:nvPr/>
        </p:nvPicPr>
        <p:blipFill>
          <a:blip r:embed="rId2"/>
          <a:stretch>
            <a:fillRect/>
          </a:stretch>
        </p:blipFill>
        <p:spPr>
          <a:xfrm>
            <a:off x="771650" y="1441298"/>
            <a:ext cx="7254869" cy="1249788"/>
          </a:xfrm>
          <a:prstGeom prst="rect">
            <a:avLst/>
          </a:prstGeom>
        </p:spPr>
      </p:pic>
      <p:pic>
        <p:nvPicPr>
          <p:cNvPr id="8" name="Picture 7">
            <a:extLst>
              <a:ext uri="{FF2B5EF4-FFF2-40B4-BE49-F238E27FC236}">
                <a16:creationId xmlns:a16="http://schemas.microsoft.com/office/drawing/2014/main" id="{395B6DA4-3519-A17B-A9A8-7BEEF3AC5D6A}"/>
              </a:ext>
            </a:extLst>
          </p:cNvPr>
          <p:cNvPicPr>
            <a:picLocks noChangeAspect="1"/>
          </p:cNvPicPr>
          <p:nvPr/>
        </p:nvPicPr>
        <p:blipFill>
          <a:blip r:embed="rId3"/>
          <a:stretch>
            <a:fillRect/>
          </a:stretch>
        </p:blipFill>
        <p:spPr>
          <a:xfrm>
            <a:off x="694592" y="3340073"/>
            <a:ext cx="3025402" cy="1653683"/>
          </a:xfrm>
          <a:prstGeom prst="rect">
            <a:avLst/>
          </a:prstGeom>
        </p:spPr>
      </p:pic>
    </p:spTree>
    <p:extLst>
      <p:ext uri="{BB962C8B-B14F-4D97-AF65-F5344CB8AC3E}">
        <p14:creationId xmlns:p14="http://schemas.microsoft.com/office/powerpoint/2010/main" val="419904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CF29-DA8E-DCAF-2040-CD16E04E860B}"/>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0036181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10</TotalTime>
  <Words>187</Words>
  <Application>Microsoft Office PowerPoint</Application>
  <PresentationFormat>Widescreen</PresentationFormat>
  <Paragraphs>12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Impact</vt:lpstr>
      <vt:lpstr>Times New Roman</vt:lpstr>
      <vt:lpstr>Main Event</vt:lpstr>
      <vt:lpstr>SQL || DATA Mart  Case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DATA Mart  Case Study </dc:title>
  <dc:creator>DEEPAK CHAWADE</dc:creator>
  <cp:lastModifiedBy>DEEPAK CHAWADE</cp:lastModifiedBy>
  <cp:revision>1</cp:revision>
  <dcterms:created xsi:type="dcterms:W3CDTF">2024-04-26T18:49:03Z</dcterms:created>
  <dcterms:modified xsi:type="dcterms:W3CDTF">2024-04-26T18:59:22Z</dcterms:modified>
</cp:coreProperties>
</file>