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468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70186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62614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77445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5209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929424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99999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98449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12443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005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47849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99304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14182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658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337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284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2021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49819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6897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8390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7966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3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4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900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86980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18955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09954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72494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17904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537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9897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76194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3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DEEPAK.M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3122166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(asunm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1657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3122166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CHRIST COLLEGE OF ARTS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SCIENCE.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6045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2452619" y="1060192"/>
            <a:ext cx="8534019" cy="50167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Situations in the Data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Departments with high or low "Count - Name" compared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or Support Functions: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Low "Count - Name" relative to "Count - Department."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High "Count - Name" with low productivity.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Consistently high "Count - Name" over time.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86193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7" name="矩形"/>
          <p:cNvSpPr>
            <a:spLocks/>
          </p:cNvSpPr>
          <p:nvPr/>
        </p:nvSpPr>
        <p:spPr>
          <a:xfrm rot="0">
            <a:off x="533400" y="1371600"/>
            <a:ext cx="10287000" cy="42473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Cleaning and Preparation: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Handling Missing Values: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Addressing any missing data points for "Count - Department" or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Normalization: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Ensuring consistency in data formats and units of measurement.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Outlier Detection and Correction: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Identifying and addressing any extreme or unusual values that might skew the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Engineering: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Creating Derived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Consider creating additional metrics such as "Resource Allocation Ratio" (Count - Name / Count - Department) to provide a more comprehensive understanding of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Categorical Encoding: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"Department" field is categorical, converting it into a numerical format suitable for modeling.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Exploratory Data Analysis (EDA):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Visualization: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Creating visualizations (e.g., histograms, scatter plots, box plots) to explore the distribution of variables, identify relationships, and detect patterns.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Correlation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correlation between "Count - Department" and "Count - Name" to understand the relationship between departmental size and resource allocation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67296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矩形"/>
          <p:cNvSpPr>
            <a:spLocks/>
          </p:cNvSpPr>
          <p:nvPr/>
        </p:nvSpPr>
        <p:spPr>
          <a:xfrm rot="0">
            <a:off x="1143000" y="914400"/>
            <a:ext cx="8229600" cy="56323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Selection and Training: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Regression Analysis: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regression models (e.g., linear regression, multiple regression) to predict the "Count - Name" based on the "Count - Department" and other relevant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Classification Models: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If the goal is to classify departments into categories based on their resource allocation patterns, consider using classification models (e.g., decision trees, random forests, logistic regression).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Model Evaluation: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Metrics: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Assessing the model's performance using appropriate metrics (e.g., R-squared, mean squared error, accuracy, precision, recall, F1-score).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Cross-Validation: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Evaluating the model's generalization ability using techniques like k-fold cross-validation.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Interpretation and Insights: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Understanding Model Coefficients: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Interpreting the coefficients of the regression model to understand the impact of "Count - Department" and other features on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Identifying Significant Predictors: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Determining which features are most influential in predicting "Count - Name."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99329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13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743200" y="1585998"/>
            <a:ext cx="6232525" cy="3509877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00" name="矩形"/>
          <p:cNvSpPr>
            <a:spLocks/>
          </p:cNvSpPr>
          <p:nvPr/>
        </p:nvSpPr>
        <p:spPr>
          <a:xfrm rot="0">
            <a:off x="4324218" y="1216666"/>
            <a:ext cx="2406491" cy="369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60055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06383" y="1143000"/>
            <a:ext cx="7299325" cy="411266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204" name="矩形"/>
          <p:cNvSpPr>
            <a:spLocks/>
          </p:cNvSpPr>
          <p:nvPr/>
        </p:nvSpPr>
        <p:spPr>
          <a:xfrm rot="0">
            <a:off x="3352800" y="609600"/>
            <a:ext cx="2406491" cy="3693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 ANALYSIS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172866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08" name="矩形"/>
          <p:cNvSpPr>
            <a:spLocks/>
          </p:cNvSpPr>
          <p:nvPr/>
        </p:nvSpPr>
        <p:spPr>
          <a:xfrm rot="0">
            <a:off x="762000" y="1447800"/>
            <a:ext cx="9372599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Uneven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Project-oriented focus.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Administrative and support functions.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Inefficient resource utilization.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Re-evaluate resource allocation strategies.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 balanced resource distribution.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Promote strategic planning.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 efficiency and productivity.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Address overburdened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602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05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45152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838200" y="1437426"/>
            <a:ext cx="8389534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765767" y="1537858"/>
            <a:ext cx="8534400" cy="4520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Analyzing 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Type Distribution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different departments and identify potential imbalances or disparities.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Examination of the provided dataset, which includes departmental names,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Comparison of employee type distributions across various departments to identify any patterns or trends.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Efficiency Assessment: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Evaluation of the balance between fixed-term, permanent, and temporary employees in each department, considering factors such as workload, project requirements, and organizational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Formulation of recommendations for optimizing employee type distribution and improving departmental efficiency.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627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矩形"/>
          <p:cNvSpPr>
            <a:spLocks/>
          </p:cNvSpPr>
          <p:nvPr/>
        </p:nvSpPr>
        <p:spPr>
          <a:xfrm rot="0">
            <a:off x="838201" y="1031731"/>
            <a:ext cx="9829800" cy="393001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Expected Outcomes: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 comprehensive understanding of the employee type distribution within the organization.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Identification of potential imbalances or disparities in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improving employee type distribution and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Project Deliverables: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Data analysis report, including key metrics and findings.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Comparative analysis of employee type distributions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Assessment of employee type balance and identification of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Recommendations for optimizing employee type allocation and improving departmental efficiency.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32025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4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457200" y="1524805"/>
            <a:ext cx="9967912" cy="51111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analyze the distribution of employee types (fixed term, permanent, temporary) across departments and identify areas for improvement.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Goals: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Identify imbalances in employee type distribution.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 the balance of employee types within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 recommendations for optimizing employee type allocation.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Scope: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of departmental information, employee type counts, and total results.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Comparative analysis across departments.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Assessment of employee type balance.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 for optimization.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 and analysis.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Departmental comparison.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Balance assessment.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7513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838200" y="1691116"/>
            <a:ext cx="6624637" cy="230832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Directly affected by resource allocation decisions.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May be impacted by changes resulting from the project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Employees working within the various departments of the organization.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1306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3053541" y="1712586"/>
            <a:ext cx="6762750" cy="3785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Proposition: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Solution: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Resource Allocation Optimization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Framework.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Components: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collection, analysis, comparison, assessment, and recommendations.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 Proposition: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Improved efficiency, departmental performance, productivity, reduced costs, employee satisfaction, and informed decision-making.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7553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914400" y="1447800"/>
            <a:ext cx="7696200" cy="31700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Contains information about departmental resource allocation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Fields: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Department, Count - Department, Count - Name.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Assumptions: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"Count - Name" likely represents individuals assigned to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Potential Analysis: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Departmental size comparison, resource allocation analysis, efficiency assessment, bottleneck identification, comparison to departmental goals.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Considerations: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quality, privacy, and visualization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36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261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26</cp:revision>
  <dcterms:created xsi:type="dcterms:W3CDTF">2024-03-29T15:07:22Z</dcterms:created>
  <dcterms:modified xsi:type="dcterms:W3CDTF">2024-10-30T02:54:41Z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