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07" autoAdjust="0"/>
  </p:normalViewPr>
  <p:slideViewPr>
    <p:cSldViewPr>
      <p:cViewPr varScale="1">
        <p:scale>
          <a:sx n="79" d="100"/>
          <a:sy n="79" d="100"/>
        </p:scale>
        <p:origin x="-360" y="-13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employee_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9047-3B41-87D7-0035BD059B2C}"/>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9047-3B41-87D7-0035BD059B2C}"/>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9047-3B41-87D7-0035BD059B2C}"/>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9047-3B41-87D7-0035BD059B2C}"/>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9047-3B41-87D7-0035BD059B2C}"/>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93131" y="3040529"/>
            <a:ext cx="8610600" cy="1938992"/>
          </a:xfrm>
          <a:prstGeom prst="rect">
            <a:avLst/>
          </a:prstGeom>
          <a:noFill/>
        </p:spPr>
        <p:txBody>
          <a:bodyPr wrap="square" rtlCol="0">
            <a:spAutoFit/>
          </a:bodyPr>
          <a:lstStyle/>
          <a:p>
            <a:r>
              <a:rPr lang="en-US" sz="2400" dirty="0"/>
              <a:t>STUDENT NAME: </a:t>
            </a:r>
            <a:r>
              <a:rPr lang="en-GB" sz="2400" dirty="0"/>
              <a:t>S.</a:t>
            </a:r>
            <a:r>
              <a:rPr lang="en-IN" sz="2400" dirty="0"/>
              <a:t>DEEPAKKUMAR</a:t>
            </a:r>
            <a:r>
              <a:rPr lang="en-GB" sz="2400" dirty="0"/>
              <a:t> </a:t>
            </a:r>
          </a:p>
          <a:p>
            <a:r>
              <a:rPr lang="en-US" sz="2400" dirty="0"/>
              <a:t>REGISTER NO     : 31221</a:t>
            </a:r>
            <a:r>
              <a:rPr lang="en-GB" sz="2400" dirty="0"/>
              <a:t>8980(asunm1701312218980</a:t>
            </a:r>
            <a:endParaRPr lang="en-US" sz="2400" dirty="0"/>
          </a:p>
          <a:p>
            <a:r>
              <a:rPr lang="en-US" sz="2400" dirty="0"/>
              <a:t>DEPARTMENT    : 3</a:t>
            </a:r>
            <a:r>
              <a:rPr lang="en-US" sz="2400" baseline="30000" dirty="0"/>
              <a:t>rd</a:t>
            </a:r>
            <a:r>
              <a:rPr lang="en-US" sz="2400" dirty="0"/>
              <a:t> YEAR B.COM[GENERAL]</a:t>
            </a:r>
          </a:p>
          <a:p>
            <a:r>
              <a:rPr lang="en-US" sz="2400" dirty="0"/>
              <a:t>COLLEGE             : APOLLO ARTS AND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524000" y="1524000"/>
            <a:ext cx="4953000" cy="3416320"/>
          </a:xfrm>
          <a:prstGeom prst="rect">
            <a:avLst/>
          </a:prstGeom>
          <a:noFill/>
        </p:spPr>
        <p:txBody>
          <a:bodyPr wrap="square" rtlCol="0">
            <a:spAutoFit/>
          </a:bodyPr>
          <a:lstStyle/>
          <a:p>
            <a:endParaRPr lang="en-US" dirty="0"/>
          </a:p>
          <a:p>
            <a:r>
              <a:rPr lang="en-US" dirty="0"/>
              <a:t>*Data Preparation: Clean and organize data, ensuring accuracy and consistency. </a:t>
            </a:r>
          </a:p>
          <a:p>
            <a:r>
              <a:rPr lang="en-US" dirty="0"/>
              <a:t>*Trend Analysis: Apply charts and graphs (e.g., line charts, bar graphs) to visualize trends over time, such as employee performance or turnover rates. </a:t>
            </a:r>
          </a:p>
          <a:p>
            <a:r>
              <a:rPr lang="en-US" dirty="0"/>
              <a:t>*Pivot Tables: Create pivot tables to aggregate and analyze data across different dimensions, such as department, tenure, or job role. </a:t>
            </a:r>
          </a:p>
          <a:p>
            <a:r>
              <a:rPr lang="en-US" dirty="0"/>
              <a:t>*Regression Analysis: Utilize regression functions to identify relationships between variables, such as the impact of training on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2431B4A6-41E1-2EDE-1E64-1B37F0D752C8}"/>
              </a:ext>
            </a:extLst>
          </p:cNvPr>
          <p:cNvGraphicFramePr>
            <a:graphicFrameLocks/>
          </p:cNvGraphicFramePr>
          <p:nvPr>
            <p:extLst>
              <p:ext uri="{D42A27DB-BD31-4B8C-83A1-F6EECF244321}">
                <p14:modId xmlns:p14="http://schemas.microsoft.com/office/powerpoint/2010/main" val="3255927003"/>
              </p:ext>
            </p:extLst>
          </p:nvPr>
        </p:nvGraphicFramePr>
        <p:xfrm>
          <a:off x="1768157" y="590790"/>
          <a:ext cx="7429500" cy="52289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600200"/>
            <a:ext cx="6096000" cy="3169861"/>
          </a:xfrm>
          <a:prstGeom prst="rect">
            <a:avLst/>
          </a:prstGeom>
        </p:spPr>
        <p:txBody>
          <a:bodyPr wrap="square">
            <a:spAutoFit/>
          </a:bodyPr>
          <a:lstStyle/>
          <a:p>
            <a:endParaRPr lang="en-US" dirty="0"/>
          </a:p>
          <a:p>
            <a:r>
              <a:rPr lang="en-US" dirty="0"/>
              <a:t>The conclusion of employee </a:t>
            </a:r>
            <a:r>
              <a:rPr lang="en-GB" dirty="0"/>
              <a:t>shift </a:t>
            </a:r>
            <a:r>
              <a:rPr lang="en-US" dirty="0"/>
              <a:t>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533368" y="3118024"/>
            <a:ext cx="9741694"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err="1">
                <a:solidFill>
                  <a:srgbClr val="0F0F0F"/>
                </a:solidFill>
                <a:latin typeface="Times New Roman" panose="02020603050405020304" pitchFamily="18" charset="0"/>
                <a:cs typeface="Times New Roman" panose="02020603050405020304" pitchFamily="18" charset="0"/>
              </a:rPr>
              <a:t>perfomance</a:t>
            </a:r>
            <a:r>
              <a:rPr lang="en-GB" sz="4400" b="1" dirty="0">
                <a:solidFill>
                  <a:srgbClr val="0F0F0F"/>
                </a:solidFill>
                <a:latin typeface="Times New Roman" panose="02020603050405020304" pitchFamily="18" charset="0"/>
                <a:cs typeface="Times New Roman" panose="02020603050405020304" pitchFamily="18" charset="0"/>
              </a:rPr>
              <a:t> Analysis </a:t>
            </a:r>
          </a:p>
          <a:p>
            <a:pPr algn="ctr"/>
            <a:r>
              <a:rPr lang="en-GB" sz="4400" b="1" dirty="0">
                <a:solidFill>
                  <a:srgbClr val="0F0F0F"/>
                </a:solidFill>
                <a:latin typeface="Times New Roman" panose="02020603050405020304" pitchFamily="18" charset="0"/>
                <a:cs typeface="Times New Roman" panose="02020603050405020304" pitchFamily="18" charset="0"/>
              </a:rPr>
              <a:t>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85800" y="1676400"/>
            <a:ext cx="6781800" cy="2585323"/>
          </a:xfrm>
          <a:prstGeom prst="rect">
            <a:avLst/>
          </a:prstGeom>
          <a:noFill/>
        </p:spPr>
        <p:txBody>
          <a:bodyPr wrap="square" rtlCol="0">
            <a:spAutoFit/>
          </a:bodyPr>
          <a:lstStyle/>
          <a:p>
            <a:endParaRPr lang="en-US" dirty="0"/>
          </a:p>
          <a:p>
            <a:r>
              <a:rPr lang="en-US" b="1" dirty="0"/>
              <a:t>Employee performance is a critical factor </a:t>
            </a:r>
            <a:r>
              <a:rPr lang="en-US" b="1" dirty="0" err="1"/>
              <a:t>inuuencing</a:t>
            </a:r>
            <a:r>
              <a:rPr lang="en-US" b="1" dirty="0"/>
              <a:t> organizational success, requiring effective assessment and management strategies. Addressing performance issues promptly can enhance productivity and employee satisfaction. </a:t>
            </a:r>
          </a:p>
          <a:p>
            <a:r>
              <a:rPr lang="en-US" b="1" dirty="0"/>
              <a:t>An employee dataset overview provides essential insights into workforce demographics, performance metrics, and engagement levels, crucial for optimizing human resource strategies. Proper analysis can reveal trends and gaps, aiding in targeted improvements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38200" y="2209800"/>
            <a:ext cx="5943600" cy="3139321"/>
          </a:xfrm>
          <a:prstGeom prst="rect">
            <a:avLst/>
          </a:prstGeom>
          <a:noFill/>
        </p:spPr>
        <p:txBody>
          <a:bodyPr wrap="square" rtlCol="0">
            <a:spAutoFit/>
          </a:bodyPr>
          <a:lstStyle/>
          <a:p>
            <a:endParaRPr lang="en-US" dirty="0"/>
          </a:p>
          <a:p>
            <a:r>
              <a:rPr lang="en-US" b="1" dirty="0"/>
              <a:t>Employee performance is a critical factor </a:t>
            </a:r>
            <a:r>
              <a:rPr lang="en-US" b="1" dirty="0" err="1"/>
              <a:t>inuuencing</a:t>
            </a:r>
            <a:r>
              <a:rPr lang="en-US" b="1" dirty="0"/>
              <a:t> organizational success, requiring effective assessment and management strategies. Addressing performance issues promptly can enhance productivity and employee satisfaction. </a:t>
            </a:r>
          </a:p>
          <a:p>
            <a:r>
              <a:rPr lang="en-US" b="1" dirty="0"/>
              <a:t>An employee dataset overview provides essential insights into workforce demographics, performance metrics, and engagement levels, crucial for optimizing human resource strategies. Proper analysis can reveal trends and gaps, aiding in targeted improvements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838200" y="2362200"/>
            <a:ext cx="6781800" cy="2862322"/>
          </a:xfrm>
          <a:prstGeom prst="rect">
            <a:avLst/>
          </a:prstGeom>
          <a:noFill/>
        </p:spPr>
        <p:txBody>
          <a:bodyPr wrap="square" rtlCol="0">
            <a:spAutoFit/>
          </a:bodyPr>
          <a:lstStyle/>
          <a:p>
            <a:endParaRPr lang="en-US" dirty="0"/>
          </a:p>
          <a:p>
            <a:endParaRPr lang="en-US" dirty="0"/>
          </a:p>
          <a:p>
            <a:r>
              <a:rPr lang="en-US" dirty="0"/>
              <a:t>**Human Resources (HR) Managers:** They use the insights to make informed decisions about promotions, training, and development. </a:t>
            </a:r>
          </a:p>
          <a:p>
            <a:r>
              <a:rPr lang="en-US" dirty="0"/>
              <a:t>**Team Leaders and Supervisors:** They apply performance data to provide feedback, set goals, and manage team performance. </a:t>
            </a:r>
          </a:p>
          <a:p>
            <a:r>
              <a:rPr lang="en-US" dirty="0"/>
              <a:t>**Employees:** They benefit from feedback and performance evaluations that help them improve and advance in their careers. </a:t>
            </a:r>
          </a:p>
          <a:p>
            <a:endParaRPr lang="en-US" dirty="0"/>
          </a:p>
          <a:p>
            <a:r>
              <a:rPr lang="en-US" dirty="0"/>
              <a:t>The end users in employee performance analysis typically include: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4114800" y="3124200"/>
            <a:ext cx="4267200" cy="923330"/>
          </a:xfrm>
          <a:prstGeom prst="rect">
            <a:avLst/>
          </a:prstGeom>
          <a:noFill/>
        </p:spPr>
        <p:txBody>
          <a:bodyPr wrap="square" rtlCol="0">
            <a:spAutoFit/>
          </a:bodyPr>
          <a:lstStyle/>
          <a:p>
            <a:endParaRPr lang="en-US" dirty="0"/>
          </a:p>
          <a:p>
            <a:r>
              <a:rPr lang="en-US" dirty="0"/>
              <a:t>*Conditional </a:t>
            </a:r>
            <a:r>
              <a:rPr lang="en-US" dirty="0" err="1"/>
              <a:t>formating</a:t>
            </a:r>
            <a:r>
              <a:rPr lang="en-US" dirty="0"/>
              <a:t>- blank values. </a:t>
            </a:r>
          </a:p>
          <a:p>
            <a:r>
              <a:rPr lang="en-US" dirty="0"/>
              <a:t>*Using- Pivot table &amp;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905000" y="1524000"/>
            <a:ext cx="5257800" cy="3693319"/>
          </a:xfrm>
          <a:prstGeom prst="rect">
            <a:avLst/>
          </a:prstGeom>
          <a:noFill/>
        </p:spPr>
        <p:txBody>
          <a:bodyPr wrap="square" rtlCol="0">
            <a:spAutoFit/>
          </a:bodyPr>
          <a:lstStyle/>
          <a:p>
            <a:endParaRPr lang="en-US" dirty="0"/>
          </a:p>
          <a:p>
            <a:r>
              <a:rPr lang="en-US" dirty="0"/>
              <a:t>Employee data set- </a:t>
            </a:r>
            <a:r>
              <a:rPr lang="en-US" dirty="0" err="1"/>
              <a:t>Kaggle</a:t>
            </a:r>
            <a:r>
              <a:rPr lang="en-US" dirty="0"/>
              <a:t> </a:t>
            </a:r>
          </a:p>
          <a:p>
            <a:r>
              <a:rPr lang="en-US" dirty="0"/>
              <a:t>There are 26 features </a:t>
            </a:r>
          </a:p>
          <a:p>
            <a:r>
              <a:rPr lang="en-US" dirty="0"/>
              <a:t>The important ten features are, </a:t>
            </a:r>
          </a:p>
          <a:p>
            <a:r>
              <a:rPr lang="en-US" dirty="0"/>
              <a:t>Employment ID </a:t>
            </a:r>
          </a:p>
          <a:p>
            <a:endParaRPr lang="en-US" dirty="0"/>
          </a:p>
          <a:p>
            <a:r>
              <a:rPr lang="en-US" dirty="0"/>
              <a:t>*Count of </a:t>
            </a:r>
            <a:r>
              <a:rPr lang="en-US" dirty="0" err="1"/>
              <a:t>PaymentTier</a:t>
            </a:r>
            <a:endParaRPr lang="en-US" dirty="0"/>
          </a:p>
          <a:p>
            <a:r>
              <a:rPr lang="en-US" dirty="0"/>
              <a:t>*Gender </a:t>
            </a:r>
          </a:p>
          <a:p>
            <a:r>
              <a:rPr lang="en-US" dirty="0"/>
              <a:t>*Education</a:t>
            </a:r>
          </a:p>
          <a:p>
            <a:r>
              <a:rPr lang="en-US" dirty="0"/>
              <a:t>*Count of ExperienceInCurrentDomain2</a:t>
            </a:r>
          </a:p>
          <a:p>
            <a:r>
              <a:rPr lang="en-US" dirty="0"/>
              <a:t>*Count of </a:t>
            </a:r>
            <a:r>
              <a:rPr lang="en-US" dirty="0" err="1"/>
              <a:t>EverBenched</a:t>
            </a:r>
            <a:endParaRPr lang="en-US" dirty="0"/>
          </a:p>
          <a:p>
            <a:r>
              <a:rPr lang="en-US" dirty="0"/>
              <a:t>*Count of </a:t>
            </a:r>
            <a:r>
              <a:rPr lang="en-US" dirty="0" err="1"/>
              <a:t>LeaveOrNot</a:t>
            </a:r>
            <a:endParaRPr lang="en-US" dirty="0"/>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a:t>
            </a:r>
            <a:r>
              <a:rPr sz="4250" b="0" spc="15" dirty="0"/>
              <a:t>HE</a:t>
            </a:r>
            <a:r>
              <a:rPr sz="4250" b="0" spc="20" dirty="0"/>
              <a:t> </a:t>
            </a:r>
            <a:r>
              <a:rPr lang="en-US" sz="4250" b="0" spc="20" dirty="0"/>
              <a:t>"</a:t>
            </a:r>
            <a:r>
              <a:rPr sz="4250" b="0" spc="10" dirty="0"/>
              <a:t>WOW</a:t>
            </a:r>
            <a:r>
              <a:rPr lang="en-US" sz="4250" b="0" spc="10" dirty="0"/>
              <a:t>"</a:t>
            </a:r>
            <a:r>
              <a:rPr sz="4250" b="0" spc="85" dirty="0"/>
              <a:t> </a:t>
            </a:r>
            <a:r>
              <a:rPr sz="4250" b="0" spc="10" dirty="0"/>
              <a:t>IN</a:t>
            </a:r>
            <a:r>
              <a:rPr sz="4250" b="0" spc="-5" dirty="0"/>
              <a:t> </a:t>
            </a:r>
            <a:r>
              <a:rPr sz="4250" b="0" spc="15" dirty="0"/>
              <a:t>OUR</a:t>
            </a:r>
            <a:r>
              <a:rPr sz="4250" b="0" spc="-10" dirty="0"/>
              <a:t> </a:t>
            </a:r>
            <a:r>
              <a:rPr sz="4250" b="0" spc="20" dirty="0"/>
              <a:t>SOLUTION</a:t>
            </a: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581400" y="2438400"/>
            <a:ext cx="5638800" cy="3139321"/>
          </a:xfrm>
          <a:prstGeom prst="rect">
            <a:avLst/>
          </a:prstGeom>
          <a:noFill/>
        </p:spPr>
        <p:txBody>
          <a:bodyPr wrap="square" rtlCol="0">
            <a:spAutoFit/>
          </a:bodyPr>
          <a:lstStyle/>
          <a:p>
            <a:endParaRPr lang="en-US" dirty="0"/>
          </a:p>
          <a:p>
            <a:r>
              <a:rPr lang="en-GB" b="1" dirty="0"/>
              <a:t>Performance Analysis</a:t>
            </a:r>
            <a:r>
              <a:rPr lang="en-US" b="1" dirty="0"/>
              <a:t>– There are </a:t>
            </a:r>
            <a:r>
              <a:rPr lang="en-US" b="1" dirty="0" err="1"/>
              <a:t>categoriesCount</a:t>
            </a:r>
            <a:r>
              <a:rPr lang="en-US" b="1" dirty="0"/>
              <a:t> of </a:t>
            </a:r>
            <a:r>
              <a:rPr lang="en-US" b="1" dirty="0" err="1"/>
              <a:t>PaymentTier</a:t>
            </a:r>
            <a:endParaRPr lang="en-US" b="1" dirty="0"/>
          </a:p>
          <a:p>
            <a:r>
              <a:rPr lang="en-US" b="1" dirty="0"/>
              <a:t>*Gender </a:t>
            </a:r>
          </a:p>
          <a:p>
            <a:r>
              <a:rPr lang="en-US" b="1" dirty="0"/>
              <a:t>*Education</a:t>
            </a:r>
          </a:p>
          <a:p>
            <a:r>
              <a:rPr lang="en-US" b="1" dirty="0"/>
              <a:t>*Count of ExperienceInCurrentDomain2</a:t>
            </a:r>
          </a:p>
          <a:p>
            <a:r>
              <a:rPr lang="en-US" b="1" dirty="0"/>
              <a:t>*Count of </a:t>
            </a:r>
            <a:r>
              <a:rPr lang="en-US" b="1" dirty="0" err="1"/>
              <a:t>EverBenched</a:t>
            </a:r>
            <a:endParaRPr lang="en-US" b="1" dirty="0"/>
          </a:p>
          <a:p>
            <a:r>
              <a:rPr lang="en-US" b="1" dirty="0"/>
              <a:t>*Count of </a:t>
            </a:r>
            <a:r>
              <a:rPr lang="en-US" b="1" dirty="0" err="1"/>
              <a:t>LeaveOrNot</a:t>
            </a:r>
            <a:endParaRPr lang="en-US" b="1" dirty="0"/>
          </a:p>
          <a:p>
            <a:endParaRPr lang="en-US" b="1" dirty="0"/>
          </a:p>
          <a:p>
            <a:r>
              <a:rPr lang="en-US" b="1" dirty="0"/>
              <a:t>Using Pivot table and charts is to </a:t>
            </a:r>
            <a:r>
              <a:rPr lang="en-US" b="1" dirty="0" err="1"/>
              <a:t>analyse</a:t>
            </a:r>
            <a:r>
              <a:rPr lang="en-US" b="1" dirty="0"/>
              <a:t> the employees performance.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573</Words>
  <Application>Microsoft Office PowerPoint</Application>
  <PresentationFormat>Widescreen</PresentationFormat>
  <Paragraphs>89</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deepakkumar06072005@gmail.com</cp:lastModifiedBy>
  <cp:revision>22</cp:revision>
  <dcterms:created xsi:type="dcterms:W3CDTF">2024-03-29T15:07:22Z</dcterms:created>
  <dcterms:modified xsi:type="dcterms:W3CDTF">2024-09-13T09:29:17Z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