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A52"/>
    <a:srgbClr val="353A40"/>
    <a:srgbClr val="2F36F8"/>
    <a:srgbClr val="F3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80BF-765D-1D47-24DF-BE36148A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256F-5024-A7F2-4E3C-5443494AC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609-925C-85FB-FDCB-84B10E54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A56E-7A4B-49DB-5784-66402386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51F8-780A-97ED-4440-E797513E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F388-493D-684E-F914-A9411D9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E657-CA47-61B0-BFC5-1917DFCD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04FC-7E93-65F9-0C2C-8EE8292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C139-7915-A59C-9943-6B937717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DDC-0A45-4D4F-D578-C906D2C2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A629D-F24D-2A59-93EF-25FE5C61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7C4D-1A43-D803-08EF-40327A867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B20F-DCA9-3814-2DB1-9E64875C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DE3F-BB06-480E-34D4-69152B6B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2C0F-AB32-3CAE-0DB7-0774E497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7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F04-7A6B-6AC5-359A-37ADB0EB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13A7-C656-5AC6-8EE4-8DD5095E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5A95-EE30-30FD-7339-F9026C7B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CC4A-B853-A927-A589-12EE99F3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3D1C-19C0-E712-DF80-9AB33BA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7398-ADC5-2C69-8CF7-60979CF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7163-32C9-9ED4-70B8-004AC2F1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C98F-8F88-E685-3077-B967FBF9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F64-BEED-A053-052E-A4375D4A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37AE-9A2F-D143-7908-FDC559B3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6B7-8135-8B2E-233C-A236D36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81D8-4F43-A81E-A375-9AAA0C29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1912E-DC8E-46F0-8B1B-D06BE7E3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254A-4A27-8AD7-C171-EB405EF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D3C2-518F-8574-1744-306BB57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81774-2CA8-1F20-6184-03B80A7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57B2-9061-8473-415C-D30C8AE9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5F69-D15C-42CF-076D-027AF05A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3BF89-2478-2F03-9E2B-A9EE820C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7B0A4-7645-6C69-10AF-A2FAC4827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9907-8C67-9E82-4215-8EA64F3D5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CC9DD-B25A-BFBE-0619-E2B7BDAF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BD3EA-D0AD-C026-2DE6-9BA7EAC2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C903E-618E-6CF5-CF13-68E09994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B67-AE36-8223-01B7-BB97F23F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4139D-7D81-2506-32E0-CDC740D5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BF5D1-3369-3A6A-0E27-7426D97E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B76DA-043F-9E5D-436B-33520E98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4819E-1C1B-D824-2AD6-1176A9AA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10F61-74C2-7C1C-03BF-CE844DCD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8FE19-F815-8FCA-BF90-E69015D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0E-DC61-A25C-CFEB-E3093FE1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41EE-A52E-FEB2-1645-38444B7F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63495-7102-2654-680F-298110B4B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4D3A-18E1-E25C-F797-DF31B9B4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B124-2BEF-9304-935B-051C01B4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62BE-E241-95D2-838E-5AB1D0C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59A5-77C6-44E2-2D3A-55B05DEA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D0488-8AF4-84F0-28BB-912476327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0165-D675-0DE3-67C8-34F2D3EC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0BBCA-338C-CE52-36FA-C20E3E69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A2CA-2215-2E58-02E3-575AE76E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C630-29A5-34F3-EBC0-89C8E50F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1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E8791-3A93-4B7C-ECD4-0EDD3DB7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58AB-016E-5344-76A8-53F19C20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05EE-C299-9409-DE67-08DF2EEE6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1CC-80A9-494B-BD30-4019033FBDB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F759-1381-CF43-6CD8-32AA001D2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5A00-4BF3-98C1-88FB-E30D15207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3088-C0AA-496B-AFED-5841D20A7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177259-C523-197B-85CE-CEB57E3A7D6D}"/>
              </a:ext>
            </a:extLst>
          </p:cNvPr>
          <p:cNvGrpSpPr/>
          <p:nvPr/>
        </p:nvGrpSpPr>
        <p:grpSpPr>
          <a:xfrm>
            <a:off x="3095627" y="857249"/>
            <a:ext cx="5705473" cy="5368535"/>
            <a:chOff x="3105152" y="647699"/>
            <a:chExt cx="5705473" cy="5368535"/>
          </a:xfrm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DEAA34-CEFC-9B92-BD0C-3C19A98EA783}"/>
                </a:ext>
              </a:extLst>
            </p:cNvPr>
            <p:cNvSpPr/>
            <p:nvPr/>
          </p:nvSpPr>
          <p:spPr>
            <a:xfrm flipV="1">
              <a:off x="7089101" y="1020800"/>
              <a:ext cx="1055502" cy="1019034"/>
            </a:xfrm>
            <a:custGeom>
              <a:avLst/>
              <a:gdLst>
                <a:gd name="connsiteX0" fmla="*/ 762242 w 1268021"/>
                <a:gd name="connsiteY0" fmla="*/ 624640 h 1301085"/>
                <a:gd name="connsiteX1" fmla="*/ 983543 w 1268021"/>
                <a:gd name="connsiteY1" fmla="*/ 947207 h 1301085"/>
                <a:gd name="connsiteX2" fmla="*/ 636722 w 1268021"/>
                <a:gd name="connsiteY2" fmla="*/ 1297484 h 1301085"/>
                <a:gd name="connsiteX3" fmla="*/ 286894 w 1268021"/>
                <a:gd name="connsiteY3" fmla="*/ 950244 h 1301085"/>
                <a:gd name="connsiteX4" fmla="*/ 508861 w 1268021"/>
                <a:gd name="connsiteY4" fmla="*/ 624640 h 1301085"/>
                <a:gd name="connsiteX5" fmla="*/ -2862 w 1268021"/>
                <a:gd name="connsiteY5" fmla="*/ 1887 h 1301085"/>
                <a:gd name="connsiteX6" fmla="*/ 1264713 w 1268021"/>
                <a:gd name="connsiteY6" fmla="*/ -3599 h 1301085"/>
                <a:gd name="connsiteX7" fmla="*/ 762242 w 1268021"/>
                <a:gd name="connsiteY7" fmla="*/ 624640 h 130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8021" h="1301085">
                  <a:moveTo>
                    <a:pt x="762242" y="624640"/>
                  </a:moveTo>
                  <a:cubicBezTo>
                    <a:pt x="891126" y="675397"/>
                    <a:pt x="982799" y="800174"/>
                    <a:pt x="983543" y="947207"/>
                  </a:cubicBezTo>
                  <a:cubicBezTo>
                    <a:pt x="984380" y="1139820"/>
                    <a:pt x="829118" y="1296647"/>
                    <a:pt x="636722" y="1297484"/>
                  </a:cubicBezTo>
                  <a:cubicBezTo>
                    <a:pt x="444403" y="1298321"/>
                    <a:pt x="287746" y="1142857"/>
                    <a:pt x="286894" y="950244"/>
                  </a:cubicBezTo>
                  <a:cubicBezTo>
                    <a:pt x="286243" y="801848"/>
                    <a:pt x="378567" y="675568"/>
                    <a:pt x="508861" y="624640"/>
                  </a:cubicBezTo>
                  <a:cubicBezTo>
                    <a:pt x="-27195" y="548823"/>
                    <a:pt x="-2862" y="1887"/>
                    <a:pt x="-2862" y="1887"/>
                  </a:cubicBezTo>
                  <a:lnTo>
                    <a:pt x="1264713" y="-3599"/>
                  </a:lnTo>
                  <a:cubicBezTo>
                    <a:pt x="1264713" y="-3599"/>
                    <a:pt x="1293617" y="549303"/>
                    <a:pt x="762242" y="624640"/>
                  </a:cubicBezTo>
                </a:path>
              </a:pathLst>
            </a:custGeom>
            <a:solidFill>
              <a:srgbClr val="E7E8E5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8F2993-607B-6B23-6475-E1D1C8BC8685}"/>
                </a:ext>
              </a:extLst>
            </p:cNvPr>
            <p:cNvSpPr/>
            <p:nvPr/>
          </p:nvSpPr>
          <p:spPr>
            <a:xfrm flipV="1">
              <a:off x="7777788" y="1677180"/>
              <a:ext cx="619291" cy="582697"/>
            </a:xfrm>
            <a:custGeom>
              <a:avLst/>
              <a:gdLst>
                <a:gd name="connsiteX0" fmla="*/ 738441 w 743981"/>
                <a:gd name="connsiteY0" fmla="*/ 328761 h 743978"/>
                <a:gd name="connsiteX1" fmla="*/ 328619 w 743981"/>
                <a:gd name="connsiteY1" fmla="*/ -996 h 743978"/>
                <a:gd name="connsiteX2" fmla="*/ -1154 w 743981"/>
                <a:gd name="connsiteY2" fmla="*/ 408825 h 743978"/>
                <a:gd name="connsiteX3" fmla="*/ 408684 w 743981"/>
                <a:gd name="connsiteY3" fmla="*/ 738598 h 743978"/>
                <a:gd name="connsiteX4" fmla="*/ 738441 w 743981"/>
                <a:gd name="connsiteY4" fmla="*/ 328761 h 7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981" h="743978">
                  <a:moveTo>
                    <a:pt x="738441" y="328761"/>
                  </a:moveTo>
                  <a:cubicBezTo>
                    <a:pt x="716340" y="124525"/>
                    <a:pt x="532840" y="-23112"/>
                    <a:pt x="328619" y="-996"/>
                  </a:cubicBezTo>
                  <a:cubicBezTo>
                    <a:pt x="124382" y="21104"/>
                    <a:pt x="-23270" y="204589"/>
                    <a:pt x="-1154" y="408825"/>
                  </a:cubicBezTo>
                  <a:cubicBezTo>
                    <a:pt x="20947" y="613062"/>
                    <a:pt x="204447" y="760699"/>
                    <a:pt x="408684" y="738598"/>
                  </a:cubicBezTo>
                  <a:cubicBezTo>
                    <a:pt x="612905" y="716498"/>
                    <a:pt x="760557" y="532998"/>
                    <a:pt x="738441" y="328761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812742-AF05-8A49-623C-81DE1D90A559}"/>
                </a:ext>
              </a:extLst>
            </p:cNvPr>
            <p:cNvSpPr/>
            <p:nvPr/>
          </p:nvSpPr>
          <p:spPr>
            <a:xfrm flipV="1">
              <a:off x="7774749" y="1674583"/>
              <a:ext cx="623119" cy="587581"/>
            </a:xfrm>
            <a:custGeom>
              <a:avLst/>
              <a:gdLst>
                <a:gd name="connsiteX0" fmla="*/ 742093 w 748580"/>
                <a:gd name="connsiteY0" fmla="*/ 331682 h 750213"/>
                <a:gd name="connsiteX1" fmla="*/ 742031 w 748580"/>
                <a:gd name="connsiteY1" fmla="*/ 337742 h 750213"/>
                <a:gd name="connsiteX2" fmla="*/ 742651 w 748580"/>
                <a:gd name="connsiteY2" fmla="*/ 355426 h 750213"/>
                <a:gd name="connsiteX3" fmla="*/ 743193 w 748580"/>
                <a:gd name="connsiteY3" fmla="*/ 368413 h 750213"/>
                <a:gd name="connsiteX4" fmla="*/ 742450 w 748580"/>
                <a:gd name="connsiteY4" fmla="*/ 384098 h 750213"/>
                <a:gd name="connsiteX5" fmla="*/ 738745 w 748580"/>
                <a:gd name="connsiteY5" fmla="*/ 423014 h 750213"/>
                <a:gd name="connsiteX6" fmla="*/ 708214 w 748580"/>
                <a:gd name="connsiteY6" fmla="*/ 525240 h 750213"/>
                <a:gd name="connsiteX7" fmla="*/ 625902 w 748580"/>
                <a:gd name="connsiteY7" fmla="*/ 639370 h 750213"/>
                <a:gd name="connsiteX8" fmla="*/ 478901 w 748580"/>
                <a:gd name="connsiteY8" fmla="*/ 724378 h 750213"/>
                <a:gd name="connsiteX9" fmla="*/ 284816 w 748580"/>
                <a:gd name="connsiteY9" fmla="*/ 729059 h 750213"/>
                <a:gd name="connsiteX10" fmla="*/ 234818 w 748580"/>
                <a:gd name="connsiteY10" fmla="*/ 713219 h 750213"/>
                <a:gd name="connsiteX11" fmla="*/ 186820 w 748580"/>
                <a:gd name="connsiteY11" fmla="*/ 689228 h 750213"/>
                <a:gd name="connsiteX12" fmla="*/ 141503 w 748580"/>
                <a:gd name="connsiteY12" fmla="*/ 658418 h 750213"/>
                <a:gd name="connsiteX13" fmla="*/ 101068 w 748580"/>
                <a:gd name="connsiteY13" fmla="*/ 619873 h 750213"/>
                <a:gd name="connsiteX14" fmla="*/ 37881 w 748580"/>
                <a:gd name="connsiteY14" fmla="*/ 524745 h 750213"/>
                <a:gd name="connsiteX15" fmla="*/ 6512 w 748580"/>
                <a:gd name="connsiteY15" fmla="*/ 411374 h 750213"/>
                <a:gd name="connsiteX16" fmla="*/ 12867 w 748580"/>
                <a:gd name="connsiteY16" fmla="*/ 293882 h 750213"/>
                <a:gd name="connsiteX17" fmla="*/ 54232 w 748580"/>
                <a:gd name="connsiteY17" fmla="*/ 187393 h 750213"/>
                <a:gd name="connsiteX18" fmla="*/ 85476 w 748580"/>
                <a:gd name="connsiteY18" fmla="*/ 141069 h 750213"/>
                <a:gd name="connsiteX19" fmla="*/ 123168 w 748580"/>
                <a:gd name="connsiteY19" fmla="*/ 101269 h 750213"/>
                <a:gd name="connsiteX20" fmla="*/ 164905 w 748580"/>
                <a:gd name="connsiteY20" fmla="*/ 67560 h 750213"/>
                <a:gd name="connsiteX21" fmla="*/ 210362 w 748580"/>
                <a:gd name="connsiteY21" fmla="*/ 41368 h 750213"/>
                <a:gd name="connsiteX22" fmla="*/ 400991 w 748580"/>
                <a:gd name="connsiteY22" fmla="*/ 4420 h 750213"/>
                <a:gd name="connsiteX23" fmla="*/ 562762 w 748580"/>
                <a:gd name="connsiteY23" fmla="*/ 56014 h 750213"/>
                <a:gd name="connsiteX24" fmla="*/ 667593 w 748580"/>
                <a:gd name="connsiteY24" fmla="*/ 149871 h 750213"/>
                <a:gd name="connsiteX25" fmla="*/ 719295 w 748580"/>
                <a:gd name="connsiteY25" fmla="*/ 243202 h 750213"/>
                <a:gd name="connsiteX26" fmla="*/ 731229 w 748580"/>
                <a:gd name="connsiteY26" fmla="*/ 280429 h 750213"/>
                <a:gd name="connsiteX27" fmla="*/ 735320 w 748580"/>
                <a:gd name="connsiteY27" fmla="*/ 295571 h 750213"/>
                <a:gd name="connsiteX28" fmla="*/ 737552 w 748580"/>
                <a:gd name="connsiteY28" fmla="*/ 308388 h 750213"/>
                <a:gd name="connsiteX29" fmla="*/ 740745 w 748580"/>
                <a:gd name="connsiteY29" fmla="*/ 325777 h 750213"/>
                <a:gd name="connsiteX30" fmla="*/ 742093 w 748580"/>
                <a:gd name="connsiteY30" fmla="*/ 331682 h 750213"/>
                <a:gd name="connsiteX31" fmla="*/ 741551 w 748580"/>
                <a:gd name="connsiteY31" fmla="*/ 325684 h 750213"/>
                <a:gd name="connsiteX32" fmla="*/ 739164 w 748580"/>
                <a:gd name="connsiteY32" fmla="*/ 308109 h 750213"/>
                <a:gd name="connsiteX33" fmla="*/ 737288 w 748580"/>
                <a:gd name="connsiteY33" fmla="*/ 295168 h 750213"/>
                <a:gd name="connsiteX34" fmla="*/ 733554 w 748580"/>
                <a:gd name="connsiteY34" fmla="*/ 279840 h 750213"/>
                <a:gd name="connsiteX35" fmla="*/ 722240 w 748580"/>
                <a:gd name="connsiteY35" fmla="*/ 242117 h 750213"/>
                <a:gd name="connsiteX36" fmla="*/ 671204 w 748580"/>
                <a:gd name="connsiteY36" fmla="*/ 147159 h 750213"/>
                <a:gd name="connsiteX37" fmla="*/ 565722 w 748580"/>
                <a:gd name="connsiteY37" fmla="*/ 51132 h 750213"/>
                <a:gd name="connsiteX38" fmla="*/ 401502 w 748580"/>
                <a:gd name="connsiteY38" fmla="*/ -2244 h 750213"/>
                <a:gd name="connsiteX39" fmla="*/ 207091 w 748580"/>
                <a:gd name="connsiteY39" fmla="*/ 34703 h 750213"/>
                <a:gd name="connsiteX40" fmla="*/ 160627 w 748580"/>
                <a:gd name="connsiteY40" fmla="*/ 61299 h 750213"/>
                <a:gd name="connsiteX41" fmla="*/ 117930 w 748580"/>
                <a:gd name="connsiteY41" fmla="*/ 95612 h 750213"/>
                <a:gd name="connsiteX42" fmla="*/ 79385 w 748580"/>
                <a:gd name="connsiteY42" fmla="*/ 136171 h 750213"/>
                <a:gd name="connsiteX43" fmla="*/ 47397 w 748580"/>
                <a:gd name="connsiteY43" fmla="*/ 183426 h 750213"/>
                <a:gd name="connsiteX44" fmla="*/ 5025 w 748580"/>
                <a:gd name="connsiteY44" fmla="*/ 292177 h 750213"/>
                <a:gd name="connsiteX45" fmla="*/ -1500 w 748580"/>
                <a:gd name="connsiteY45" fmla="*/ 412242 h 750213"/>
                <a:gd name="connsiteX46" fmla="*/ 30581 w 748580"/>
                <a:gd name="connsiteY46" fmla="*/ 528077 h 750213"/>
                <a:gd name="connsiteX47" fmla="*/ 95240 w 748580"/>
                <a:gd name="connsiteY47" fmla="*/ 625204 h 750213"/>
                <a:gd name="connsiteX48" fmla="*/ 136605 w 748580"/>
                <a:gd name="connsiteY48" fmla="*/ 664508 h 750213"/>
                <a:gd name="connsiteX49" fmla="*/ 182930 w 748580"/>
                <a:gd name="connsiteY49" fmla="*/ 695877 h 750213"/>
                <a:gd name="connsiteX50" fmla="*/ 231966 w 748580"/>
                <a:gd name="connsiteY50" fmla="*/ 720240 h 750213"/>
                <a:gd name="connsiteX51" fmla="*/ 283049 w 748580"/>
                <a:gd name="connsiteY51" fmla="*/ 736281 h 750213"/>
                <a:gd name="connsiteX52" fmla="*/ 480838 w 748580"/>
                <a:gd name="connsiteY52" fmla="*/ 730779 h 750213"/>
                <a:gd name="connsiteX53" fmla="*/ 629823 w 748580"/>
                <a:gd name="connsiteY53" fmla="*/ 643508 h 750213"/>
                <a:gd name="connsiteX54" fmla="*/ 712321 w 748580"/>
                <a:gd name="connsiteY54" fmla="*/ 527131 h 750213"/>
                <a:gd name="connsiteX55" fmla="*/ 741861 w 748580"/>
                <a:gd name="connsiteY55" fmla="*/ 423448 h 750213"/>
                <a:gd name="connsiteX56" fmla="*/ 744851 w 748580"/>
                <a:gd name="connsiteY56" fmla="*/ 384175 h 750213"/>
                <a:gd name="connsiteX57" fmla="*/ 745208 w 748580"/>
                <a:gd name="connsiteY57" fmla="*/ 368398 h 750213"/>
                <a:gd name="connsiteX58" fmla="*/ 744278 w 748580"/>
                <a:gd name="connsiteY58" fmla="*/ 355348 h 750213"/>
                <a:gd name="connsiteX59" fmla="*/ 742852 w 748580"/>
                <a:gd name="connsiteY59" fmla="*/ 337665 h 750213"/>
                <a:gd name="connsiteX60" fmla="*/ 742093 w 748580"/>
                <a:gd name="connsiteY60" fmla="*/ 331682 h 7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748580" h="750213">
                  <a:moveTo>
                    <a:pt x="742093" y="331682"/>
                  </a:moveTo>
                  <a:cubicBezTo>
                    <a:pt x="741953" y="331698"/>
                    <a:pt x="741938" y="333759"/>
                    <a:pt x="742031" y="337742"/>
                  </a:cubicBezTo>
                  <a:cubicBezTo>
                    <a:pt x="742186" y="342128"/>
                    <a:pt x="742387" y="347971"/>
                    <a:pt x="742651" y="355426"/>
                  </a:cubicBezTo>
                  <a:cubicBezTo>
                    <a:pt x="742806" y="359347"/>
                    <a:pt x="742992" y="363670"/>
                    <a:pt x="743193" y="368413"/>
                  </a:cubicBezTo>
                  <a:cubicBezTo>
                    <a:pt x="743178" y="373202"/>
                    <a:pt x="742698" y="378425"/>
                    <a:pt x="742450" y="384098"/>
                  </a:cubicBezTo>
                  <a:cubicBezTo>
                    <a:pt x="741845" y="395427"/>
                    <a:pt x="741535" y="408523"/>
                    <a:pt x="738745" y="423014"/>
                  </a:cubicBezTo>
                  <a:cubicBezTo>
                    <a:pt x="735243" y="452213"/>
                    <a:pt x="725463" y="487316"/>
                    <a:pt x="708214" y="525240"/>
                  </a:cubicBezTo>
                  <a:cubicBezTo>
                    <a:pt x="690794" y="563041"/>
                    <a:pt x="664168" y="603430"/>
                    <a:pt x="625902" y="639370"/>
                  </a:cubicBezTo>
                  <a:cubicBezTo>
                    <a:pt x="587730" y="675001"/>
                    <a:pt x="538197" y="707160"/>
                    <a:pt x="478901" y="724378"/>
                  </a:cubicBezTo>
                  <a:cubicBezTo>
                    <a:pt x="419976" y="741163"/>
                    <a:pt x="352000" y="746618"/>
                    <a:pt x="284816" y="729059"/>
                  </a:cubicBezTo>
                  <a:cubicBezTo>
                    <a:pt x="267829" y="725571"/>
                    <a:pt x="251510" y="719124"/>
                    <a:pt x="234818" y="713219"/>
                  </a:cubicBezTo>
                  <a:cubicBezTo>
                    <a:pt x="218793" y="705749"/>
                    <a:pt x="202054" y="699085"/>
                    <a:pt x="186820" y="689228"/>
                  </a:cubicBezTo>
                  <a:cubicBezTo>
                    <a:pt x="170841" y="680611"/>
                    <a:pt x="156458" y="669235"/>
                    <a:pt x="141503" y="658418"/>
                  </a:cubicBezTo>
                  <a:cubicBezTo>
                    <a:pt x="127725" y="646127"/>
                    <a:pt x="113358" y="634193"/>
                    <a:pt x="101068" y="619873"/>
                  </a:cubicBezTo>
                  <a:cubicBezTo>
                    <a:pt x="76022" y="591992"/>
                    <a:pt x="53379" y="560437"/>
                    <a:pt x="37881" y="524745"/>
                  </a:cubicBezTo>
                  <a:cubicBezTo>
                    <a:pt x="21980" y="489315"/>
                    <a:pt x="11348" y="451004"/>
                    <a:pt x="6512" y="411374"/>
                  </a:cubicBezTo>
                  <a:cubicBezTo>
                    <a:pt x="2746" y="371606"/>
                    <a:pt x="4931" y="331899"/>
                    <a:pt x="12867" y="293882"/>
                  </a:cubicBezTo>
                  <a:cubicBezTo>
                    <a:pt x="20352" y="255663"/>
                    <a:pt x="35742" y="220001"/>
                    <a:pt x="54232" y="187393"/>
                  </a:cubicBezTo>
                  <a:cubicBezTo>
                    <a:pt x="63159" y="170779"/>
                    <a:pt x="74658" y="156040"/>
                    <a:pt x="85476" y="141069"/>
                  </a:cubicBezTo>
                  <a:cubicBezTo>
                    <a:pt x="97767" y="127291"/>
                    <a:pt x="109390" y="113094"/>
                    <a:pt x="123168" y="101269"/>
                  </a:cubicBezTo>
                  <a:cubicBezTo>
                    <a:pt x="135923" y="88374"/>
                    <a:pt x="150864" y="78269"/>
                    <a:pt x="164905" y="67560"/>
                  </a:cubicBezTo>
                  <a:cubicBezTo>
                    <a:pt x="179954" y="58215"/>
                    <a:pt x="194522" y="48420"/>
                    <a:pt x="210362" y="41368"/>
                  </a:cubicBezTo>
                  <a:cubicBezTo>
                    <a:pt x="272246" y="9844"/>
                    <a:pt x="339819" y="623"/>
                    <a:pt x="400991" y="4420"/>
                  </a:cubicBezTo>
                  <a:cubicBezTo>
                    <a:pt x="462597" y="8558"/>
                    <a:pt x="517863" y="29357"/>
                    <a:pt x="562762" y="56014"/>
                  </a:cubicBezTo>
                  <a:cubicBezTo>
                    <a:pt x="607831" y="82934"/>
                    <a:pt x="642485" y="116690"/>
                    <a:pt x="667593" y="149871"/>
                  </a:cubicBezTo>
                  <a:cubicBezTo>
                    <a:pt x="692545" y="183239"/>
                    <a:pt x="709624" y="215429"/>
                    <a:pt x="719295" y="243202"/>
                  </a:cubicBezTo>
                  <a:cubicBezTo>
                    <a:pt x="725107" y="256763"/>
                    <a:pt x="728222" y="269488"/>
                    <a:pt x="731229" y="280429"/>
                  </a:cubicBezTo>
                  <a:cubicBezTo>
                    <a:pt x="732686" y="285900"/>
                    <a:pt x="734282" y="290906"/>
                    <a:pt x="735320" y="295571"/>
                  </a:cubicBezTo>
                  <a:cubicBezTo>
                    <a:pt x="736126" y="300252"/>
                    <a:pt x="736886" y="304529"/>
                    <a:pt x="737552" y="308388"/>
                  </a:cubicBezTo>
                  <a:cubicBezTo>
                    <a:pt x="738900" y="315719"/>
                    <a:pt x="739955" y="321469"/>
                    <a:pt x="740745" y="325777"/>
                  </a:cubicBezTo>
                  <a:cubicBezTo>
                    <a:pt x="741504" y="329698"/>
                    <a:pt x="741953" y="331698"/>
                    <a:pt x="742093" y="331682"/>
                  </a:cubicBezTo>
                  <a:cubicBezTo>
                    <a:pt x="742232" y="331667"/>
                    <a:pt x="742046" y="329636"/>
                    <a:pt x="741551" y="325684"/>
                  </a:cubicBezTo>
                  <a:cubicBezTo>
                    <a:pt x="740962" y="321329"/>
                    <a:pt x="740171" y="315518"/>
                    <a:pt x="739164" y="308109"/>
                  </a:cubicBezTo>
                  <a:cubicBezTo>
                    <a:pt x="738590" y="304204"/>
                    <a:pt x="737970" y="299895"/>
                    <a:pt x="737288" y="295168"/>
                  </a:cubicBezTo>
                  <a:cubicBezTo>
                    <a:pt x="736374" y="290441"/>
                    <a:pt x="734902" y="285373"/>
                    <a:pt x="733554" y="279840"/>
                  </a:cubicBezTo>
                  <a:cubicBezTo>
                    <a:pt x="730764" y="268759"/>
                    <a:pt x="727865" y="255880"/>
                    <a:pt x="722240" y="242117"/>
                  </a:cubicBezTo>
                  <a:cubicBezTo>
                    <a:pt x="712925" y="213942"/>
                    <a:pt x="696109" y="181193"/>
                    <a:pt x="671204" y="147159"/>
                  </a:cubicBezTo>
                  <a:cubicBezTo>
                    <a:pt x="646127" y="113311"/>
                    <a:pt x="611287" y="78781"/>
                    <a:pt x="565722" y="51132"/>
                  </a:cubicBezTo>
                  <a:cubicBezTo>
                    <a:pt x="520312" y="23746"/>
                    <a:pt x="464224" y="2250"/>
                    <a:pt x="401502" y="-2244"/>
                  </a:cubicBezTo>
                  <a:cubicBezTo>
                    <a:pt x="339245" y="-6413"/>
                    <a:pt x="270355" y="2731"/>
                    <a:pt x="207091" y="34703"/>
                  </a:cubicBezTo>
                  <a:cubicBezTo>
                    <a:pt x="190896" y="41848"/>
                    <a:pt x="176002" y="51783"/>
                    <a:pt x="160627" y="61299"/>
                  </a:cubicBezTo>
                  <a:cubicBezTo>
                    <a:pt x="146260" y="72179"/>
                    <a:pt x="130995" y="82485"/>
                    <a:pt x="117930" y="95612"/>
                  </a:cubicBezTo>
                  <a:cubicBezTo>
                    <a:pt x="103857" y="107670"/>
                    <a:pt x="91955" y="122114"/>
                    <a:pt x="79385" y="136171"/>
                  </a:cubicBezTo>
                  <a:cubicBezTo>
                    <a:pt x="68289" y="151421"/>
                    <a:pt x="56556" y="166470"/>
                    <a:pt x="47397" y="183426"/>
                  </a:cubicBezTo>
                  <a:cubicBezTo>
                    <a:pt x="28442" y="216700"/>
                    <a:pt x="12712" y="253137"/>
                    <a:pt x="5025" y="292177"/>
                  </a:cubicBezTo>
                  <a:cubicBezTo>
                    <a:pt x="-3128" y="331031"/>
                    <a:pt x="-5375" y="371621"/>
                    <a:pt x="-1500" y="412242"/>
                  </a:cubicBezTo>
                  <a:cubicBezTo>
                    <a:pt x="3413" y="452724"/>
                    <a:pt x="14308" y="491888"/>
                    <a:pt x="30581" y="528077"/>
                  </a:cubicBezTo>
                  <a:cubicBezTo>
                    <a:pt x="46467" y="564544"/>
                    <a:pt x="69621" y="596765"/>
                    <a:pt x="95240" y="625204"/>
                  </a:cubicBezTo>
                  <a:cubicBezTo>
                    <a:pt x="107809" y="639804"/>
                    <a:pt x="122502" y="651986"/>
                    <a:pt x="136605" y="664508"/>
                  </a:cubicBezTo>
                  <a:cubicBezTo>
                    <a:pt x="151887" y="675558"/>
                    <a:pt x="166610" y="687120"/>
                    <a:pt x="182930" y="695877"/>
                  </a:cubicBezTo>
                  <a:cubicBezTo>
                    <a:pt x="198506" y="705904"/>
                    <a:pt x="215600" y="712693"/>
                    <a:pt x="231966" y="720240"/>
                  </a:cubicBezTo>
                  <a:cubicBezTo>
                    <a:pt x="249030" y="726254"/>
                    <a:pt x="265706" y="732763"/>
                    <a:pt x="283049" y="736281"/>
                  </a:cubicBezTo>
                  <a:cubicBezTo>
                    <a:pt x="351660" y="753980"/>
                    <a:pt x="420922" y="748168"/>
                    <a:pt x="480838" y="730779"/>
                  </a:cubicBezTo>
                  <a:cubicBezTo>
                    <a:pt x="541126" y="712971"/>
                    <a:pt x="591326" y="679960"/>
                    <a:pt x="629823" y="643508"/>
                  </a:cubicBezTo>
                  <a:cubicBezTo>
                    <a:pt x="668430" y="606746"/>
                    <a:pt x="695071" y="565567"/>
                    <a:pt x="712321" y="527131"/>
                  </a:cubicBezTo>
                  <a:cubicBezTo>
                    <a:pt x="729384" y="488556"/>
                    <a:pt x="738792" y="452956"/>
                    <a:pt x="741861" y="423448"/>
                  </a:cubicBezTo>
                  <a:cubicBezTo>
                    <a:pt x="744418" y="408786"/>
                    <a:pt x="744495" y="395582"/>
                    <a:pt x="744851" y="384175"/>
                  </a:cubicBezTo>
                  <a:cubicBezTo>
                    <a:pt x="744976" y="378471"/>
                    <a:pt x="745332" y="373202"/>
                    <a:pt x="745208" y="368398"/>
                  </a:cubicBezTo>
                  <a:cubicBezTo>
                    <a:pt x="744867" y="363624"/>
                    <a:pt x="744557" y="359285"/>
                    <a:pt x="744278" y="355348"/>
                  </a:cubicBezTo>
                  <a:cubicBezTo>
                    <a:pt x="743674" y="347893"/>
                    <a:pt x="743209" y="342050"/>
                    <a:pt x="742852" y="337665"/>
                  </a:cubicBezTo>
                  <a:cubicBezTo>
                    <a:pt x="742496" y="333697"/>
                    <a:pt x="742232" y="331667"/>
                    <a:pt x="742093" y="331682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0D5406-234B-7D79-2286-88801D2D4913}"/>
                </a:ext>
              </a:extLst>
            </p:cNvPr>
            <p:cNvSpPr/>
            <p:nvPr/>
          </p:nvSpPr>
          <p:spPr>
            <a:xfrm flipV="1">
              <a:off x="7904817" y="1844599"/>
              <a:ext cx="373026" cy="259595"/>
            </a:xfrm>
            <a:custGeom>
              <a:avLst/>
              <a:gdLst>
                <a:gd name="connsiteX0" fmla="*/ 189573 w 448133"/>
                <a:gd name="connsiteY0" fmla="*/ -3184 h 331446"/>
                <a:gd name="connsiteX1" fmla="*/ -3350 w 448133"/>
                <a:gd name="connsiteY1" fmla="*/ 158463 h 331446"/>
                <a:gd name="connsiteX2" fmla="*/ 53049 w 448133"/>
                <a:gd name="connsiteY2" fmla="*/ 225772 h 331446"/>
                <a:gd name="connsiteX3" fmla="*/ 182429 w 448133"/>
                <a:gd name="connsiteY3" fmla="*/ 117393 h 331446"/>
                <a:gd name="connsiteX4" fmla="*/ 380823 w 448133"/>
                <a:gd name="connsiteY4" fmla="*/ 328263 h 331446"/>
                <a:gd name="connsiteX5" fmla="*/ 444784 w 448133"/>
                <a:gd name="connsiteY5" fmla="*/ 268083 h 331446"/>
                <a:gd name="connsiteX6" fmla="*/ 189573 w 448133"/>
                <a:gd name="connsiteY6" fmla="*/ -3184 h 3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133" h="331446">
                  <a:moveTo>
                    <a:pt x="189573" y="-3184"/>
                  </a:moveTo>
                  <a:lnTo>
                    <a:pt x="-3350" y="158463"/>
                  </a:lnTo>
                  <a:lnTo>
                    <a:pt x="53049" y="225772"/>
                  </a:lnTo>
                  <a:lnTo>
                    <a:pt x="182429" y="117393"/>
                  </a:lnTo>
                  <a:lnTo>
                    <a:pt x="380823" y="328263"/>
                  </a:lnTo>
                  <a:lnTo>
                    <a:pt x="444784" y="268083"/>
                  </a:lnTo>
                  <a:lnTo>
                    <a:pt x="189573" y="-3184"/>
                  </a:ln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9021BD-2448-17EB-F85B-59ECF28C30BC}"/>
                </a:ext>
              </a:extLst>
            </p:cNvPr>
            <p:cNvSpPr/>
            <p:nvPr/>
          </p:nvSpPr>
          <p:spPr>
            <a:xfrm flipV="1">
              <a:off x="8377530" y="1514287"/>
              <a:ext cx="156805" cy="148922"/>
            </a:xfrm>
            <a:custGeom>
              <a:avLst/>
              <a:gdLst>
                <a:gd name="connsiteX0" fmla="*/ 184739 w 188377"/>
                <a:gd name="connsiteY0" fmla="*/ 186555 h 190141"/>
                <a:gd name="connsiteX1" fmla="*/ 93470 w 188377"/>
                <a:gd name="connsiteY1" fmla="*/ 88683 h 190141"/>
                <a:gd name="connsiteX2" fmla="*/ -3550 w 188377"/>
                <a:gd name="connsiteY2" fmla="*/ -3501 h 190141"/>
                <a:gd name="connsiteX3" fmla="*/ 87735 w 188377"/>
                <a:gd name="connsiteY3" fmla="*/ 94371 h 190141"/>
                <a:gd name="connsiteX4" fmla="*/ 184739 w 188377"/>
                <a:gd name="connsiteY4" fmla="*/ 186555 h 19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377" h="190141">
                  <a:moveTo>
                    <a:pt x="184739" y="186555"/>
                  </a:moveTo>
                  <a:cubicBezTo>
                    <a:pt x="186319" y="184974"/>
                    <a:pt x="145450" y="141160"/>
                    <a:pt x="93470" y="88683"/>
                  </a:cubicBezTo>
                  <a:cubicBezTo>
                    <a:pt x="41457" y="36190"/>
                    <a:pt x="-1969" y="-5066"/>
                    <a:pt x="-3550" y="-3501"/>
                  </a:cubicBezTo>
                  <a:cubicBezTo>
                    <a:pt x="-5131" y="-1936"/>
                    <a:pt x="35723" y="41878"/>
                    <a:pt x="87735" y="94371"/>
                  </a:cubicBezTo>
                  <a:cubicBezTo>
                    <a:pt x="139716" y="146833"/>
                    <a:pt x="183158" y="188105"/>
                    <a:pt x="184739" y="186555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6F2DE-9CCD-8DF5-80E0-19C48D40CB64}"/>
                </a:ext>
              </a:extLst>
            </p:cNvPr>
            <p:cNvSpPr/>
            <p:nvPr/>
          </p:nvSpPr>
          <p:spPr>
            <a:xfrm flipV="1">
              <a:off x="8458196" y="1731930"/>
              <a:ext cx="352429" cy="91950"/>
            </a:xfrm>
            <a:custGeom>
              <a:avLst/>
              <a:gdLst>
                <a:gd name="connsiteX0" fmla="*/ 419669 w 423388"/>
                <a:gd name="connsiteY0" fmla="*/ 113942 h 117400"/>
                <a:gd name="connsiteX1" fmla="*/ 404016 w 423388"/>
                <a:gd name="connsiteY1" fmla="*/ 106425 h 117400"/>
                <a:gd name="connsiteX2" fmla="*/ 360062 w 423388"/>
                <a:gd name="connsiteY2" fmla="*/ 89253 h 117400"/>
                <a:gd name="connsiteX3" fmla="*/ 211775 w 423388"/>
                <a:gd name="connsiteY3" fmla="*/ 41689 h 117400"/>
                <a:gd name="connsiteX4" fmla="*/ 60108 w 423388"/>
                <a:gd name="connsiteY4" fmla="*/ 6291 h 117400"/>
                <a:gd name="connsiteX5" fmla="*/ 13567 w 423388"/>
                <a:gd name="connsiteY5" fmla="*/ -1567 h 117400"/>
                <a:gd name="connsiteX6" fmla="*/ -3713 w 423388"/>
                <a:gd name="connsiteY6" fmla="*/ -3164 h 117400"/>
                <a:gd name="connsiteX7" fmla="*/ 12993 w 423388"/>
                <a:gd name="connsiteY7" fmla="*/ 1517 h 117400"/>
                <a:gd name="connsiteX8" fmla="*/ 58946 w 423388"/>
                <a:gd name="connsiteY8" fmla="*/ 11870 h 117400"/>
                <a:gd name="connsiteX9" fmla="*/ 209621 w 423388"/>
                <a:gd name="connsiteY9" fmla="*/ 49469 h 117400"/>
                <a:gd name="connsiteX10" fmla="*/ 358187 w 423388"/>
                <a:gd name="connsiteY10" fmla="*/ 94631 h 117400"/>
                <a:gd name="connsiteX11" fmla="*/ 402931 w 423388"/>
                <a:gd name="connsiteY11" fmla="*/ 109370 h 117400"/>
                <a:gd name="connsiteX12" fmla="*/ 419669 w 423388"/>
                <a:gd name="connsiteY12" fmla="*/ 113942 h 1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3388" h="117400">
                  <a:moveTo>
                    <a:pt x="419669" y="113942"/>
                  </a:moveTo>
                  <a:cubicBezTo>
                    <a:pt x="419871" y="113415"/>
                    <a:pt x="414291" y="110764"/>
                    <a:pt x="404016" y="106425"/>
                  </a:cubicBezTo>
                  <a:cubicBezTo>
                    <a:pt x="393771" y="102055"/>
                    <a:pt x="378753" y="96165"/>
                    <a:pt x="360062" y="89253"/>
                  </a:cubicBezTo>
                  <a:cubicBezTo>
                    <a:pt x="322696" y="75398"/>
                    <a:pt x="270405" y="57931"/>
                    <a:pt x="211775" y="41689"/>
                  </a:cubicBezTo>
                  <a:cubicBezTo>
                    <a:pt x="153114" y="25478"/>
                    <a:pt x="99288" y="13606"/>
                    <a:pt x="60108" y="6291"/>
                  </a:cubicBezTo>
                  <a:cubicBezTo>
                    <a:pt x="40519" y="2618"/>
                    <a:pt x="24617" y="-48"/>
                    <a:pt x="13567" y="-1567"/>
                  </a:cubicBezTo>
                  <a:cubicBezTo>
                    <a:pt x="2532" y="-3117"/>
                    <a:pt x="-3620" y="-3721"/>
                    <a:pt x="-3713" y="-3164"/>
                  </a:cubicBezTo>
                  <a:cubicBezTo>
                    <a:pt x="-3807" y="-2621"/>
                    <a:pt x="2145" y="-978"/>
                    <a:pt x="12993" y="1517"/>
                  </a:cubicBezTo>
                  <a:cubicBezTo>
                    <a:pt x="25547" y="4353"/>
                    <a:pt x="40890" y="7809"/>
                    <a:pt x="58946" y="11870"/>
                  </a:cubicBezTo>
                  <a:cubicBezTo>
                    <a:pt x="97738" y="20595"/>
                    <a:pt x="151161" y="33319"/>
                    <a:pt x="209621" y="49469"/>
                  </a:cubicBezTo>
                  <a:cubicBezTo>
                    <a:pt x="268065" y="65649"/>
                    <a:pt x="320418" y="82201"/>
                    <a:pt x="358187" y="94631"/>
                  </a:cubicBezTo>
                  <a:cubicBezTo>
                    <a:pt x="375763" y="100427"/>
                    <a:pt x="390703" y="105340"/>
                    <a:pt x="402931" y="109370"/>
                  </a:cubicBezTo>
                  <a:cubicBezTo>
                    <a:pt x="413516" y="112810"/>
                    <a:pt x="419467" y="114453"/>
                    <a:pt x="419669" y="113942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A1D940-FEE8-DBDF-FCB3-F9EA8056C23C}"/>
                </a:ext>
              </a:extLst>
            </p:cNvPr>
            <p:cNvSpPr/>
            <p:nvPr/>
          </p:nvSpPr>
          <p:spPr>
            <a:xfrm flipV="1">
              <a:off x="8465678" y="2035313"/>
              <a:ext cx="187490" cy="98928"/>
            </a:xfrm>
            <a:custGeom>
              <a:avLst/>
              <a:gdLst>
                <a:gd name="connsiteX0" fmla="*/ 221559 w 225240"/>
                <a:gd name="connsiteY0" fmla="*/ -2982 h 126309"/>
                <a:gd name="connsiteX1" fmla="*/ 106995 w 225240"/>
                <a:gd name="connsiteY1" fmla="*/ 56548 h 126309"/>
                <a:gd name="connsiteX2" fmla="*/ -3647 w 225240"/>
                <a:gd name="connsiteY2" fmla="*/ 123128 h 126309"/>
                <a:gd name="connsiteX3" fmla="*/ 110932 w 225240"/>
                <a:gd name="connsiteY3" fmla="*/ 63599 h 126309"/>
                <a:gd name="connsiteX4" fmla="*/ 221559 w 225240"/>
                <a:gd name="connsiteY4" fmla="*/ -2982 h 12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40" h="126309">
                  <a:moveTo>
                    <a:pt x="221559" y="-2982"/>
                  </a:moveTo>
                  <a:cubicBezTo>
                    <a:pt x="220474" y="-4919"/>
                    <a:pt x="169175" y="21738"/>
                    <a:pt x="106995" y="56548"/>
                  </a:cubicBezTo>
                  <a:cubicBezTo>
                    <a:pt x="44786" y="91388"/>
                    <a:pt x="-4732" y="121191"/>
                    <a:pt x="-3647" y="123128"/>
                  </a:cubicBezTo>
                  <a:cubicBezTo>
                    <a:pt x="-2562" y="125081"/>
                    <a:pt x="48737" y="98424"/>
                    <a:pt x="110932" y="63599"/>
                  </a:cubicBezTo>
                  <a:cubicBezTo>
                    <a:pt x="173111" y="28775"/>
                    <a:pt x="222644" y="-1044"/>
                    <a:pt x="221559" y="-2982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0AF943-C45D-476E-64BB-EB70B5A8CEC1}"/>
                </a:ext>
              </a:extLst>
            </p:cNvPr>
            <p:cNvSpPr/>
            <p:nvPr/>
          </p:nvSpPr>
          <p:spPr>
            <a:xfrm flipV="1">
              <a:off x="7963118" y="1183179"/>
              <a:ext cx="362963" cy="350417"/>
            </a:xfrm>
            <a:custGeom>
              <a:avLst/>
              <a:gdLst>
                <a:gd name="connsiteX0" fmla="*/ 259772 w 436043"/>
                <a:gd name="connsiteY0" fmla="*/ 212287 h 447406"/>
                <a:gd name="connsiteX1" fmla="*/ 335869 w 436043"/>
                <a:gd name="connsiteY1" fmla="*/ 323209 h 447406"/>
                <a:gd name="connsiteX2" fmla="*/ 216609 w 436043"/>
                <a:gd name="connsiteY2" fmla="*/ 443646 h 447406"/>
                <a:gd name="connsiteX3" fmla="*/ 96311 w 436043"/>
                <a:gd name="connsiteY3" fmla="*/ 324247 h 447406"/>
                <a:gd name="connsiteX4" fmla="*/ 172640 w 436043"/>
                <a:gd name="connsiteY4" fmla="*/ 212287 h 447406"/>
                <a:gd name="connsiteX5" fmla="*/ -3327 w 436043"/>
                <a:gd name="connsiteY5" fmla="*/ -1868 h 447406"/>
                <a:gd name="connsiteX6" fmla="*/ 432562 w 436043"/>
                <a:gd name="connsiteY6" fmla="*/ -3759 h 447406"/>
                <a:gd name="connsiteX7" fmla="*/ 259772 w 436043"/>
                <a:gd name="connsiteY7" fmla="*/ 212287 h 4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043" h="447406">
                  <a:moveTo>
                    <a:pt x="259772" y="212287"/>
                  </a:moveTo>
                  <a:cubicBezTo>
                    <a:pt x="304097" y="229739"/>
                    <a:pt x="335621" y="272638"/>
                    <a:pt x="335869" y="323209"/>
                  </a:cubicBezTo>
                  <a:cubicBezTo>
                    <a:pt x="336163" y="389433"/>
                    <a:pt x="282771" y="443367"/>
                    <a:pt x="216609" y="443646"/>
                  </a:cubicBezTo>
                  <a:cubicBezTo>
                    <a:pt x="150478" y="443941"/>
                    <a:pt x="96606" y="390487"/>
                    <a:pt x="96311" y="324247"/>
                  </a:cubicBezTo>
                  <a:cubicBezTo>
                    <a:pt x="96094" y="273227"/>
                    <a:pt x="127835" y="229801"/>
                    <a:pt x="172640" y="212287"/>
                  </a:cubicBezTo>
                  <a:cubicBezTo>
                    <a:pt x="-11696" y="186204"/>
                    <a:pt x="-3327" y="-1868"/>
                    <a:pt x="-3327" y="-1868"/>
                  </a:cubicBezTo>
                  <a:lnTo>
                    <a:pt x="432562" y="-3759"/>
                  </a:lnTo>
                  <a:cubicBezTo>
                    <a:pt x="432562" y="-3759"/>
                    <a:pt x="442497" y="186374"/>
                    <a:pt x="259772" y="212287"/>
                  </a:cubicBezTo>
                </a:path>
              </a:pathLst>
            </a:custGeom>
            <a:solidFill>
              <a:srgbClr val="E7E8E5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44D8AB-2853-144F-3EEC-32C21BBB4B54}"/>
                </a:ext>
              </a:extLst>
            </p:cNvPr>
            <p:cNvSpPr/>
            <p:nvPr/>
          </p:nvSpPr>
          <p:spPr>
            <a:xfrm flipV="1">
              <a:off x="3129392" y="3414892"/>
              <a:ext cx="1141799" cy="1909406"/>
            </a:xfrm>
            <a:custGeom>
              <a:avLst/>
              <a:gdLst>
                <a:gd name="connsiteX0" fmla="*/ 146545 w 1371693"/>
                <a:gd name="connsiteY0" fmla="*/ 2432533 h 2437896"/>
                <a:gd name="connsiteX1" fmla="*/ 99397 w 1371693"/>
                <a:gd name="connsiteY1" fmla="*/ 2099412 h 2437896"/>
                <a:gd name="connsiteX2" fmla="*/ 271439 w 1371693"/>
                <a:gd name="connsiteY2" fmla="*/ 1636059 h 2437896"/>
                <a:gd name="connsiteX3" fmla="*/ 228039 w 1371693"/>
                <a:gd name="connsiteY3" fmla="*/ 1565697 h 2437896"/>
                <a:gd name="connsiteX4" fmla="*/ 14011 w 1371693"/>
                <a:gd name="connsiteY4" fmla="*/ 1542558 h 2437896"/>
                <a:gd name="connsiteX5" fmla="*/ 109701 w 1371693"/>
                <a:gd name="connsiteY5" fmla="*/ 1326713 h 2437896"/>
                <a:gd name="connsiteX6" fmla="*/ 421864 w 1371693"/>
                <a:gd name="connsiteY6" fmla="*/ 1061878 h 2437896"/>
                <a:gd name="connsiteX7" fmla="*/ 414842 w 1371693"/>
                <a:gd name="connsiteY7" fmla="*/ 1006007 h 2437896"/>
                <a:gd name="connsiteX8" fmla="*/ 92701 w 1371693"/>
                <a:gd name="connsiteY8" fmla="*/ 886344 h 2437896"/>
                <a:gd name="connsiteX9" fmla="*/ 420993 w 1371693"/>
                <a:gd name="connsiteY9" fmla="*/ 566599 h 2437896"/>
                <a:gd name="connsiteX10" fmla="*/ 452709 w 1371693"/>
                <a:gd name="connsiteY10" fmla="*/ 513579 h 2437896"/>
                <a:gd name="connsiteX11" fmla="*/ 272203 w 1371693"/>
                <a:gd name="connsiteY11" fmla="*/ 512833 h 2437896"/>
                <a:gd name="connsiteX12" fmla="*/ 104076 w 1371693"/>
                <a:gd name="connsiteY12" fmla="*/ 427393 h 2437896"/>
                <a:gd name="connsiteX13" fmla="*/ 719740 w 1371693"/>
                <a:gd name="connsiteY13" fmla="*/ 42460 h 2437896"/>
                <a:gd name="connsiteX14" fmla="*/ 931596 w 1371693"/>
                <a:gd name="connsiteY14" fmla="*/ -948 h 2437896"/>
                <a:gd name="connsiteX15" fmla="*/ 1079047 w 1371693"/>
                <a:gd name="connsiteY15" fmla="*/ 156433 h 2437896"/>
                <a:gd name="connsiteX16" fmla="*/ 1356139 w 1371693"/>
                <a:gd name="connsiteY16" fmla="*/ 821189 h 2437896"/>
                <a:gd name="connsiteX17" fmla="*/ 1168822 w 1371693"/>
                <a:gd name="connsiteY17" fmla="*/ 795230 h 2437896"/>
                <a:gd name="connsiteX18" fmla="*/ 1021026 w 1371693"/>
                <a:gd name="connsiteY18" fmla="*/ 693080 h 2437896"/>
                <a:gd name="connsiteX19" fmla="*/ 1015862 w 1371693"/>
                <a:gd name="connsiteY19" fmla="*/ 754407 h 2437896"/>
                <a:gd name="connsiteX20" fmla="*/ 1096537 w 1371693"/>
                <a:gd name="connsiteY20" fmla="*/ 1202339 h 2437896"/>
                <a:gd name="connsiteX21" fmla="*/ 763444 w 1371693"/>
                <a:gd name="connsiteY21" fmla="*/ 1116634 h 2437896"/>
                <a:gd name="connsiteX22" fmla="*/ 724977 w 1371693"/>
                <a:gd name="connsiteY22" fmla="*/ 1158246 h 2437896"/>
                <a:gd name="connsiteX23" fmla="*/ 824658 w 1371693"/>
                <a:gd name="connsiteY23" fmla="*/ 1552167 h 2437896"/>
                <a:gd name="connsiteX24" fmla="*/ 776321 w 1371693"/>
                <a:gd name="connsiteY24" fmla="*/ 1782844 h 2437896"/>
                <a:gd name="connsiteX25" fmla="*/ 588036 w 1371693"/>
                <a:gd name="connsiteY25" fmla="*/ 1679889 h 2437896"/>
                <a:gd name="connsiteX26" fmla="*/ 511392 w 1371693"/>
                <a:gd name="connsiteY26" fmla="*/ 1712621 h 2437896"/>
                <a:gd name="connsiteX27" fmla="*/ 380371 w 1371693"/>
                <a:gd name="connsiteY27" fmla="*/ 2188837 h 2437896"/>
                <a:gd name="connsiteX28" fmla="*/ 143688 w 1371693"/>
                <a:gd name="connsiteY28" fmla="*/ 2431789 h 243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71693" h="2437896">
                  <a:moveTo>
                    <a:pt x="146545" y="2432533"/>
                  </a:moveTo>
                  <a:cubicBezTo>
                    <a:pt x="146545" y="2432533"/>
                    <a:pt x="3604" y="2406015"/>
                    <a:pt x="99397" y="2099412"/>
                  </a:cubicBezTo>
                  <a:cubicBezTo>
                    <a:pt x="195189" y="1792809"/>
                    <a:pt x="271439" y="1636059"/>
                    <a:pt x="271439" y="1636059"/>
                  </a:cubicBezTo>
                  <a:cubicBezTo>
                    <a:pt x="271439" y="1636059"/>
                    <a:pt x="285692" y="1566255"/>
                    <a:pt x="228039" y="1565697"/>
                  </a:cubicBezTo>
                  <a:cubicBezTo>
                    <a:pt x="170392" y="1565139"/>
                    <a:pt x="50849" y="1605605"/>
                    <a:pt x="14011" y="1542558"/>
                  </a:cubicBezTo>
                  <a:cubicBezTo>
                    <a:pt x="-24202" y="1477171"/>
                    <a:pt x="15579" y="1402453"/>
                    <a:pt x="109701" y="1326713"/>
                  </a:cubicBezTo>
                  <a:cubicBezTo>
                    <a:pt x="203817" y="1250988"/>
                    <a:pt x="403841" y="1077624"/>
                    <a:pt x="421864" y="1061878"/>
                  </a:cubicBezTo>
                  <a:cubicBezTo>
                    <a:pt x="439560" y="1046426"/>
                    <a:pt x="454048" y="1012578"/>
                    <a:pt x="414842" y="1006007"/>
                  </a:cubicBezTo>
                  <a:cubicBezTo>
                    <a:pt x="375624" y="999435"/>
                    <a:pt x="93972" y="1018545"/>
                    <a:pt x="92701" y="886344"/>
                  </a:cubicBezTo>
                  <a:cubicBezTo>
                    <a:pt x="91430" y="754144"/>
                    <a:pt x="388839" y="585634"/>
                    <a:pt x="420993" y="566599"/>
                  </a:cubicBezTo>
                  <a:cubicBezTo>
                    <a:pt x="453146" y="547565"/>
                    <a:pt x="458836" y="531740"/>
                    <a:pt x="452709" y="513579"/>
                  </a:cubicBezTo>
                  <a:cubicBezTo>
                    <a:pt x="446589" y="495417"/>
                    <a:pt x="352534" y="510636"/>
                    <a:pt x="272203" y="512833"/>
                  </a:cubicBezTo>
                  <a:cubicBezTo>
                    <a:pt x="191866" y="515037"/>
                    <a:pt x="98319" y="503722"/>
                    <a:pt x="104076" y="427393"/>
                  </a:cubicBezTo>
                  <a:cubicBezTo>
                    <a:pt x="109828" y="351064"/>
                    <a:pt x="270695" y="165115"/>
                    <a:pt x="719740" y="42460"/>
                  </a:cubicBezTo>
                  <a:lnTo>
                    <a:pt x="931596" y="-948"/>
                  </a:lnTo>
                  <a:lnTo>
                    <a:pt x="1079047" y="156433"/>
                  </a:lnTo>
                  <a:cubicBezTo>
                    <a:pt x="1373769" y="512217"/>
                    <a:pt x="1396158" y="755601"/>
                    <a:pt x="1356139" y="821189"/>
                  </a:cubicBezTo>
                  <a:cubicBezTo>
                    <a:pt x="1316117" y="886778"/>
                    <a:pt x="1233115" y="842763"/>
                    <a:pt x="1168822" y="795230"/>
                  </a:cubicBezTo>
                  <a:cubicBezTo>
                    <a:pt x="1104529" y="747696"/>
                    <a:pt x="1036663" y="681736"/>
                    <a:pt x="1021026" y="693080"/>
                  </a:cubicBezTo>
                  <a:cubicBezTo>
                    <a:pt x="1005382" y="704410"/>
                    <a:pt x="1000762" y="720559"/>
                    <a:pt x="1015862" y="754407"/>
                  </a:cubicBezTo>
                  <a:cubicBezTo>
                    <a:pt x="1030954" y="788255"/>
                    <a:pt x="1175028" y="1095137"/>
                    <a:pt x="1096537" y="1202339"/>
                  </a:cubicBezTo>
                  <a:cubicBezTo>
                    <a:pt x="1018047" y="1309541"/>
                    <a:pt x="799309" y="1133589"/>
                    <a:pt x="763444" y="1116634"/>
                  </a:cubicBezTo>
                  <a:cubicBezTo>
                    <a:pt x="727581" y="1099678"/>
                    <a:pt x="719590" y="1135557"/>
                    <a:pt x="724977" y="1158246"/>
                  </a:cubicBezTo>
                  <a:cubicBezTo>
                    <a:pt x="730468" y="1181354"/>
                    <a:pt x="792189" y="1436766"/>
                    <a:pt x="824658" y="1552167"/>
                  </a:cubicBezTo>
                  <a:cubicBezTo>
                    <a:pt x="857125" y="1667583"/>
                    <a:pt x="845828" y="1751227"/>
                    <a:pt x="776321" y="1782844"/>
                  </a:cubicBezTo>
                  <a:cubicBezTo>
                    <a:pt x="709310" y="1813344"/>
                    <a:pt x="635426" y="1712264"/>
                    <a:pt x="588036" y="1679889"/>
                  </a:cubicBezTo>
                  <a:cubicBezTo>
                    <a:pt x="540645" y="1647528"/>
                    <a:pt x="511392" y="1712621"/>
                    <a:pt x="511392" y="1712621"/>
                  </a:cubicBezTo>
                  <a:cubicBezTo>
                    <a:pt x="511392" y="1712621"/>
                    <a:pt x="481806" y="1884001"/>
                    <a:pt x="380371" y="2188837"/>
                  </a:cubicBezTo>
                  <a:cubicBezTo>
                    <a:pt x="278941" y="2493673"/>
                    <a:pt x="143688" y="2431789"/>
                    <a:pt x="143688" y="2431789"/>
                  </a:cubicBezTo>
                </a:path>
              </a:pathLst>
            </a:custGeom>
            <a:solidFill>
              <a:srgbClr val="E7E8E5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7DE7B6-9585-AFAA-C6A9-D1980660C3C5}"/>
                </a:ext>
              </a:extLst>
            </p:cNvPr>
            <p:cNvSpPr/>
            <p:nvPr/>
          </p:nvSpPr>
          <p:spPr>
            <a:xfrm flipV="1">
              <a:off x="3322724" y="3633532"/>
              <a:ext cx="588115" cy="1730933"/>
            </a:xfrm>
            <a:custGeom>
              <a:avLst/>
              <a:gdLst>
                <a:gd name="connsiteX0" fmla="*/ 701657 w 706528"/>
                <a:gd name="connsiteY0" fmla="*/ -827 h 2210025"/>
                <a:gd name="connsiteX1" fmla="*/ 395759 w 706528"/>
                <a:gd name="connsiteY1" fmla="*/ 967304 h 2210025"/>
                <a:gd name="connsiteX2" fmla="*/ 116779 w 706528"/>
                <a:gd name="connsiteY2" fmla="*/ 1845764 h 2210025"/>
                <a:gd name="connsiteX3" fmla="*/ 30713 w 706528"/>
                <a:gd name="connsiteY3" fmla="*/ 2111560 h 2210025"/>
                <a:gd name="connsiteX4" fmla="*/ 7364 w 706528"/>
                <a:gd name="connsiteY4" fmla="*/ 2183859 h 2210025"/>
                <a:gd name="connsiteX5" fmla="*/ 1449 w 706528"/>
                <a:gd name="connsiteY5" fmla="*/ 2202705 h 2210025"/>
                <a:gd name="connsiteX6" fmla="*/ -344 w 706528"/>
                <a:gd name="connsiteY6" fmla="*/ 2209199 h 2210025"/>
                <a:gd name="connsiteX7" fmla="*/ 2102 w 706528"/>
                <a:gd name="connsiteY7" fmla="*/ 2202922 h 2210025"/>
                <a:gd name="connsiteX8" fmla="*/ 8647 w 706528"/>
                <a:gd name="connsiteY8" fmla="*/ 2184278 h 2210025"/>
                <a:gd name="connsiteX9" fmla="*/ 33202 w 706528"/>
                <a:gd name="connsiteY9" fmla="*/ 2112365 h 2210025"/>
                <a:gd name="connsiteX10" fmla="*/ 121307 w 706528"/>
                <a:gd name="connsiteY10" fmla="*/ 1847205 h 2210025"/>
                <a:gd name="connsiteX11" fmla="*/ 402177 w 706528"/>
                <a:gd name="connsiteY11" fmla="*/ 969273 h 2210025"/>
                <a:gd name="connsiteX12" fmla="*/ 706185 w 706528"/>
                <a:gd name="connsiteY12" fmla="*/ 596 h 22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6528" h="2210025">
                  <a:moveTo>
                    <a:pt x="701657" y="-827"/>
                  </a:moveTo>
                  <a:cubicBezTo>
                    <a:pt x="628058" y="223336"/>
                    <a:pt x="504042" y="623925"/>
                    <a:pt x="395759" y="967304"/>
                  </a:cubicBezTo>
                  <a:cubicBezTo>
                    <a:pt x="287514" y="1310561"/>
                    <a:pt x="189215" y="1621255"/>
                    <a:pt x="116779" y="1845764"/>
                  </a:cubicBezTo>
                  <a:cubicBezTo>
                    <a:pt x="80502" y="1957801"/>
                    <a:pt x="51122" y="2048543"/>
                    <a:pt x="30713" y="2111560"/>
                  </a:cubicBezTo>
                  <a:cubicBezTo>
                    <a:pt x="20639" y="2142742"/>
                    <a:pt x="12788" y="2167059"/>
                    <a:pt x="7364" y="2183859"/>
                  </a:cubicBezTo>
                  <a:cubicBezTo>
                    <a:pt x="4827" y="2191949"/>
                    <a:pt x="2866" y="2198211"/>
                    <a:pt x="1449" y="2202705"/>
                  </a:cubicBezTo>
                  <a:cubicBezTo>
                    <a:pt x="154" y="2206967"/>
                    <a:pt x="-344" y="2209199"/>
                    <a:pt x="-344" y="2209199"/>
                  </a:cubicBezTo>
                  <a:cubicBezTo>
                    <a:pt x="-344" y="2209199"/>
                    <a:pt x="595" y="2207107"/>
                    <a:pt x="2102" y="2202922"/>
                  </a:cubicBezTo>
                  <a:cubicBezTo>
                    <a:pt x="3664" y="2198474"/>
                    <a:pt x="5845" y="2192275"/>
                    <a:pt x="8647" y="2184278"/>
                  </a:cubicBezTo>
                  <a:cubicBezTo>
                    <a:pt x="14350" y="2167571"/>
                    <a:pt x="22608" y="2143378"/>
                    <a:pt x="33202" y="2112365"/>
                  </a:cubicBezTo>
                  <a:cubicBezTo>
                    <a:pt x="54452" y="2049892"/>
                    <a:pt x="84547" y="1959289"/>
                    <a:pt x="121307" y="1847205"/>
                  </a:cubicBezTo>
                  <a:cubicBezTo>
                    <a:pt x="194905" y="1623037"/>
                    <a:pt x="293930" y="1312529"/>
                    <a:pt x="402177" y="969273"/>
                  </a:cubicBezTo>
                  <a:cubicBezTo>
                    <a:pt x="510465" y="625892"/>
                    <a:pt x="633749" y="225104"/>
                    <a:pt x="706185" y="596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4EADA4-E06D-4A69-62DA-052C9F2F1217}"/>
                </a:ext>
              </a:extLst>
            </p:cNvPr>
            <p:cNvSpPr/>
            <p:nvPr/>
          </p:nvSpPr>
          <p:spPr>
            <a:xfrm flipV="1">
              <a:off x="3278654" y="4164889"/>
              <a:ext cx="281165" cy="161012"/>
            </a:xfrm>
            <a:custGeom>
              <a:avLst/>
              <a:gdLst>
                <a:gd name="connsiteX0" fmla="*/ -203 w 337776"/>
                <a:gd name="connsiteY0" fmla="*/ 204473 h 205577"/>
                <a:gd name="connsiteX1" fmla="*/ 13927 w 337776"/>
                <a:gd name="connsiteY1" fmla="*/ 197840 h 205577"/>
                <a:gd name="connsiteX2" fmla="*/ 51094 w 337776"/>
                <a:gd name="connsiteY2" fmla="*/ 177351 h 205577"/>
                <a:gd name="connsiteX3" fmla="*/ 170770 w 337776"/>
                <a:gd name="connsiteY3" fmla="*/ 104989 h 205577"/>
                <a:gd name="connsiteX4" fmla="*/ 288793 w 337776"/>
                <a:gd name="connsiteY4" fmla="*/ 30179 h 205577"/>
                <a:gd name="connsiteX5" fmla="*/ 324680 w 337776"/>
                <a:gd name="connsiteY5" fmla="*/ 7737 h 205577"/>
                <a:gd name="connsiteX6" fmla="*/ 337558 w 337776"/>
                <a:gd name="connsiteY6" fmla="*/ -1019 h 205577"/>
                <a:gd name="connsiteX7" fmla="*/ 323366 w 337776"/>
                <a:gd name="connsiteY7" fmla="*/ 5506 h 205577"/>
                <a:gd name="connsiteX8" fmla="*/ 286297 w 337776"/>
                <a:gd name="connsiteY8" fmla="*/ 26180 h 205577"/>
                <a:gd name="connsiteX9" fmla="*/ 167154 w 337776"/>
                <a:gd name="connsiteY9" fmla="*/ 99394 h 205577"/>
                <a:gd name="connsiteX10" fmla="*/ 48635 w 337776"/>
                <a:gd name="connsiteY10" fmla="*/ 173337 h 205577"/>
                <a:gd name="connsiteX11" fmla="*/ 12608 w 337776"/>
                <a:gd name="connsiteY11" fmla="*/ 195608 h 205577"/>
                <a:gd name="connsiteX12" fmla="*/ -203 w 337776"/>
                <a:gd name="connsiteY12" fmla="*/ 204473 h 20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7776" h="205577">
                  <a:moveTo>
                    <a:pt x="-203" y="204473"/>
                  </a:moveTo>
                  <a:cubicBezTo>
                    <a:pt x="28" y="204860"/>
                    <a:pt x="5046" y="202474"/>
                    <a:pt x="13927" y="197840"/>
                  </a:cubicBezTo>
                  <a:cubicBezTo>
                    <a:pt x="22839" y="193221"/>
                    <a:pt x="35510" y="186185"/>
                    <a:pt x="51094" y="177351"/>
                  </a:cubicBezTo>
                  <a:cubicBezTo>
                    <a:pt x="82211" y="159605"/>
                    <a:pt x="124559" y="134033"/>
                    <a:pt x="170770" y="104989"/>
                  </a:cubicBezTo>
                  <a:cubicBezTo>
                    <a:pt x="216234" y="76162"/>
                    <a:pt x="257342" y="50110"/>
                    <a:pt x="288793" y="30179"/>
                  </a:cubicBezTo>
                  <a:cubicBezTo>
                    <a:pt x="303025" y="21283"/>
                    <a:pt x="315031" y="13766"/>
                    <a:pt x="324680" y="7737"/>
                  </a:cubicBezTo>
                  <a:cubicBezTo>
                    <a:pt x="333186" y="2483"/>
                    <a:pt x="337781" y="-616"/>
                    <a:pt x="337558" y="-1019"/>
                  </a:cubicBezTo>
                  <a:cubicBezTo>
                    <a:pt x="337327" y="-1422"/>
                    <a:pt x="332290" y="918"/>
                    <a:pt x="323366" y="5506"/>
                  </a:cubicBezTo>
                  <a:cubicBezTo>
                    <a:pt x="314473" y="10155"/>
                    <a:pt x="301791" y="17191"/>
                    <a:pt x="286297" y="26180"/>
                  </a:cubicBezTo>
                  <a:cubicBezTo>
                    <a:pt x="255350" y="44236"/>
                    <a:pt x="213359" y="70351"/>
                    <a:pt x="167154" y="99394"/>
                  </a:cubicBezTo>
                  <a:cubicBezTo>
                    <a:pt x="121507" y="127880"/>
                    <a:pt x="80226" y="153638"/>
                    <a:pt x="48635" y="173337"/>
                  </a:cubicBezTo>
                  <a:cubicBezTo>
                    <a:pt x="34354" y="182171"/>
                    <a:pt x="22301" y="189610"/>
                    <a:pt x="12608" y="195608"/>
                  </a:cubicBezTo>
                  <a:cubicBezTo>
                    <a:pt x="4138" y="200939"/>
                    <a:pt x="-432" y="204070"/>
                    <a:pt x="-203" y="20447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7C2F77-4C3E-55EC-B8A3-7C92B53B0F17}"/>
                </a:ext>
              </a:extLst>
            </p:cNvPr>
            <p:cNvSpPr/>
            <p:nvPr/>
          </p:nvSpPr>
          <p:spPr>
            <a:xfrm flipV="1">
              <a:off x="3573886" y="4010804"/>
              <a:ext cx="189802" cy="306521"/>
            </a:xfrm>
            <a:custGeom>
              <a:avLst/>
              <a:gdLst>
                <a:gd name="connsiteX0" fmla="*/ -341 w 228017"/>
                <a:gd name="connsiteY0" fmla="*/ -1133 h 391361"/>
                <a:gd name="connsiteX1" fmla="*/ 110716 w 228017"/>
                <a:gd name="connsiteY1" fmla="*/ 196176 h 391361"/>
                <a:gd name="connsiteX2" fmla="*/ 227601 w 228017"/>
                <a:gd name="connsiteY2" fmla="*/ 390215 h 391361"/>
                <a:gd name="connsiteX3" fmla="*/ 116538 w 228017"/>
                <a:gd name="connsiteY3" fmla="*/ 192891 h 391361"/>
                <a:gd name="connsiteX4" fmla="*/ -341 w 228017"/>
                <a:gd name="connsiteY4" fmla="*/ -1133 h 39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017" h="391361">
                  <a:moveTo>
                    <a:pt x="-341" y="-1133"/>
                  </a:moveTo>
                  <a:cubicBezTo>
                    <a:pt x="-1951" y="-218"/>
                    <a:pt x="47777" y="88138"/>
                    <a:pt x="110716" y="196176"/>
                  </a:cubicBezTo>
                  <a:cubicBezTo>
                    <a:pt x="173671" y="304277"/>
                    <a:pt x="225989" y="391129"/>
                    <a:pt x="227601" y="390215"/>
                  </a:cubicBezTo>
                  <a:cubicBezTo>
                    <a:pt x="229211" y="389316"/>
                    <a:pt x="179494" y="300976"/>
                    <a:pt x="116538" y="192891"/>
                  </a:cubicBezTo>
                  <a:cubicBezTo>
                    <a:pt x="53607" y="84836"/>
                    <a:pt x="1270" y="-2032"/>
                    <a:pt x="-341" y="-113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2DCF5C-87C5-01EB-ABE6-389FA46670CB}"/>
                </a:ext>
              </a:extLst>
            </p:cNvPr>
            <p:cNvSpPr/>
            <p:nvPr/>
          </p:nvSpPr>
          <p:spPr>
            <a:xfrm flipV="1">
              <a:off x="3692204" y="4510131"/>
              <a:ext cx="233107" cy="225927"/>
            </a:xfrm>
            <a:custGeom>
              <a:avLst/>
              <a:gdLst>
                <a:gd name="connsiteX0" fmla="*/ -456 w 280042"/>
                <a:gd name="connsiteY0" fmla="*/ -688 h 288460"/>
                <a:gd name="connsiteX1" fmla="*/ 10502 w 280042"/>
                <a:gd name="connsiteY1" fmla="*/ 10781 h 288460"/>
                <a:gd name="connsiteX2" fmla="*/ 41788 w 280042"/>
                <a:gd name="connsiteY2" fmla="*/ 40460 h 288460"/>
                <a:gd name="connsiteX3" fmla="*/ 143031 w 280042"/>
                <a:gd name="connsiteY3" fmla="*/ 140223 h 288460"/>
                <a:gd name="connsiteX4" fmla="*/ 239695 w 280042"/>
                <a:gd name="connsiteY4" fmla="*/ 244325 h 288460"/>
                <a:gd name="connsiteX5" fmla="*/ 268415 w 280042"/>
                <a:gd name="connsiteY5" fmla="*/ 276422 h 288460"/>
                <a:gd name="connsiteX6" fmla="*/ 279543 w 280042"/>
                <a:gd name="connsiteY6" fmla="*/ 287736 h 288460"/>
                <a:gd name="connsiteX7" fmla="*/ 270432 w 280042"/>
                <a:gd name="connsiteY7" fmla="*/ 274779 h 288460"/>
                <a:gd name="connsiteX8" fmla="*/ 243310 w 280042"/>
                <a:gd name="connsiteY8" fmla="*/ 241287 h 288460"/>
                <a:gd name="connsiteX9" fmla="*/ 147885 w 280042"/>
                <a:gd name="connsiteY9" fmla="*/ 135651 h 288460"/>
                <a:gd name="connsiteX10" fmla="*/ 45027 w 280042"/>
                <a:gd name="connsiteY10" fmla="*/ 37051 h 288460"/>
                <a:gd name="connsiteX11" fmla="*/ 12258 w 280042"/>
                <a:gd name="connsiteY11" fmla="*/ 8875 h 288460"/>
                <a:gd name="connsiteX12" fmla="*/ -456 w 280042"/>
                <a:gd name="connsiteY12" fmla="*/ -688 h 28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0042" h="288460">
                  <a:moveTo>
                    <a:pt x="-456" y="-688"/>
                  </a:moveTo>
                  <a:cubicBezTo>
                    <a:pt x="-766" y="-347"/>
                    <a:pt x="3159" y="3714"/>
                    <a:pt x="10502" y="10781"/>
                  </a:cubicBezTo>
                  <a:cubicBezTo>
                    <a:pt x="18886" y="18732"/>
                    <a:pt x="29360" y="28681"/>
                    <a:pt x="41788" y="40460"/>
                  </a:cubicBezTo>
                  <a:cubicBezTo>
                    <a:pt x="68166" y="65568"/>
                    <a:pt x="104442" y="100377"/>
                    <a:pt x="143031" y="140223"/>
                  </a:cubicBezTo>
                  <a:cubicBezTo>
                    <a:pt x="181733" y="180007"/>
                    <a:pt x="215485" y="217203"/>
                    <a:pt x="239695" y="244325"/>
                  </a:cubicBezTo>
                  <a:cubicBezTo>
                    <a:pt x="251107" y="257080"/>
                    <a:pt x="260714" y="267820"/>
                    <a:pt x="268415" y="276422"/>
                  </a:cubicBezTo>
                  <a:cubicBezTo>
                    <a:pt x="275238" y="283985"/>
                    <a:pt x="279185" y="288015"/>
                    <a:pt x="279543" y="287736"/>
                  </a:cubicBezTo>
                  <a:cubicBezTo>
                    <a:pt x="279906" y="287441"/>
                    <a:pt x="276642" y="282854"/>
                    <a:pt x="270432" y="274779"/>
                  </a:cubicBezTo>
                  <a:cubicBezTo>
                    <a:pt x="264214" y="266735"/>
                    <a:pt x="255011" y="255236"/>
                    <a:pt x="243310" y="241287"/>
                  </a:cubicBezTo>
                  <a:cubicBezTo>
                    <a:pt x="219989" y="213344"/>
                    <a:pt x="186697" y="175543"/>
                    <a:pt x="147885" y="135651"/>
                  </a:cubicBezTo>
                  <a:cubicBezTo>
                    <a:pt x="109182" y="95681"/>
                    <a:pt x="72276" y="61305"/>
                    <a:pt x="45027" y="37051"/>
                  </a:cubicBezTo>
                  <a:cubicBezTo>
                    <a:pt x="31358" y="24962"/>
                    <a:pt x="20176" y="15322"/>
                    <a:pt x="12258" y="8875"/>
                  </a:cubicBezTo>
                  <a:cubicBezTo>
                    <a:pt x="4363" y="2381"/>
                    <a:pt x="-141" y="-1029"/>
                    <a:pt x="-456" y="-688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B07107-3623-D70B-DF60-8E03732B5469}"/>
                </a:ext>
              </a:extLst>
            </p:cNvPr>
            <p:cNvSpPr/>
            <p:nvPr/>
          </p:nvSpPr>
          <p:spPr>
            <a:xfrm flipV="1">
              <a:off x="3392392" y="4652620"/>
              <a:ext cx="299781" cy="79627"/>
            </a:xfrm>
            <a:custGeom>
              <a:avLst/>
              <a:gdLst>
                <a:gd name="connsiteX0" fmla="*/ -291 w 360140"/>
                <a:gd name="connsiteY0" fmla="*/ 100921 h 101666"/>
                <a:gd name="connsiteX1" fmla="*/ 14221 w 360140"/>
                <a:gd name="connsiteY1" fmla="*/ 98162 h 101666"/>
                <a:gd name="connsiteX2" fmla="*/ 53105 w 360140"/>
                <a:gd name="connsiteY2" fmla="*/ 88305 h 101666"/>
                <a:gd name="connsiteX3" fmla="*/ 180695 w 360140"/>
                <a:gd name="connsiteY3" fmla="*/ 53372 h 101666"/>
                <a:gd name="connsiteX4" fmla="*/ 307762 w 360140"/>
                <a:gd name="connsiteY4" fmla="*/ 16564 h 101666"/>
                <a:gd name="connsiteX5" fmla="*/ 346060 w 360140"/>
                <a:gd name="connsiteY5" fmla="*/ 4676 h 101666"/>
                <a:gd name="connsiteX6" fmla="*/ 359844 w 360140"/>
                <a:gd name="connsiteY6" fmla="*/ -546 h 101666"/>
                <a:gd name="connsiteX7" fmla="*/ 345333 w 360140"/>
                <a:gd name="connsiteY7" fmla="*/ 2197 h 101666"/>
                <a:gd name="connsiteX8" fmla="*/ 306454 w 360140"/>
                <a:gd name="connsiteY8" fmla="*/ 12069 h 101666"/>
                <a:gd name="connsiteX9" fmla="*/ 178841 w 360140"/>
                <a:gd name="connsiteY9" fmla="*/ 47002 h 101666"/>
                <a:gd name="connsiteX10" fmla="*/ 51799 w 360140"/>
                <a:gd name="connsiteY10" fmla="*/ 83811 h 101666"/>
                <a:gd name="connsiteX11" fmla="*/ 13501 w 360140"/>
                <a:gd name="connsiteY11" fmla="*/ 95683 h 101666"/>
                <a:gd name="connsiteX12" fmla="*/ -291 w 360140"/>
                <a:gd name="connsiteY12" fmla="*/ 100921 h 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140" h="101666">
                  <a:moveTo>
                    <a:pt x="-291" y="100921"/>
                  </a:moveTo>
                  <a:cubicBezTo>
                    <a:pt x="-164" y="101355"/>
                    <a:pt x="5000" y="100347"/>
                    <a:pt x="14221" y="98162"/>
                  </a:cubicBezTo>
                  <a:cubicBezTo>
                    <a:pt x="24797" y="95481"/>
                    <a:pt x="37790" y="92196"/>
                    <a:pt x="53105" y="88305"/>
                  </a:cubicBezTo>
                  <a:cubicBezTo>
                    <a:pt x="85858" y="79704"/>
                    <a:pt x="130978" y="67383"/>
                    <a:pt x="180695" y="53372"/>
                  </a:cubicBezTo>
                  <a:cubicBezTo>
                    <a:pt x="230427" y="39362"/>
                    <a:pt x="275343" y="26312"/>
                    <a:pt x="307762" y="16564"/>
                  </a:cubicBezTo>
                  <a:cubicBezTo>
                    <a:pt x="322848" y="11883"/>
                    <a:pt x="335641" y="7916"/>
                    <a:pt x="346060" y="4676"/>
                  </a:cubicBezTo>
                  <a:cubicBezTo>
                    <a:pt x="355057" y="1732"/>
                    <a:pt x="359972" y="-112"/>
                    <a:pt x="359844" y="-546"/>
                  </a:cubicBezTo>
                  <a:cubicBezTo>
                    <a:pt x="359717" y="-980"/>
                    <a:pt x="354559" y="11"/>
                    <a:pt x="345333" y="2197"/>
                  </a:cubicBezTo>
                  <a:cubicBezTo>
                    <a:pt x="334763" y="4878"/>
                    <a:pt x="321771" y="8179"/>
                    <a:pt x="306454" y="12069"/>
                  </a:cubicBezTo>
                  <a:cubicBezTo>
                    <a:pt x="273696" y="20671"/>
                    <a:pt x="228575" y="32992"/>
                    <a:pt x="178841" y="47002"/>
                  </a:cubicBezTo>
                  <a:cubicBezTo>
                    <a:pt x="129126" y="61013"/>
                    <a:pt x="84218" y="74047"/>
                    <a:pt x="51799" y="83811"/>
                  </a:cubicBezTo>
                  <a:cubicBezTo>
                    <a:pt x="36711" y="88491"/>
                    <a:pt x="23912" y="92459"/>
                    <a:pt x="13501" y="95683"/>
                  </a:cubicBezTo>
                  <a:cubicBezTo>
                    <a:pt x="4498" y="98643"/>
                    <a:pt x="-418" y="100472"/>
                    <a:pt x="-291" y="100921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ED53DA-455C-2E68-A4B1-57F04500301A}"/>
                </a:ext>
              </a:extLst>
            </p:cNvPr>
            <p:cNvSpPr/>
            <p:nvPr/>
          </p:nvSpPr>
          <p:spPr>
            <a:xfrm flipV="1">
              <a:off x="3446158" y="5034617"/>
              <a:ext cx="385258" cy="98575"/>
            </a:xfrm>
            <a:custGeom>
              <a:avLst/>
              <a:gdLst>
                <a:gd name="connsiteX0" fmla="*/ -357 w 462827"/>
                <a:gd name="connsiteY0" fmla="*/ 125493 h 125859"/>
                <a:gd name="connsiteX1" fmla="*/ 18181 w 462827"/>
                <a:gd name="connsiteY1" fmla="*/ 121800 h 125859"/>
                <a:gd name="connsiteX2" fmla="*/ 68054 w 462827"/>
                <a:gd name="connsiteY2" fmla="*/ 109341 h 125859"/>
                <a:gd name="connsiteX3" fmla="*/ 231943 w 462827"/>
                <a:gd name="connsiteY3" fmla="*/ 65856 h 125859"/>
                <a:gd name="connsiteX4" fmla="*/ 395323 w 462827"/>
                <a:gd name="connsiteY4" fmla="*/ 20474 h 125859"/>
                <a:gd name="connsiteX5" fmla="*/ 444632 w 462827"/>
                <a:gd name="connsiteY5" fmla="*/ 5987 h 125859"/>
                <a:gd name="connsiteX6" fmla="*/ 462468 w 462827"/>
                <a:gd name="connsiteY6" fmla="*/ -200 h 125859"/>
                <a:gd name="connsiteX7" fmla="*/ 443936 w 462827"/>
                <a:gd name="connsiteY7" fmla="*/ 3505 h 125859"/>
                <a:gd name="connsiteX8" fmla="*/ 394056 w 462827"/>
                <a:gd name="connsiteY8" fmla="*/ 15951 h 125859"/>
                <a:gd name="connsiteX9" fmla="*/ 230151 w 462827"/>
                <a:gd name="connsiteY9" fmla="*/ 59469 h 125859"/>
                <a:gd name="connsiteX10" fmla="*/ 66788 w 462827"/>
                <a:gd name="connsiteY10" fmla="*/ 104831 h 125859"/>
                <a:gd name="connsiteX11" fmla="*/ 17485 w 462827"/>
                <a:gd name="connsiteY11" fmla="*/ 119325 h 125859"/>
                <a:gd name="connsiteX12" fmla="*/ -357 w 462827"/>
                <a:gd name="connsiteY12" fmla="*/ 125493 h 12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2827" h="125859">
                  <a:moveTo>
                    <a:pt x="-357" y="125493"/>
                  </a:moveTo>
                  <a:cubicBezTo>
                    <a:pt x="-236" y="125941"/>
                    <a:pt x="6363" y="124610"/>
                    <a:pt x="18181" y="121800"/>
                  </a:cubicBezTo>
                  <a:cubicBezTo>
                    <a:pt x="31173" y="118561"/>
                    <a:pt x="47936" y="114365"/>
                    <a:pt x="68054" y="109341"/>
                  </a:cubicBezTo>
                  <a:cubicBezTo>
                    <a:pt x="110093" y="98553"/>
                    <a:pt x="168048" y="83200"/>
                    <a:pt x="231943" y="65856"/>
                  </a:cubicBezTo>
                  <a:cubicBezTo>
                    <a:pt x="295855" y="48498"/>
                    <a:pt x="353611" y="32424"/>
                    <a:pt x="395323" y="20474"/>
                  </a:cubicBezTo>
                  <a:cubicBezTo>
                    <a:pt x="415216" y="14620"/>
                    <a:pt x="431786" y="9764"/>
                    <a:pt x="444632" y="5987"/>
                  </a:cubicBezTo>
                  <a:cubicBezTo>
                    <a:pt x="456237" y="2421"/>
                    <a:pt x="462595" y="248"/>
                    <a:pt x="462468" y="-200"/>
                  </a:cubicBezTo>
                  <a:cubicBezTo>
                    <a:pt x="462340" y="-637"/>
                    <a:pt x="455754" y="702"/>
                    <a:pt x="443936" y="3505"/>
                  </a:cubicBezTo>
                  <a:cubicBezTo>
                    <a:pt x="430938" y="6744"/>
                    <a:pt x="414181" y="10927"/>
                    <a:pt x="394056" y="15951"/>
                  </a:cubicBezTo>
                  <a:cubicBezTo>
                    <a:pt x="352017" y="26752"/>
                    <a:pt x="294069" y="42111"/>
                    <a:pt x="230151" y="59469"/>
                  </a:cubicBezTo>
                  <a:cubicBezTo>
                    <a:pt x="166256" y="76813"/>
                    <a:pt x="108506" y="92886"/>
                    <a:pt x="66788" y="104831"/>
                  </a:cubicBezTo>
                  <a:cubicBezTo>
                    <a:pt x="46901" y="110674"/>
                    <a:pt x="30331" y="115540"/>
                    <a:pt x="17485" y="119325"/>
                  </a:cubicBezTo>
                  <a:cubicBezTo>
                    <a:pt x="5878" y="122872"/>
                    <a:pt x="-478" y="125058"/>
                    <a:pt x="-357" y="12549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1C252F-FE4D-37C5-3665-D70210D31F07}"/>
                </a:ext>
              </a:extLst>
            </p:cNvPr>
            <p:cNvSpPr/>
            <p:nvPr/>
          </p:nvSpPr>
          <p:spPr>
            <a:xfrm flipV="1">
              <a:off x="3822911" y="4834341"/>
              <a:ext cx="287301" cy="294041"/>
            </a:xfrm>
            <a:custGeom>
              <a:avLst/>
              <a:gdLst>
                <a:gd name="connsiteX0" fmla="*/ -563 w 345147"/>
                <a:gd name="connsiteY0" fmla="*/ -360 h 375426"/>
                <a:gd name="connsiteX1" fmla="*/ 12937 w 345147"/>
                <a:gd name="connsiteY1" fmla="*/ 14515 h 375426"/>
                <a:gd name="connsiteX2" fmla="*/ 51229 w 345147"/>
                <a:gd name="connsiteY2" fmla="*/ 53569 h 375426"/>
                <a:gd name="connsiteX3" fmla="*/ 175524 w 345147"/>
                <a:gd name="connsiteY3" fmla="*/ 184180 h 375426"/>
                <a:gd name="connsiteX4" fmla="*/ 295194 w 345147"/>
                <a:gd name="connsiteY4" fmla="*/ 318948 h 375426"/>
                <a:gd name="connsiteX5" fmla="*/ 330865 w 345147"/>
                <a:gd name="connsiteY5" fmla="*/ 360333 h 375426"/>
                <a:gd name="connsiteX6" fmla="*/ 344547 w 345147"/>
                <a:gd name="connsiteY6" fmla="*/ 375038 h 375426"/>
                <a:gd name="connsiteX7" fmla="*/ 332905 w 345147"/>
                <a:gd name="connsiteY7" fmla="*/ 358717 h 375426"/>
                <a:gd name="connsiteX8" fmla="*/ 298856 w 345147"/>
                <a:gd name="connsiteY8" fmla="*/ 315957 h 375426"/>
                <a:gd name="connsiteX9" fmla="*/ 180507 w 345147"/>
                <a:gd name="connsiteY9" fmla="*/ 179730 h 375426"/>
                <a:gd name="connsiteX10" fmla="*/ 54602 w 345147"/>
                <a:gd name="connsiteY10" fmla="*/ 50269 h 375426"/>
                <a:gd name="connsiteX11" fmla="*/ 14771 w 345147"/>
                <a:gd name="connsiteY11" fmla="*/ 12686 h 375426"/>
                <a:gd name="connsiteX12" fmla="*/ -563 w 345147"/>
                <a:gd name="connsiteY12" fmla="*/ -360 h 37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147" h="375426">
                  <a:moveTo>
                    <a:pt x="-563" y="-360"/>
                  </a:moveTo>
                  <a:cubicBezTo>
                    <a:pt x="-890" y="-40"/>
                    <a:pt x="3934" y="5247"/>
                    <a:pt x="12937" y="14515"/>
                  </a:cubicBezTo>
                  <a:cubicBezTo>
                    <a:pt x="22811" y="24589"/>
                    <a:pt x="35700" y="37733"/>
                    <a:pt x="51229" y="53569"/>
                  </a:cubicBezTo>
                  <a:cubicBezTo>
                    <a:pt x="83515" y="86570"/>
                    <a:pt x="127940" y="132302"/>
                    <a:pt x="175524" y="184180"/>
                  </a:cubicBezTo>
                  <a:cubicBezTo>
                    <a:pt x="223212" y="235972"/>
                    <a:pt x="265112" y="283985"/>
                    <a:pt x="295194" y="318948"/>
                  </a:cubicBezTo>
                  <a:cubicBezTo>
                    <a:pt x="309663" y="335736"/>
                    <a:pt x="321668" y="349653"/>
                    <a:pt x="330865" y="360333"/>
                  </a:cubicBezTo>
                  <a:cubicBezTo>
                    <a:pt x="339329" y="370080"/>
                    <a:pt x="344183" y="375336"/>
                    <a:pt x="344547" y="375038"/>
                  </a:cubicBezTo>
                  <a:cubicBezTo>
                    <a:pt x="344910" y="374759"/>
                    <a:pt x="340745" y="368960"/>
                    <a:pt x="332905" y="358717"/>
                  </a:cubicBezTo>
                  <a:cubicBezTo>
                    <a:pt x="325058" y="348474"/>
                    <a:pt x="313477" y="333828"/>
                    <a:pt x="298856" y="315957"/>
                  </a:cubicBezTo>
                  <a:cubicBezTo>
                    <a:pt x="269676" y="280202"/>
                    <a:pt x="228272" y="231631"/>
                    <a:pt x="180507" y="179730"/>
                  </a:cubicBezTo>
                  <a:cubicBezTo>
                    <a:pt x="132837" y="127780"/>
                    <a:pt x="87796" y="82459"/>
                    <a:pt x="54602" y="50269"/>
                  </a:cubicBezTo>
                  <a:cubicBezTo>
                    <a:pt x="37964" y="34215"/>
                    <a:pt x="24367" y="21368"/>
                    <a:pt x="14771" y="12686"/>
                  </a:cubicBezTo>
                  <a:cubicBezTo>
                    <a:pt x="5201" y="3981"/>
                    <a:pt x="-242" y="-687"/>
                    <a:pt x="-563" y="-360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739117-ECA6-7C89-0733-32FFEEE0D31C}"/>
                </a:ext>
              </a:extLst>
            </p:cNvPr>
            <p:cNvSpPr/>
            <p:nvPr/>
          </p:nvSpPr>
          <p:spPr>
            <a:xfrm flipV="1">
              <a:off x="3654105" y="647699"/>
              <a:ext cx="759498" cy="843801"/>
            </a:xfrm>
            <a:custGeom>
              <a:avLst/>
              <a:gdLst>
                <a:gd name="connsiteX0" fmla="*/ -624 w 912418"/>
                <a:gd name="connsiteY0" fmla="*/ 522464 h 1077350"/>
                <a:gd name="connsiteX1" fmla="*/ 83309 w 912418"/>
                <a:gd name="connsiteY1" fmla="*/ 559892 h 1077350"/>
                <a:gd name="connsiteX2" fmla="*/ 152616 w 912418"/>
                <a:gd name="connsiteY2" fmla="*/ 896872 h 1077350"/>
                <a:gd name="connsiteX3" fmla="*/ 77884 w 912418"/>
                <a:gd name="connsiteY3" fmla="*/ 1064409 h 1077350"/>
                <a:gd name="connsiteX4" fmla="*/ 286651 w 912418"/>
                <a:gd name="connsiteY4" fmla="*/ 904063 h 1077350"/>
                <a:gd name="connsiteX5" fmla="*/ 360831 w 912418"/>
                <a:gd name="connsiteY5" fmla="*/ 741099 h 1077350"/>
                <a:gd name="connsiteX6" fmla="*/ 670330 w 912418"/>
                <a:gd name="connsiteY6" fmla="*/ 849184 h 1077350"/>
                <a:gd name="connsiteX7" fmla="*/ 893396 w 912418"/>
                <a:gd name="connsiteY7" fmla="*/ 421834 h 1077350"/>
                <a:gd name="connsiteX8" fmla="*/ 851727 w 912418"/>
                <a:gd name="connsiteY8" fmla="*/ 209212 h 1077350"/>
                <a:gd name="connsiteX9" fmla="*/ 823861 w 912418"/>
                <a:gd name="connsiteY9" fmla="*/ 192009 h 1077350"/>
                <a:gd name="connsiteX10" fmla="*/ 379199 w 912418"/>
                <a:gd name="connsiteY10" fmla="*/ 60630 h 1077350"/>
                <a:gd name="connsiteX11" fmla="*/ 234224 w 912418"/>
                <a:gd name="connsiteY11" fmla="*/ -4029 h 1077350"/>
                <a:gd name="connsiteX12" fmla="*/ -624 w 912418"/>
                <a:gd name="connsiteY12" fmla="*/ 522464 h 107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418" h="1077350">
                  <a:moveTo>
                    <a:pt x="-624" y="522464"/>
                  </a:moveTo>
                  <a:lnTo>
                    <a:pt x="83309" y="559892"/>
                  </a:lnTo>
                  <a:lnTo>
                    <a:pt x="152616" y="896872"/>
                  </a:lnTo>
                  <a:lnTo>
                    <a:pt x="77884" y="1064409"/>
                  </a:lnTo>
                  <a:cubicBezTo>
                    <a:pt x="77884" y="1064409"/>
                    <a:pt x="204056" y="1130245"/>
                    <a:pt x="286651" y="904063"/>
                  </a:cubicBezTo>
                  <a:cubicBezTo>
                    <a:pt x="369228" y="677865"/>
                    <a:pt x="360831" y="741099"/>
                    <a:pt x="360831" y="741099"/>
                  </a:cubicBezTo>
                  <a:cubicBezTo>
                    <a:pt x="360831" y="741099"/>
                    <a:pt x="636773" y="862916"/>
                    <a:pt x="670330" y="849184"/>
                  </a:cubicBezTo>
                  <a:cubicBezTo>
                    <a:pt x="694740" y="839219"/>
                    <a:pt x="824315" y="568959"/>
                    <a:pt x="893396" y="421834"/>
                  </a:cubicBezTo>
                  <a:cubicBezTo>
                    <a:pt x="928159" y="347783"/>
                    <a:pt x="913327" y="257862"/>
                    <a:pt x="851727" y="209212"/>
                  </a:cubicBezTo>
                  <a:cubicBezTo>
                    <a:pt x="842986" y="202284"/>
                    <a:pt x="833656" y="196379"/>
                    <a:pt x="823861" y="192009"/>
                  </a:cubicBezTo>
                  <a:cubicBezTo>
                    <a:pt x="755160" y="161369"/>
                    <a:pt x="379199" y="60630"/>
                    <a:pt x="379199" y="60630"/>
                  </a:cubicBezTo>
                  <a:lnTo>
                    <a:pt x="234224" y="-4029"/>
                  </a:lnTo>
                  <a:lnTo>
                    <a:pt x="-624" y="522464"/>
                  </a:lnTo>
                </a:path>
              </a:pathLst>
            </a:custGeom>
            <a:solidFill>
              <a:srgbClr val="F3F2F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4E091F-87B1-DE0D-ADDF-CAD2E492BA88}"/>
                </a:ext>
              </a:extLst>
            </p:cNvPr>
            <p:cNvSpPr/>
            <p:nvPr/>
          </p:nvSpPr>
          <p:spPr>
            <a:xfrm flipV="1">
              <a:off x="3437023" y="1067864"/>
              <a:ext cx="375765" cy="490774"/>
            </a:xfrm>
            <a:custGeom>
              <a:avLst/>
              <a:gdLst>
                <a:gd name="connsiteX0" fmla="*/ -349 w 451423"/>
                <a:gd name="connsiteY0" fmla="*/ 547226 h 626612"/>
                <a:gd name="connsiteX1" fmla="*/ 307334 w 451423"/>
                <a:gd name="connsiteY1" fmla="*/ -3801 h 626612"/>
                <a:gd name="connsiteX2" fmla="*/ 451075 w 451423"/>
                <a:gd name="connsiteY2" fmla="*/ 60315 h 626612"/>
                <a:gd name="connsiteX3" fmla="*/ 200166 w 451423"/>
                <a:gd name="connsiteY3" fmla="*/ 622811 h 626612"/>
                <a:gd name="connsiteX4" fmla="*/ -349 w 451423"/>
                <a:gd name="connsiteY4" fmla="*/ 547226 h 6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423" h="626612">
                  <a:moveTo>
                    <a:pt x="-349" y="547226"/>
                  </a:moveTo>
                  <a:lnTo>
                    <a:pt x="307334" y="-3801"/>
                  </a:lnTo>
                  <a:lnTo>
                    <a:pt x="451075" y="60315"/>
                  </a:lnTo>
                  <a:lnTo>
                    <a:pt x="200166" y="622811"/>
                  </a:lnTo>
                  <a:lnTo>
                    <a:pt x="-349" y="547226"/>
                  </a:lnTo>
                </a:path>
              </a:pathLst>
            </a:custGeom>
            <a:solidFill>
              <a:srgbClr val="F3F2F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9764EF-42F9-5088-3B5F-70BDE8CD322F}"/>
                </a:ext>
              </a:extLst>
            </p:cNvPr>
            <p:cNvSpPr/>
            <p:nvPr/>
          </p:nvSpPr>
          <p:spPr>
            <a:xfrm flipV="1">
              <a:off x="3105152" y="2277543"/>
              <a:ext cx="400283" cy="386457"/>
            </a:xfrm>
            <a:custGeom>
              <a:avLst/>
              <a:gdLst>
                <a:gd name="connsiteX0" fmla="*/ 290087 w 480877"/>
                <a:gd name="connsiteY0" fmla="*/ 235535 h 493421"/>
                <a:gd name="connsiteX1" fmla="*/ 374014 w 480877"/>
                <a:gd name="connsiteY1" fmla="*/ 357863 h 493421"/>
                <a:gd name="connsiteX2" fmla="*/ 242484 w 480877"/>
                <a:gd name="connsiteY2" fmla="*/ 490699 h 493421"/>
                <a:gd name="connsiteX3" fmla="*/ 109816 w 480877"/>
                <a:gd name="connsiteY3" fmla="*/ 359010 h 493421"/>
                <a:gd name="connsiteX4" fmla="*/ 193992 w 480877"/>
                <a:gd name="connsiteY4" fmla="*/ 235535 h 493421"/>
                <a:gd name="connsiteX5" fmla="*/ -71 w 480877"/>
                <a:gd name="connsiteY5" fmla="*/ -628 h 493421"/>
                <a:gd name="connsiteX6" fmla="*/ 480637 w 480877"/>
                <a:gd name="connsiteY6" fmla="*/ -2721 h 493421"/>
                <a:gd name="connsiteX7" fmla="*/ 290087 w 480877"/>
                <a:gd name="connsiteY7" fmla="*/ 235535 h 49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877" h="493421">
                  <a:moveTo>
                    <a:pt x="290087" y="235535"/>
                  </a:moveTo>
                  <a:cubicBezTo>
                    <a:pt x="338967" y="254784"/>
                    <a:pt x="373728" y="302100"/>
                    <a:pt x="374014" y="357863"/>
                  </a:cubicBezTo>
                  <a:cubicBezTo>
                    <a:pt x="374328" y="430907"/>
                    <a:pt x="315453" y="490389"/>
                    <a:pt x="242484" y="490699"/>
                  </a:cubicBezTo>
                  <a:cubicBezTo>
                    <a:pt x="169551" y="491025"/>
                    <a:pt x="110137" y="432053"/>
                    <a:pt x="109816" y="359010"/>
                  </a:cubicBezTo>
                  <a:cubicBezTo>
                    <a:pt x="109568" y="302736"/>
                    <a:pt x="144578" y="254846"/>
                    <a:pt x="193992" y="235535"/>
                  </a:cubicBezTo>
                  <a:cubicBezTo>
                    <a:pt x="-9297" y="206786"/>
                    <a:pt x="-71" y="-628"/>
                    <a:pt x="-71" y="-628"/>
                  </a:cubicBezTo>
                  <a:lnTo>
                    <a:pt x="480637" y="-2721"/>
                  </a:lnTo>
                  <a:cubicBezTo>
                    <a:pt x="480637" y="-2721"/>
                    <a:pt x="491601" y="206956"/>
                    <a:pt x="290087" y="235535"/>
                  </a:cubicBezTo>
                </a:path>
              </a:pathLst>
            </a:custGeom>
            <a:solidFill>
              <a:srgbClr val="F3F2F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094B19-CC87-63CC-6D32-2BCF9BE4DB1C}"/>
                </a:ext>
              </a:extLst>
            </p:cNvPr>
            <p:cNvSpPr/>
            <p:nvPr/>
          </p:nvSpPr>
          <p:spPr>
            <a:xfrm flipV="1">
              <a:off x="3299917" y="6009909"/>
              <a:ext cx="5326751" cy="6325"/>
            </a:xfrm>
            <a:custGeom>
              <a:avLst/>
              <a:gdLst>
                <a:gd name="connsiteX0" fmla="*/ 6397341 w 6399260"/>
                <a:gd name="connsiteY0" fmla="*/ 4631 h 8076"/>
                <a:gd name="connsiteX1" fmla="*/ 3197855 w 6399260"/>
                <a:gd name="connsiteY1" fmla="*/ 587 h 8076"/>
                <a:gd name="connsiteX2" fmla="*/ -1920 w 6399260"/>
                <a:gd name="connsiteY2" fmla="*/ 4631 h 8076"/>
                <a:gd name="connsiteX3" fmla="*/ 3197855 w 6399260"/>
                <a:gd name="connsiteY3" fmla="*/ 8663 h 8076"/>
                <a:gd name="connsiteX4" fmla="*/ 6397341 w 6399260"/>
                <a:gd name="connsiteY4" fmla="*/ 4631 h 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260" h="8076">
                  <a:moveTo>
                    <a:pt x="6397341" y="4631"/>
                  </a:moveTo>
                  <a:cubicBezTo>
                    <a:pt x="6397341" y="2403"/>
                    <a:pt x="4964693" y="587"/>
                    <a:pt x="3197855" y="587"/>
                  </a:cubicBezTo>
                  <a:cubicBezTo>
                    <a:pt x="1430413" y="587"/>
                    <a:pt x="-1920" y="2403"/>
                    <a:pt x="-1920" y="4631"/>
                  </a:cubicBezTo>
                  <a:cubicBezTo>
                    <a:pt x="-1920" y="6847"/>
                    <a:pt x="1430413" y="8663"/>
                    <a:pt x="3197855" y="8663"/>
                  </a:cubicBezTo>
                  <a:cubicBezTo>
                    <a:pt x="4964693" y="8663"/>
                    <a:pt x="6397341" y="6847"/>
                    <a:pt x="6397341" y="463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BCD922-DAE6-A28B-B710-F7B1407BE1A5}"/>
                </a:ext>
              </a:extLst>
            </p:cNvPr>
            <p:cNvSpPr/>
            <p:nvPr/>
          </p:nvSpPr>
          <p:spPr>
            <a:xfrm flipV="1">
              <a:off x="3700290" y="1178252"/>
              <a:ext cx="2507258" cy="4834814"/>
            </a:xfrm>
            <a:custGeom>
              <a:avLst/>
              <a:gdLst>
                <a:gd name="connsiteX0" fmla="*/ 2552677 w 3012080"/>
                <a:gd name="connsiteY0" fmla="*/ -1670 h 6173006"/>
                <a:gd name="connsiteX1" fmla="*/ 455354 w 3012080"/>
                <a:gd name="connsiteY1" fmla="*/ -429 h 6173006"/>
                <a:gd name="connsiteX2" fmla="*/ -1242 w 3012080"/>
                <a:gd name="connsiteY2" fmla="*/ 456510 h 6173006"/>
                <a:gd name="connsiteX3" fmla="*/ -213 w 3012080"/>
                <a:gd name="connsiteY3" fmla="*/ 5714555 h 6173006"/>
                <a:gd name="connsiteX4" fmla="*/ 456916 w 3012080"/>
                <a:gd name="connsiteY4" fmla="*/ 6171337 h 6173006"/>
                <a:gd name="connsiteX5" fmla="*/ 2554258 w 3012080"/>
                <a:gd name="connsiteY5" fmla="*/ 6170113 h 6173006"/>
                <a:gd name="connsiteX6" fmla="*/ 3010838 w 3012080"/>
                <a:gd name="connsiteY6" fmla="*/ 5713160 h 6173006"/>
                <a:gd name="connsiteX7" fmla="*/ 3009815 w 3012080"/>
                <a:gd name="connsiteY7" fmla="*/ 455100 h 6173006"/>
                <a:gd name="connsiteX8" fmla="*/ 2552677 w 3012080"/>
                <a:gd name="connsiteY8" fmla="*/ -1670 h 61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2080" h="6173006">
                  <a:moveTo>
                    <a:pt x="2552677" y="-1670"/>
                  </a:moveTo>
                  <a:lnTo>
                    <a:pt x="455354" y="-429"/>
                  </a:lnTo>
                  <a:cubicBezTo>
                    <a:pt x="203106" y="-302"/>
                    <a:pt x="-1290" y="204257"/>
                    <a:pt x="-1242" y="456510"/>
                  </a:cubicBezTo>
                  <a:lnTo>
                    <a:pt x="-213" y="5714555"/>
                  </a:lnTo>
                  <a:cubicBezTo>
                    <a:pt x="-163" y="5966945"/>
                    <a:pt x="204529" y="6171476"/>
                    <a:pt x="456916" y="6171337"/>
                  </a:cubicBezTo>
                  <a:lnTo>
                    <a:pt x="2554258" y="6170113"/>
                  </a:lnTo>
                  <a:cubicBezTo>
                    <a:pt x="2806508" y="6169957"/>
                    <a:pt x="3010885" y="5965395"/>
                    <a:pt x="3010838" y="5713160"/>
                  </a:cubicBezTo>
                  <a:lnTo>
                    <a:pt x="3009815" y="455100"/>
                  </a:lnTo>
                  <a:cubicBezTo>
                    <a:pt x="3009769" y="202707"/>
                    <a:pt x="2805067" y="-1822"/>
                    <a:pt x="2552677" y="-1670"/>
                  </a:cubicBezTo>
                </a:path>
              </a:pathLst>
            </a:custGeom>
            <a:solidFill>
              <a:srgbClr val="353A40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8E748C7-8754-73A1-6081-5217DCCCF4C0}"/>
                </a:ext>
              </a:extLst>
            </p:cNvPr>
            <p:cNvSpPr/>
            <p:nvPr/>
          </p:nvSpPr>
          <p:spPr>
            <a:xfrm flipV="1">
              <a:off x="3815974" y="1323915"/>
              <a:ext cx="2275841" cy="4521833"/>
            </a:xfrm>
            <a:custGeom>
              <a:avLst/>
              <a:gdLst>
                <a:gd name="connsiteX0" fmla="*/ 2413050 w 2734068"/>
                <a:gd name="connsiteY0" fmla="*/ 5770495 h 5773398"/>
                <a:gd name="connsiteX1" fmla="*/ 2006421 w 2734068"/>
                <a:gd name="connsiteY1" fmla="*/ 5770727 h 5773398"/>
                <a:gd name="connsiteX2" fmla="*/ 1907666 w 2734068"/>
                <a:gd name="connsiteY2" fmla="*/ 5667570 h 5773398"/>
                <a:gd name="connsiteX3" fmla="*/ 1907635 w 2734068"/>
                <a:gd name="connsiteY3" fmla="*/ 5593814 h 5773398"/>
                <a:gd name="connsiteX4" fmla="*/ 1808879 w 2734068"/>
                <a:gd name="connsiteY4" fmla="*/ 5490642 h 5773398"/>
                <a:gd name="connsiteX5" fmla="*/ 1016265 w 2734068"/>
                <a:gd name="connsiteY5" fmla="*/ 5491107 h 5773398"/>
                <a:gd name="connsiteX6" fmla="*/ 917541 w 2734068"/>
                <a:gd name="connsiteY6" fmla="*/ 5594387 h 5773398"/>
                <a:gd name="connsiteX7" fmla="*/ 917556 w 2734068"/>
                <a:gd name="connsiteY7" fmla="*/ 5668144 h 5773398"/>
                <a:gd name="connsiteX8" fmla="*/ 818832 w 2734068"/>
                <a:gd name="connsiteY8" fmla="*/ 5771424 h 5773398"/>
                <a:gd name="connsiteX9" fmla="*/ 675811 w 2734068"/>
                <a:gd name="connsiteY9" fmla="*/ 5771517 h 5773398"/>
                <a:gd name="connsiteX10" fmla="*/ 319906 w 2734068"/>
                <a:gd name="connsiteY10" fmla="*/ 5771719 h 5773398"/>
                <a:gd name="connsiteX11" fmla="*/ -236 w 2734068"/>
                <a:gd name="connsiteY11" fmla="*/ 5451818 h 5773398"/>
                <a:gd name="connsiteX12" fmla="*/ -1242 w 2734068"/>
                <a:gd name="connsiteY12" fmla="*/ 319582 h 5773398"/>
                <a:gd name="connsiteX13" fmla="*/ 318531 w 2734068"/>
                <a:gd name="connsiteY13" fmla="*/ -458 h 5773398"/>
                <a:gd name="connsiteX14" fmla="*/ 2411670 w 2734068"/>
                <a:gd name="connsiteY14" fmla="*/ -1680 h 5773398"/>
                <a:gd name="connsiteX15" fmla="*/ 2731819 w 2734068"/>
                <a:gd name="connsiteY15" fmla="*/ 318220 h 5773398"/>
                <a:gd name="connsiteX16" fmla="*/ 2732827 w 2734068"/>
                <a:gd name="connsiteY16" fmla="*/ 5450470 h 5773398"/>
                <a:gd name="connsiteX17" fmla="*/ 2413050 w 2734068"/>
                <a:gd name="connsiteY17" fmla="*/ 5770495 h 577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34068" h="5773398">
                  <a:moveTo>
                    <a:pt x="2413050" y="5770495"/>
                  </a:moveTo>
                  <a:lnTo>
                    <a:pt x="2006421" y="5770727"/>
                  </a:lnTo>
                  <a:cubicBezTo>
                    <a:pt x="1951898" y="5770758"/>
                    <a:pt x="1907666" y="5724557"/>
                    <a:pt x="1907666" y="5667570"/>
                  </a:cubicBezTo>
                  <a:lnTo>
                    <a:pt x="1907635" y="5593814"/>
                  </a:lnTo>
                  <a:cubicBezTo>
                    <a:pt x="1907635" y="5536796"/>
                    <a:pt x="1863403" y="5490611"/>
                    <a:pt x="1808879" y="5490642"/>
                  </a:cubicBezTo>
                  <a:lnTo>
                    <a:pt x="1016265" y="5491107"/>
                  </a:lnTo>
                  <a:cubicBezTo>
                    <a:pt x="961727" y="5491138"/>
                    <a:pt x="917526" y="5537384"/>
                    <a:pt x="917541" y="5594387"/>
                  </a:cubicBezTo>
                  <a:lnTo>
                    <a:pt x="917556" y="5668144"/>
                  </a:lnTo>
                  <a:cubicBezTo>
                    <a:pt x="917556" y="5725162"/>
                    <a:pt x="873355" y="5771409"/>
                    <a:pt x="818832" y="5771424"/>
                  </a:cubicBezTo>
                  <a:lnTo>
                    <a:pt x="675811" y="5771517"/>
                  </a:lnTo>
                  <a:lnTo>
                    <a:pt x="319906" y="5771719"/>
                  </a:lnTo>
                  <a:cubicBezTo>
                    <a:pt x="143153" y="5771827"/>
                    <a:pt x="-200" y="5628577"/>
                    <a:pt x="-236" y="5451818"/>
                  </a:cubicBezTo>
                  <a:lnTo>
                    <a:pt x="-1242" y="319582"/>
                  </a:lnTo>
                  <a:cubicBezTo>
                    <a:pt x="-1278" y="142902"/>
                    <a:pt x="141869" y="-348"/>
                    <a:pt x="318531" y="-458"/>
                  </a:cubicBezTo>
                  <a:lnTo>
                    <a:pt x="2411670" y="-1680"/>
                  </a:lnTo>
                  <a:cubicBezTo>
                    <a:pt x="2588413" y="-1789"/>
                    <a:pt x="2731772" y="141462"/>
                    <a:pt x="2731819" y="318220"/>
                  </a:cubicBezTo>
                  <a:lnTo>
                    <a:pt x="2732827" y="5450470"/>
                  </a:lnTo>
                  <a:cubicBezTo>
                    <a:pt x="2732858" y="5627135"/>
                    <a:pt x="2589715" y="5770386"/>
                    <a:pt x="2413050" y="5770495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FE2BF5-AA96-CA50-0253-14B6E9138CB0}"/>
                </a:ext>
              </a:extLst>
            </p:cNvPr>
            <p:cNvSpPr/>
            <p:nvPr/>
          </p:nvSpPr>
          <p:spPr>
            <a:xfrm flipV="1">
              <a:off x="4142184" y="5068055"/>
              <a:ext cx="1623473" cy="509625"/>
            </a:xfrm>
            <a:custGeom>
              <a:avLst/>
              <a:gdLst>
                <a:gd name="connsiteX0" fmla="*/ 79433 w 1950350"/>
                <a:gd name="connsiteY0" fmla="*/ 635125 h 650680"/>
                <a:gd name="connsiteX1" fmla="*/ 14256 w 1950350"/>
                <a:gd name="connsiteY1" fmla="*/ 569941 h 650680"/>
                <a:gd name="connsiteX2" fmla="*/ 14256 w 1950350"/>
                <a:gd name="connsiteY2" fmla="*/ 80631 h 650680"/>
                <a:gd name="connsiteX3" fmla="*/ 79433 w 1950350"/>
                <a:gd name="connsiteY3" fmla="*/ 15441 h 650680"/>
                <a:gd name="connsiteX4" fmla="*/ 1868439 w 1950350"/>
                <a:gd name="connsiteY4" fmla="*/ 15441 h 650680"/>
                <a:gd name="connsiteX5" fmla="*/ 1933610 w 1950350"/>
                <a:gd name="connsiteY5" fmla="*/ 80631 h 650680"/>
                <a:gd name="connsiteX6" fmla="*/ 1933610 w 1950350"/>
                <a:gd name="connsiteY6" fmla="*/ 569941 h 650680"/>
                <a:gd name="connsiteX7" fmla="*/ 1868439 w 1950350"/>
                <a:gd name="connsiteY7" fmla="*/ 635125 h 650680"/>
                <a:gd name="connsiteX8" fmla="*/ 1868439 w 1950350"/>
                <a:gd name="connsiteY8" fmla="*/ -58 h 650680"/>
                <a:gd name="connsiteX9" fmla="*/ 79433 w 1950350"/>
                <a:gd name="connsiteY9" fmla="*/ -58 h 650680"/>
                <a:gd name="connsiteX10" fmla="*/ -1242 w 1950350"/>
                <a:gd name="connsiteY10" fmla="*/ 80631 h 650680"/>
                <a:gd name="connsiteX11" fmla="*/ -1242 w 1950350"/>
                <a:gd name="connsiteY11" fmla="*/ 569941 h 650680"/>
                <a:gd name="connsiteX12" fmla="*/ 79433 w 1950350"/>
                <a:gd name="connsiteY12" fmla="*/ 650623 h 650680"/>
                <a:gd name="connsiteX13" fmla="*/ 1868439 w 1950350"/>
                <a:gd name="connsiteY13" fmla="*/ 650623 h 650680"/>
                <a:gd name="connsiteX14" fmla="*/ 1949108 w 1950350"/>
                <a:gd name="connsiteY14" fmla="*/ 569941 h 650680"/>
                <a:gd name="connsiteX15" fmla="*/ 1949108 w 1950350"/>
                <a:gd name="connsiteY15" fmla="*/ 80631 h 650680"/>
                <a:gd name="connsiteX16" fmla="*/ 1868439 w 1950350"/>
                <a:gd name="connsiteY16" fmla="*/ -58 h 65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0350" h="650680">
                  <a:moveTo>
                    <a:pt x="79433" y="635125"/>
                  </a:moveTo>
                  <a:cubicBezTo>
                    <a:pt x="43497" y="635125"/>
                    <a:pt x="14256" y="605884"/>
                    <a:pt x="14256" y="569941"/>
                  </a:cubicBezTo>
                  <a:lnTo>
                    <a:pt x="14256" y="80631"/>
                  </a:lnTo>
                  <a:cubicBezTo>
                    <a:pt x="14256" y="44669"/>
                    <a:pt x="43497" y="15441"/>
                    <a:pt x="79433" y="15441"/>
                  </a:cubicBezTo>
                  <a:lnTo>
                    <a:pt x="1868439" y="15441"/>
                  </a:lnTo>
                  <a:cubicBezTo>
                    <a:pt x="1904380" y="15441"/>
                    <a:pt x="1933610" y="44669"/>
                    <a:pt x="1933610" y="80631"/>
                  </a:cubicBezTo>
                  <a:lnTo>
                    <a:pt x="1933610" y="569941"/>
                  </a:lnTo>
                  <a:cubicBezTo>
                    <a:pt x="1933610" y="605884"/>
                    <a:pt x="1904380" y="635125"/>
                    <a:pt x="1868439" y="635125"/>
                  </a:cubicBezTo>
                  <a:close/>
                  <a:moveTo>
                    <a:pt x="1868439" y="-58"/>
                  </a:moveTo>
                  <a:lnTo>
                    <a:pt x="79433" y="-58"/>
                  </a:lnTo>
                  <a:cubicBezTo>
                    <a:pt x="34948" y="-58"/>
                    <a:pt x="-1242" y="36115"/>
                    <a:pt x="-1242" y="80631"/>
                  </a:cubicBezTo>
                  <a:lnTo>
                    <a:pt x="-1242" y="569941"/>
                  </a:lnTo>
                  <a:cubicBezTo>
                    <a:pt x="-1242" y="614438"/>
                    <a:pt x="34948" y="650623"/>
                    <a:pt x="79433" y="650623"/>
                  </a:cubicBezTo>
                  <a:lnTo>
                    <a:pt x="1868439" y="650623"/>
                  </a:lnTo>
                  <a:cubicBezTo>
                    <a:pt x="1912920" y="650623"/>
                    <a:pt x="1949108" y="614438"/>
                    <a:pt x="1949108" y="569941"/>
                  </a:cubicBezTo>
                  <a:lnTo>
                    <a:pt x="1949108" y="80631"/>
                  </a:lnTo>
                  <a:cubicBezTo>
                    <a:pt x="1949108" y="36115"/>
                    <a:pt x="1912920" y="-58"/>
                    <a:pt x="1868439" y="-58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E38893-E797-50C5-CAA5-E1C53A9DFE7F}"/>
                </a:ext>
              </a:extLst>
            </p:cNvPr>
            <p:cNvSpPr/>
            <p:nvPr/>
          </p:nvSpPr>
          <p:spPr>
            <a:xfrm flipV="1">
              <a:off x="4310818" y="5179409"/>
              <a:ext cx="241247" cy="286986"/>
            </a:xfrm>
            <a:custGeom>
              <a:avLst/>
              <a:gdLst>
                <a:gd name="connsiteX0" fmla="*/ 144021 w 289821"/>
                <a:gd name="connsiteY0" fmla="*/ 158354 h 366419"/>
                <a:gd name="connsiteX1" fmla="*/ 80242 w 289821"/>
                <a:gd name="connsiteY1" fmla="*/ 222133 h 366419"/>
                <a:gd name="connsiteX2" fmla="*/ 144021 w 289821"/>
                <a:gd name="connsiteY2" fmla="*/ 285905 h 366419"/>
                <a:gd name="connsiteX3" fmla="*/ 207796 w 289821"/>
                <a:gd name="connsiteY3" fmla="*/ 222133 h 366419"/>
                <a:gd name="connsiteX4" fmla="*/ 144021 w 289821"/>
                <a:gd name="connsiteY4" fmla="*/ 158354 h 366419"/>
                <a:gd name="connsiteX5" fmla="*/ 288930 w 289821"/>
                <a:gd name="connsiteY5" fmla="*/ 221450 h 366419"/>
                <a:gd name="connsiteX6" fmla="*/ 115938 w 289821"/>
                <a:gd name="connsiteY6" fmla="*/ 363724 h 366419"/>
                <a:gd name="connsiteX7" fmla="*/ 1359 w 289821"/>
                <a:gd name="connsiteY7" fmla="*/ 247130 h 366419"/>
                <a:gd name="connsiteX8" fmla="*/ 19109 w 289821"/>
                <a:gd name="connsiteY8" fmla="*/ 148231 h 366419"/>
                <a:gd name="connsiteX9" fmla="*/ 19030 w 289821"/>
                <a:gd name="connsiteY9" fmla="*/ 148231 h 366419"/>
                <a:gd name="connsiteX10" fmla="*/ 19442 w 289821"/>
                <a:gd name="connsiteY10" fmla="*/ 147693 h 366419"/>
                <a:gd name="connsiteX11" fmla="*/ 38997 w 289821"/>
                <a:gd name="connsiteY11" fmla="*/ 121794 h 366419"/>
                <a:gd name="connsiteX12" fmla="*/ 123129 w 289821"/>
                <a:gd name="connsiteY12" fmla="*/ 10346 h 366419"/>
                <a:gd name="connsiteX13" fmla="*/ 164897 w 289821"/>
                <a:gd name="connsiteY13" fmla="*/ 10346 h 366419"/>
                <a:gd name="connsiteX14" fmla="*/ 247643 w 289821"/>
                <a:gd name="connsiteY14" fmla="*/ 119965 h 366419"/>
                <a:gd name="connsiteX15" fmla="*/ 268689 w 289821"/>
                <a:gd name="connsiteY15" fmla="*/ 147843 h 366419"/>
                <a:gd name="connsiteX16" fmla="*/ 268984 w 289821"/>
                <a:gd name="connsiteY16" fmla="*/ 148231 h 366419"/>
                <a:gd name="connsiteX17" fmla="*/ 268922 w 289821"/>
                <a:gd name="connsiteY17" fmla="*/ 148231 h 366419"/>
                <a:gd name="connsiteX18" fmla="*/ 288930 w 289821"/>
                <a:gd name="connsiteY18" fmla="*/ 221450 h 3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821" h="366419">
                  <a:moveTo>
                    <a:pt x="144021" y="158354"/>
                  </a:moveTo>
                  <a:cubicBezTo>
                    <a:pt x="108793" y="158354"/>
                    <a:pt x="80242" y="186905"/>
                    <a:pt x="80242" y="222133"/>
                  </a:cubicBezTo>
                  <a:cubicBezTo>
                    <a:pt x="80242" y="257344"/>
                    <a:pt x="108793" y="285905"/>
                    <a:pt x="144021" y="285905"/>
                  </a:cubicBezTo>
                  <a:cubicBezTo>
                    <a:pt x="179233" y="285905"/>
                    <a:pt x="207796" y="257344"/>
                    <a:pt x="207796" y="222133"/>
                  </a:cubicBezTo>
                  <a:cubicBezTo>
                    <a:pt x="207796" y="186905"/>
                    <a:pt x="179233" y="158354"/>
                    <a:pt x="144021" y="158354"/>
                  </a:cubicBezTo>
                  <a:close/>
                  <a:moveTo>
                    <a:pt x="288930" y="221450"/>
                  </a:moveTo>
                  <a:cubicBezTo>
                    <a:pt x="288930" y="310673"/>
                    <a:pt x="208292" y="381051"/>
                    <a:pt x="115938" y="363724"/>
                  </a:cubicBezTo>
                  <a:cubicBezTo>
                    <a:pt x="57830" y="352809"/>
                    <a:pt x="11535" y="305370"/>
                    <a:pt x="1359" y="247130"/>
                  </a:cubicBezTo>
                  <a:cubicBezTo>
                    <a:pt x="-5005" y="210739"/>
                    <a:pt x="2509" y="176504"/>
                    <a:pt x="19109" y="148231"/>
                  </a:cubicBezTo>
                  <a:lnTo>
                    <a:pt x="19030" y="148231"/>
                  </a:lnTo>
                  <a:lnTo>
                    <a:pt x="19442" y="147693"/>
                  </a:lnTo>
                  <a:cubicBezTo>
                    <a:pt x="24999" y="138334"/>
                    <a:pt x="31962" y="131637"/>
                    <a:pt x="38997" y="121794"/>
                  </a:cubicBezTo>
                  <a:lnTo>
                    <a:pt x="123129" y="10346"/>
                  </a:lnTo>
                  <a:cubicBezTo>
                    <a:pt x="133606" y="-3525"/>
                    <a:pt x="154436" y="-3525"/>
                    <a:pt x="164897" y="10346"/>
                  </a:cubicBezTo>
                  <a:lnTo>
                    <a:pt x="247643" y="119965"/>
                  </a:lnTo>
                  <a:cubicBezTo>
                    <a:pt x="247643" y="119965"/>
                    <a:pt x="263079" y="138376"/>
                    <a:pt x="268689" y="147843"/>
                  </a:cubicBezTo>
                  <a:lnTo>
                    <a:pt x="268984" y="148231"/>
                  </a:lnTo>
                  <a:lnTo>
                    <a:pt x="268922" y="148231"/>
                  </a:lnTo>
                  <a:cubicBezTo>
                    <a:pt x="281553" y="169747"/>
                    <a:pt x="288930" y="194715"/>
                    <a:pt x="288930" y="221450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21F452-84B2-400E-DF85-48903470BC4F}"/>
                </a:ext>
              </a:extLst>
            </p:cNvPr>
            <p:cNvSpPr/>
            <p:nvPr/>
          </p:nvSpPr>
          <p:spPr>
            <a:xfrm flipV="1">
              <a:off x="4737489" y="5260001"/>
              <a:ext cx="874326" cy="134738"/>
            </a:xfrm>
            <a:custGeom>
              <a:avLst/>
              <a:gdLst>
                <a:gd name="connsiteX0" fmla="*/ 972260 w 1050366"/>
                <a:gd name="connsiteY0" fmla="*/ -53 h 172031"/>
                <a:gd name="connsiteX1" fmla="*/ 75326 w 1050366"/>
                <a:gd name="connsiteY1" fmla="*/ -53 h 172031"/>
                <a:gd name="connsiteX2" fmla="*/ -1390 w 1050366"/>
                <a:gd name="connsiteY2" fmla="*/ 76682 h 172031"/>
                <a:gd name="connsiteX3" fmla="*/ -1390 w 1050366"/>
                <a:gd name="connsiteY3" fmla="*/ 95242 h 172031"/>
                <a:gd name="connsiteX4" fmla="*/ 75326 w 1050366"/>
                <a:gd name="connsiteY4" fmla="*/ 171978 h 172031"/>
                <a:gd name="connsiteX5" fmla="*/ 972260 w 1050366"/>
                <a:gd name="connsiteY5" fmla="*/ 171978 h 172031"/>
                <a:gd name="connsiteX6" fmla="*/ 1048976 w 1050366"/>
                <a:gd name="connsiteY6" fmla="*/ 95242 h 172031"/>
                <a:gd name="connsiteX7" fmla="*/ 1048976 w 1050366"/>
                <a:gd name="connsiteY7" fmla="*/ 76682 h 172031"/>
                <a:gd name="connsiteX8" fmla="*/ 972260 w 1050366"/>
                <a:gd name="connsiteY8" fmla="*/ -53 h 17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366" h="172031">
                  <a:moveTo>
                    <a:pt x="972260" y="-53"/>
                  </a:moveTo>
                  <a:lnTo>
                    <a:pt x="75326" y="-53"/>
                  </a:lnTo>
                  <a:cubicBezTo>
                    <a:pt x="32954" y="-53"/>
                    <a:pt x="-1390" y="34309"/>
                    <a:pt x="-1390" y="76682"/>
                  </a:cubicBezTo>
                  <a:lnTo>
                    <a:pt x="-1390" y="95242"/>
                  </a:lnTo>
                  <a:cubicBezTo>
                    <a:pt x="-1390" y="137621"/>
                    <a:pt x="32954" y="171978"/>
                    <a:pt x="75326" y="171978"/>
                  </a:cubicBezTo>
                  <a:lnTo>
                    <a:pt x="972260" y="171978"/>
                  </a:lnTo>
                  <a:cubicBezTo>
                    <a:pt x="1014632" y="171978"/>
                    <a:pt x="1048976" y="137621"/>
                    <a:pt x="1048976" y="95242"/>
                  </a:cubicBezTo>
                  <a:lnTo>
                    <a:pt x="1048976" y="76682"/>
                  </a:lnTo>
                  <a:cubicBezTo>
                    <a:pt x="1048976" y="34309"/>
                    <a:pt x="1014632" y="-53"/>
                    <a:pt x="972260" y="-5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43CA539-3199-4CE4-0A36-12052DFEEED6}"/>
                </a:ext>
              </a:extLst>
            </p:cNvPr>
            <p:cNvSpPr/>
            <p:nvPr/>
          </p:nvSpPr>
          <p:spPr>
            <a:xfrm flipV="1">
              <a:off x="4126088" y="4247451"/>
              <a:ext cx="175279" cy="175026"/>
            </a:xfrm>
            <a:custGeom>
              <a:avLst/>
              <a:gdLst>
                <a:gd name="connsiteX0" fmla="*/ -745 w 210570"/>
                <a:gd name="connsiteY0" fmla="*/ 110747 h 223470"/>
                <a:gd name="connsiteX1" fmla="*/ 117436 w 210570"/>
                <a:gd name="connsiteY1" fmla="*/ 222490 h 223470"/>
                <a:gd name="connsiteX2" fmla="*/ 209826 w 210570"/>
                <a:gd name="connsiteY2" fmla="*/ 181978 h 223470"/>
                <a:gd name="connsiteX3" fmla="*/ 171153 w 210570"/>
                <a:gd name="connsiteY3" fmla="*/ 146982 h 223470"/>
                <a:gd name="connsiteX4" fmla="*/ 120498 w 210570"/>
                <a:gd name="connsiteY4" fmla="*/ 172152 h 223470"/>
                <a:gd name="connsiteX5" fmla="*/ 60649 w 210570"/>
                <a:gd name="connsiteY5" fmla="*/ 110747 h 223470"/>
                <a:gd name="connsiteX6" fmla="*/ 120498 w 210570"/>
                <a:gd name="connsiteY6" fmla="*/ 49374 h 223470"/>
                <a:gd name="connsiteX7" fmla="*/ 171153 w 210570"/>
                <a:gd name="connsiteY7" fmla="*/ 74543 h 223470"/>
                <a:gd name="connsiteX8" fmla="*/ 209826 w 210570"/>
                <a:gd name="connsiteY8" fmla="*/ 39548 h 223470"/>
                <a:gd name="connsiteX9" fmla="*/ 117436 w 210570"/>
                <a:gd name="connsiteY9" fmla="*/ -980 h 223470"/>
                <a:gd name="connsiteX10" fmla="*/ -745 w 210570"/>
                <a:gd name="connsiteY10" fmla="*/ 110747 h 2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570" h="223470">
                  <a:moveTo>
                    <a:pt x="-745" y="110747"/>
                  </a:moveTo>
                  <a:cubicBezTo>
                    <a:pt x="-745" y="176135"/>
                    <a:pt x="49292" y="222490"/>
                    <a:pt x="117436" y="222490"/>
                  </a:cubicBezTo>
                  <a:cubicBezTo>
                    <a:pt x="157030" y="222490"/>
                    <a:pt x="188958" y="208077"/>
                    <a:pt x="209826" y="181978"/>
                  </a:cubicBezTo>
                  <a:lnTo>
                    <a:pt x="171153" y="146982"/>
                  </a:lnTo>
                  <a:cubicBezTo>
                    <a:pt x="157640" y="163255"/>
                    <a:pt x="141071" y="172152"/>
                    <a:pt x="120498" y="172152"/>
                  </a:cubicBezTo>
                  <a:cubicBezTo>
                    <a:pt x="85210" y="172152"/>
                    <a:pt x="60649" y="147587"/>
                    <a:pt x="60649" y="110747"/>
                  </a:cubicBezTo>
                  <a:cubicBezTo>
                    <a:pt x="60649" y="73923"/>
                    <a:pt x="85210" y="49374"/>
                    <a:pt x="120498" y="49374"/>
                  </a:cubicBezTo>
                  <a:cubicBezTo>
                    <a:pt x="141071" y="49374"/>
                    <a:pt x="157640" y="58270"/>
                    <a:pt x="171153" y="74543"/>
                  </a:cubicBezTo>
                  <a:lnTo>
                    <a:pt x="209826" y="39548"/>
                  </a:lnTo>
                  <a:cubicBezTo>
                    <a:pt x="188958" y="13449"/>
                    <a:pt x="157030" y="-980"/>
                    <a:pt x="117436" y="-980"/>
                  </a:cubicBezTo>
                  <a:cubicBezTo>
                    <a:pt x="49292" y="-980"/>
                    <a:pt x="-745" y="45391"/>
                    <a:pt x="-745" y="110747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88744-E868-3CC6-4CD5-253A45AA3BF2}"/>
                </a:ext>
              </a:extLst>
            </p:cNvPr>
            <p:cNvSpPr/>
            <p:nvPr/>
          </p:nvSpPr>
          <p:spPr>
            <a:xfrm flipV="1">
              <a:off x="4310815" y="4247451"/>
              <a:ext cx="198793" cy="175026"/>
            </a:xfrm>
            <a:custGeom>
              <a:avLst/>
              <a:gdLst>
                <a:gd name="connsiteX0" fmla="*/ 176554 w 238819"/>
                <a:gd name="connsiteY0" fmla="*/ 110747 h 223470"/>
                <a:gd name="connsiteX1" fmla="*/ 118528 w 238819"/>
                <a:gd name="connsiteY1" fmla="*/ 172152 h 223470"/>
                <a:gd name="connsiteX2" fmla="*/ 60525 w 238819"/>
                <a:gd name="connsiteY2" fmla="*/ 110747 h 223470"/>
                <a:gd name="connsiteX3" fmla="*/ 118528 w 238819"/>
                <a:gd name="connsiteY3" fmla="*/ 49374 h 223470"/>
                <a:gd name="connsiteX4" fmla="*/ 176554 w 238819"/>
                <a:gd name="connsiteY4" fmla="*/ 110747 h 223470"/>
                <a:gd name="connsiteX5" fmla="*/ -877 w 238819"/>
                <a:gd name="connsiteY5" fmla="*/ 110747 h 223470"/>
                <a:gd name="connsiteX6" fmla="*/ 118528 w 238819"/>
                <a:gd name="connsiteY6" fmla="*/ 222490 h 223470"/>
                <a:gd name="connsiteX7" fmla="*/ 237943 w 238819"/>
                <a:gd name="connsiteY7" fmla="*/ 110747 h 223470"/>
                <a:gd name="connsiteX8" fmla="*/ 118528 w 238819"/>
                <a:gd name="connsiteY8" fmla="*/ -980 h 223470"/>
                <a:gd name="connsiteX9" fmla="*/ -877 w 238819"/>
                <a:gd name="connsiteY9" fmla="*/ 110747 h 2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819" h="223470">
                  <a:moveTo>
                    <a:pt x="176554" y="110747"/>
                  </a:moveTo>
                  <a:cubicBezTo>
                    <a:pt x="176554" y="147897"/>
                    <a:pt x="151075" y="172152"/>
                    <a:pt x="118528" y="172152"/>
                  </a:cubicBezTo>
                  <a:cubicBezTo>
                    <a:pt x="85993" y="172152"/>
                    <a:pt x="60525" y="147897"/>
                    <a:pt x="60525" y="110747"/>
                  </a:cubicBezTo>
                  <a:cubicBezTo>
                    <a:pt x="60525" y="73613"/>
                    <a:pt x="85993" y="49374"/>
                    <a:pt x="118528" y="49374"/>
                  </a:cubicBezTo>
                  <a:cubicBezTo>
                    <a:pt x="151075" y="49374"/>
                    <a:pt x="176554" y="73613"/>
                    <a:pt x="176554" y="110747"/>
                  </a:cubicBezTo>
                  <a:close/>
                  <a:moveTo>
                    <a:pt x="-877" y="110747"/>
                  </a:moveTo>
                  <a:cubicBezTo>
                    <a:pt x="-877" y="175236"/>
                    <a:pt x="49778" y="222490"/>
                    <a:pt x="118528" y="222490"/>
                  </a:cubicBezTo>
                  <a:cubicBezTo>
                    <a:pt x="187294" y="222490"/>
                    <a:pt x="237943" y="175236"/>
                    <a:pt x="237943" y="110747"/>
                  </a:cubicBezTo>
                  <a:cubicBezTo>
                    <a:pt x="237943" y="46290"/>
                    <a:pt x="187294" y="-980"/>
                    <a:pt x="118528" y="-980"/>
                  </a:cubicBezTo>
                  <a:cubicBezTo>
                    <a:pt x="49778" y="-980"/>
                    <a:pt x="-877" y="46290"/>
                    <a:pt x="-877" y="110747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774D54-4FCD-FF77-0629-F4ECFA7B9986}"/>
                </a:ext>
              </a:extLst>
            </p:cNvPr>
            <p:cNvSpPr/>
            <p:nvPr/>
          </p:nvSpPr>
          <p:spPr>
            <a:xfrm flipV="1">
              <a:off x="4536172" y="4250814"/>
              <a:ext cx="170174" cy="168289"/>
            </a:xfrm>
            <a:custGeom>
              <a:avLst/>
              <a:gdLst>
                <a:gd name="connsiteX0" fmla="*/ 203420 w 204438"/>
                <a:gd name="connsiteY0" fmla="*/ 213888 h 214868"/>
                <a:gd name="connsiteX1" fmla="*/ 203420 w 204438"/>
                <a:gd name="connsiteY1" fmla="*/ -980 h 214868"/>
                <a:gd name="connsiteX2" fmla="*/ 153376 w 204438"/>
                <a:gd name="connsiteY2" fmla="*/ -980 h 214868"/>
                <a:gd name="connsiteX3" fmla="*/ 58526 w 204438"/>
                <a:gd name="connsiteY3" fmla="*/ 113506 h 214868"/>
                <a:gd name="connsiteX4" fmla="*/ 58526 w 204438"/>
                <a:gd name="connsiteY4" fmla="*/ -980 h 214868"/>
                <a:gd name="connsiteX5" fmla="*/ -1019 w 204438"/>
                <a:gd name="connsiteY5" fmla="*/ -980 h 214868"/>
                <a:gd name="connsiteX6" fmla="*/ -1019 w 204438"/>
                <a:gd name="connsiteY6" fmla="*/ 213888 h 214868"/>
                <a:gd name="connsiteX7" fmla="*/ 49010 w 204438"/>
                <a:gd name="connsiteY7" fmla="*/ 213888 h 214868"/>
                <a:gd name="connsiteX8" fmla="*/ 143860 w 204438"/>
                <a:gd name="connsiteY8" fmla="*/ 99387 h 214868"/>
                <a:gd name="connsiteX9" fmla="*/ 143860 w 204438"/>
                <a:gd name="connsiteY9" fmla="*/ 213888 h 214868"/>
                <a:gd name="connsiteX10" fmla="*/ 203420 w 204438"/>
                <a:gd name="connsiteY10" fmla="*/ 213888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38" h="214868">
                  <a:moveTo>
                    <a:pt x="203420" y="213888"/>
                  </a:moveTo>
                  <a:lnTo>
                    <a:pt x="203420" y="-980"/>
                  </a:lnTo>
                  <a:lnTo>
                    <a:pt x="153376" y="-980"/>
                  </a:lnTo>
                  <a:lnTo>
                    <a:pt x="58526" y="113506"/>
                  </a:lnTo>
                  <a:lnTo>
                    <a:pt x="58526" y="-980"/>
                  </a:lnTo>
                  <a:lnTo>
                    <a:pt x="-1019" y="-980"/>
                  </a:lnTo>
                  <a:lnTo>
                    <a:pt x="-1019" y="213888"/>
                  </a:lnTo>
                  <a:lnTo>
                    <a:pt x="49010" y="213888"/>
                  </a:lnTo>
                  <a:lnTo>
                    <a:pt x="143860" y="99387"/>
                  </a:lnTo>
                  <a:lnTo>
                    <a:pt x="143860" y="213888"/>
                  </a:lnTo>
                  <a:lnTo>
                    <a:pt x="203420" y="213888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F41D98-FB30-D37D-6203-C830238675F1}"/>
                </a:ext>
              </a:extLst>
            </p:cNvPr>
            <p:cNvSpPr/>
            <p:nvPr/>
          </p:nvSpPr>
          <p:spPr>
            <a:xfrm flipV="1">
              <a:off x="4742107" y="4250814"/>
              <a:ext cx="140283" cy="168289"/>
            </a:xfrm>
            <a:custGeom>
              <a:avLst/>
              <a:gdLst>
                <a:gd name="connsiteX0" fmla="*/ 59637 w 168528"/>
                <a:gd name="connsiteY0" fmla="*/ 166929 h 214868"/>
                <a:gd name="connsiteX1" fmla="*/ 59637 w 168528"/>
                <a:gd name="connsiteY1" fmla="*/ 119659 h 214868"/>
                <a:gd name="connsiteX2" fmla="*/ 154487 w 168528"/>
                <a:gd name="connsiteY2" fmla="*/ 119659 h 214868"/>
                <a:gd name="connsiteX3" fmla="*/ 154487 w 168528"/>
                <a:gd name="connsiteY3" fmla="*/ 72699 h 214868"/>
                <a:gd name="connsiteX4" fmla="*/ 59637 w 168528"/>
                <a:gd name="connsiteY4" fmla="*/ 72699 h 214868"/>
                <a:gd name="connsiteX5" fmla="*/ 59637 w 168528"/>
                <a:gd name="connsiteY5" fmla="*/ -980 h 214868"/>
                <a:gd name="connsiteX6" fmla="*/ -1147 w 168528"/>
                <a:gd name="connsiteY6" fmla="*/ -980 h 214868"/>
                <a:gd name="connsiteX7" fmla="*/ -1147 w 168528"/>
                <a:gd name="connsiteY7" fmla="*/ 213888 h 214868"/>
                <a:gd name="connsiteX8" fmla="*/ 167382 w 168528"/>
                <a:gd name="connsiteY8" fmla="*/ 213888 h 214868"/>
                <a:gd name="connsiteX9" fmla="*/ 167382 w 168528"/>
                <a:gd name="connsiteY9" fmla="*/ 166929 h 214868"/>
                <a:gd name="connsiteX10" fmla="*/ 59637 w 168528"/>
                <a:gd name="connsiteY10" fmla="*/ 166929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528" h="214868">
                  <a:moveTo>
                    <a:pt x="59637" y="166929"/>
                  </a:moveTo>
                  <a:lnTo>
                    <a:pt x="59637" y="119659"/>
                  </a:lnTo>
                  <a:lnTo>
                    <a:pt x="154487" y="119659"/>
                  </a:lnTo>
                  <a:lnTo>
                    <a:pt x="154487" y="72699"/>
                  </a:lnTo>
                  <a:lnTo>
                    <a:pt x="59637" y="72699"/>
                  </a:lnTo>
                  <a:lnTo>
                    <a:pt x="59637" y="-980"/>
                  </a:lnTo>
                  <a:lnTo>
                    <a:pt x="-1147" y="-980"/>
                  </a:lnTo>
                  <a:lnTo>
                    <a:pt x="-1147" y="213888"/>
                  </a:lnTo>
                  <a:lnTo>
                    <a:pt x="167382" y="213888"/>
                  </a:lnTo>
                  <a:lnTo>
                    <a:pt x="167382" y="166929"/>
                  </a:lnTo>
                  <a:lnTo>
                    <a:pt x="59637" y="166929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F0C95C-0EF8-B9C9-8217-DD2723B602F3}"/>
                </a:ext>
              </a:extLst>
            </p:cNvPr>
            <p:cNvSpPr/>
            <p:nvPr/>
          </p:nvSpPr>
          <p:spPr>
            <a:xfrm flipV="1">
              <a:off x="4906141" y="4250814"/>
              <a:ext cx="50597" cy="168289"/>
            </a:xfrm>
            <a:custGeom>
              <a:avLst/>
              <a:gdLst>
                <a:gd name="connsiteX0" fmla="*/ -1227 w 60784"/>
                <a:gd name="connsiteY0" fmla="*/ 213888 h 214868"/>
                <a:gd name="connsiteX1" fmla="*/ 59557 w 60784"/>
                <a:gd name="connsiteY1" fmla="*/ 213888 h 214868"/>
                <a:gd name="connsiteX2" fmla="*/ 59557 w 60784"/>
                <a:gd name="connsiteY2" fmla="*/ -980 h 214868"/>
                <a:gd name="connsiteX3" fmla="*/ -1227 w 60784"/>
                <a:gd name="connsiteY3" fmla="*/ -980 h 214868"/>
                <a:gd name="connsiteX4" fmla="*/ -1227 w 60784"/>
                <a:gd name="connsiteY4" fmla="*/ 213888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4" h="214868">
                  <a:moveTo>
                    <a:pt x="-1227" y="213888"/>
                  </a:moveTo>
                  <a:lnTo>
                    <a:pt x="59557" y="213888"/>
                  </a:lnTo>
                  <a:lnTo>
                    <a:pt x="59557" y="-980"/>
                  </a:lnTo>
                  <a:lnTo>
                    <a:pt x="-1227" y="-980"/>
                  </a:lnTo>
                  <a:lnTo>
                    <a:pt x="-1227" y="213888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D5CDC0-6881-97F6-2877-35392EAEEB35}"/>
                </a:ext>
              </a:extLst>
            </p:cNvPr>
            <p:cNvSpPr/>
            <p:nvPr/>
          </p:nvSpPr>
          <p:spPr>
            <a:xfrm flipV="1">
              <a:off x="4992757" y="4250814"/>
              <a:ext cx="164807" cy="168289"/>
            </a:xfrm>
            <a:custGeom>
              <a:avLst/>
              <a:gdLst>
                <a:gd name="connsiteX0" fmla="*/ 93216 w 197990"/>
                <a:gd name="connsiteY0" fmla="*/ 165999 h 214868"/>
                <a:gd name="connsiteX1" fmla="*/ 59461 w 197990"/>
                <a:gd name="connsiteY1" fmla="*/ 165999 h 214868"/>
                <a:gd name="connsiteX2" fmla="*/ 59461 w 197990"/>
                <a:gd name="connsiteY2" fmla="*/ 103076 h 214868"/>
                <a:gd name="connsiteX3" fmla="*/ 93216 w 197990"/>
                <a:gd name="connsiteY3" fmla="*/ 103076 h 214868"/>
                <a:gd name="connsiteX4" fmla="*/ 130970 w 197990"/>
                <a:gd name="connsiteY4" fmla="*/ 134382 h 214868"/>
                <a:gd name="connsiteX5" fmla="*/ 93216 w 197990"/>
                <a:gd name="connsiteY5" fmla="*/ 165999 h 214868"/>
                <a:gd name="connsiteX6" fmla="*/ 92596 w 197990"/>
                <a:gd name="connsiteY6" fmla="*/ 56100 h 214868"/>
                <a:gd name="connsiteX7" fmla="*/ 59461 w 197990"/>
                <a:gd name="connsiteY7" fmla="*/ 56100 h 214868"/>
                <a:gd name="connsiteX8" fmla="*/ 59461 w 197990"/>
                <a:gd name="connsiteY8" fmla="*/ -980 h 214868"/>
                <a:gd name="connsiteX9" fmla="*/ -1323 w 197990"/>
                <a:gd name="connsiteY9" fmla="*/ -980 h 214868"/>
                <a:gd name="connsiteX10" fmla="*/ -1323 w 197990"/>
                <a:gd name="connsiteY10" fmla="*/ 213888 h 214868"/>
                <a:gd name="connsiteX11" fmla="*/ 96905 w 197990"/>
                <a:gd name="connsiteY11" fmla="*/ 213888 h 214868"/>
                <a:gd name="connsiteX12" fmla="*/ 192359 w 197990"/>
                <a:gd name="connsiteY12" fmla="*/ 134382 h 214868"/>
                <a:gd name="connsiteX13" fmla="*/ 150312 w 197990"/>
                <a:gd name="connsiteY13" fmla="*/ 66546 h 214868"/>
                <a:gd name="connsiteX14" fmla="*/ 196667 w 197990"/>
                <a:gd name="connsiteY14" fmla="*/ -980 h 214868"/>
                <a:gd name="connsiteX15" fmla="*/ 131590 w 197990"/>
                <a:gd name="connsiteY15" fmla="*/ -980 h 214868"/>
                <a:gd name="connsiteX16" fmla="*/ 92596 w 197990"/>
                <a:gd name="connsiteY16" fmla="*/ 56100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990" h="214868">
                  <a:moveTo>
                    <a:pt x="93216" y="165999"/>
                  </a:moveTo>
                  <a:lnTo>
                    <a:pt x="59461" y="165999"/>
                  </a:lnTo>
                  <a:lnTo>
                    <a:pt x="59461" y="103076"/>
                  </a:lnTo>
                  <a:lnTo>
                    <a:pt x="93216" y="103076"/>
                  </a:lnTo>
                  <a:cubicBezTo>
                    <a:pt x="118385" y="103076"/>
                    <a:pt x="130970" y="114746"/>
                    <a:pt x="130970" y="134382"/>
                  </a:cubicBezTo>
                  <a:cubicBezTo>
                    <a:pt x="130970" y="154328"/>
                    <a:pt x="118385" y="165999"/>
                    <a:pt x="93216" y="165999"/>
                  </a:cubicBezTo>
                  <a:close/>
                  <a:moveTo>
                    <a:pt x="92596" y="56100"/>
                  </a:moveTo>
                  <a:lnTo>
                    <a:pt x="59461" y="56100"/>
                  </a:lnTo>
                  <a:lnTo>
                    <a:pt x="59461" y="-980"/>
                  </a:lnTo>
                  <a:lnTo>
                    <a:pt x="-1323" y="-980"/>
                  </a:lnTo>
                  <a:lnTo>
                    <a:pt x="-1323" y="213888"/>
                  </a:lnTo>
                  <a:lnTo>
                    <a:pt x="96905" y="213888"/>
                  </a:lnTo>
                  <a:cubicBezTo>
                    <a:pt x="155535" y="213888"/>
                    <a:pt x="192359" y="183496"/>
                    <a:pt x="192359" y="134382"/>
                  </a:cubicBezTo>
                  <a:cubicBezTo>
                    <a:pt x="192359" y="102766"/>
                    <a:pt x="177015" y="79441"/>
                    <a:pt x="150312" y="66546"/>
                  </a:cubicBezTo>
                  <a:lnTo>
                    <a:pt x="196667" y="-980"/>
                  </a:lnTo>
                  <a:lnTo>
                    <a:pt x="131590" y="-980"/>
                  </a:lnTo>
                  <a:lnTo>
                    <a:pt x="92596" y="56100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FCD1FDB-7196-40FE-CBB1-94D1BFBC80D4}"/>
                </a:ext>
              </a:extLst>
            </p:cNvPr>
            <p:cNvSpPr/>
            <p:nvPr/>
          </p:nvSpPr>
          <p:spPr>
            <a:xfrm flipV="1">
              <a:off x="5181819" y="4250814"/>
              <a:ext cx="208000" cy="168289"/>
            </a:xfrm>
            <a:custGeom>
              <a:avLst/>
              <a:gdLst>
                <a:gd name="connsiteX0" fmla="*/ 192543 w 249879"/>
                <a:gd name="connsiteY0" fmla="*/ -980 h 214868"/>
                <a:gd name="connsiteX1" fmla="*/ 191923 w 249879"/>
                <a:gd name="connsiteY1" fmla="*/ 112886 h 214868"/>
                <a:gd name="connsiteX2" fmla="*/ 136671 w 249879"/>
                <a:gd name="connsiteY2" fmla="*/ 20191 h 214868"/>
                <a:gd name="connsiteX3" fmla="*/ 109658 w 249879"/>
                <a:gd name="connsiteY3" fmla="*/ 20191 h 214868"/>
                <a:gd name="connsiteX4" fmla="*/ 54716 w 249879"/>
                <a:gd name="connsiteY4" fmla="*/ 109833 h 214868"/>
                <a:gd name="connsiteX5" fmla="*/ 54716 w 249879"/>
                <a:gd name="connsiteY5" fmla="*/ -980 h 214868"/>
                <a:gd name="connsiteX6" fmla="*/ -1465 w 249879"/>
                <a:gd name="connsiteY6" fmla="*/ -980 h 214868"/>
                <a:gd name="connsiteX7" fmla="*/ -1465 w 249879"/>
                <a:gd name="connsiteY7" fmla="*/ 213888 h 214868"/>
                <a:gd name="connsiteX8" fmla="*/ 48579 w 249879"/>
                <a:gd name="connsiteY8" fmla="*/ 213888 h 214868"/>
                <a:gd name="connsiteX9" fmla="*/ 124087 w 249879"/>
                <a:gd name="connsiteY9" fmla="*/ 89871 h 214868"/>
                <a:gd name="connsiteX10" fmla="*/ 197750 w 249879"/>
                <a:gd name="connsiteY10" fmla="*/ 213888 h 214868"/>
                <a:gd name="connsiteX11" fmla="*/ 247794 w 249879"/>
                <a:gd name="connsiteY11" fmla="*/ 213888 h 214868"/>
                <a:gd name="connsiteX12" fmla="*/ 248414 w 249879"/>
                <a:gd name="connsiteY12" fmla="*/ -980 h 214868"/>
                <a:gd name="connsiteX13" fmla="*/ 192543 w 249879"/>
                <a:gd name="connsiteY13" fmla="*/ -980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879" h="214868">
                  <a:moveTo>
                    <a:pt x="192543" y="-980"/>
                  </a:moveTo>
                  <a:lnTo>
                    <a:pt x="191923" y="112886"/>
                  </a:lnTo>
                  <a:lnTo>
                    <a:pt x="136671" y="20191"/>
                  </a:lnTo>
                  <a:lnTo>
                    <a:pt x="109658" y="20191"/>
                  </a:lnTo>
                  <a:lnTo>
                    <a:pt x="54716" y="109833"/>
                  </a:lnTo>
                  <a:lnTo>
                    <a:pt x="54716" y="-980"/>
                  </a:lnTo>
                  <a:lnTo>
                    <a:pt x="-1465" y="-980"/>
                  </a:lnTo>
                  <a:lnTo>
                    <a:pt x="-1465" y="213888"/>
                  </a:lnTo>
                  <a:lnTo>
                    <a:pt x="48579" y="213888"/>
                  </a:lnTo>
                  <a:lnTo>
                    <a:pt x="124087" y="89871"/>
                  </a:lnTo>
                  <a:lnTo>
                    <a:pt x="197750" y="213888"/>
                  </a:lnTo>
                  <a:lnTo>
                    <a:pt x="247794" y="213888"/>
                  </a:lnTo>
                  <a:lnTo>
                    <a:pt x="248414" y="-980"/>
                  </a:lnTo>
                  <a:lnTo>
                    <a:pt x="192543" y="-980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A4EE51D-4B95-42C9-913C-81F341BB6DC1}"/>
                </a:ext>
              </a:extLst>
            </p:cNvPr>
            <p:cNvSpPr/>
            <p:nvPr/>
          </p:nvSpPr>
          <p:spPr>
            <a:xfrm flipV="1">
              <a:off x="5425579" y="4250814"/>
              <a:ext cx="143586" cy="168289"/>
            </a:xfrm>
            <a:custGeom>
              <a:avLst/>
              <a:gdLst>
                <a:gd name="connsiteX0" fmla="*/ 170889 w 172496"/>
                <a:gd name="connsiteY0" fmla="*/ 45980 h 214868"/>
                <a:gd name="connsiteX1" fmla="*/ 170889 w 172496"/>
                <a:gd name="connsiteY1" fmla="*/ -980 h 214868"/>
                <a:gd name="connsiteX2" fmla="*/ -1607 w 172496"/>
                <a:gd name="connsiteY2" fmla="*/ -980 h 214868"/>
                <a:gd name="connsiteX3" fmla="*/ -1607 w 172496"/>
                <a:gd name="connsiteY3" fmla="*/ 213888 h 214868"/>
                <a:gd name="connsiteX4" fmla="*/ 166906 w 172496"/>
                <a:gd name="connsiteY4" fmla="*/ 213888 h 214868"/>
                <a:gd name="connsiteX5" fmla="*/ 166906 w 172496"/>
                <a:gd name="connsiteY5" fmla="*/ 166929 h 214868"/>
                <a:gd name="connsiteX6" fmla="*/ 58557 w 172496"/>
                <a:gd name="connsiteY6" fmla="*/ 166929 h 214868"/>
                <a:gd name="connsiteX7" fmla="*/ 58557 w 172496"/>
                <a:gd name="connsiteY7" fmla="*/ 130709 h 214868"/>
                <a:gd name="connsiteX8" fmla="*/ 154011 w 172496"/>
                <a:gd name="connsiteY8" fmla="*/ 130709 h 214868"/>
                <a:gd name="connsiteX9" fmla="*/ 154011 w 172496"/>
                <a:gd name="connsiteY9" fmla="*/ 85268 h 214868"/>
                <a:gd name="connsiteX10" fmla="*/ 58557 w 172496"/>
                <a:gd name="connsiteY10" fmla="*/ 85268 h 214868"/>
                <a:gd name="connsiteX11" fmla="*/ 58557 w 172496"/>
                <a:gd name="connsiteY11" fmla="*/ 45980 h 214868"/>
                <a:gd name="connsiteX12" fmla="*/ 170889 w 172496"/>
                <a:gd name="connsiteY12" fmla="*/ 45980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96" h="214868">
                  <a:moveTo>
                    <a:pt x="170889" y="45980"/>
                  </a:moveTo>
                  <a:lnTo>
                    <a:pt x="170889" y="-980"/>
                  </a:lnTo>
                  <a:lnTo>
                    <a:pt x="-1607" y="-980"/>
                  </a:lnTo>
                  <a:lnTo>
                    <a:pt x="-1607" y="213888"/>
                  </a:lnTo>
                  <a:lnTo>
                    <a:pt x="166906" y="213888"/>
                  </a:lnTo>
                  <a:lnTo>
                    <a:pt x="166906" y="166929"/>
                  </a:lnTo>
                  <a:lnTo>
                    <a:pt x="58557" y="166929"/>
                  </a:lnTo>
                  <a:lnTo>
                    <a:pt x="58557" y="130709"/>
                  </a:lnTo>
                  <a:lnTo>
                    <a:pt x="154011" y="130709"/>
                  </a:lnTo>
                  <a:lnTo>
                    <a:pt x="154011" y="85268"/>
                  </a:lnTo>
                  <a:lnTo>
                    <a:pt x="58557" y="85268"/>
                  </a:lnTo>
                  <a:lnTo>
                    <a:pt x="58557" y="45980"/>
                  </a:lnTo>
                  <a:lnTo>
                    <a:pt x="170889" y="45980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8A9F2C-D085-1036-8297-23CCB3D961D6}"/>
                </a:ext>
              </a:extLst>
            </p:cNvPr>
            <p:cNvSpPr/>
            <p:nvPr/>
          </p:nvSpPr>
          <p:spPr>
            <a:xfrm flipV="1">
              <a:off x="5597276" y="4250814"/>
              <a:ext cx="184481" cy="168289"/>
            </a:xfrm>
            <a:custGeom>
              <a:avLst/>
              <a:gdLst>
                <a:gd name="connsiteX0" fmla="*/ 97406 w 221625"/>
                <a:gd name="connsiteY0" fmla="*/ 47514 h 214868"/>
                <a:gd name="connsiteX1" fmla="*/ 158485 w 221625"/>
                <a:gd name="connsiteY1" fmla="*/ 106439 h 214868"/>
                <a:gd name="connsiteX2" fmla="*/ 97406 w 221625"/>
                <a:gd name="connsiteY2" fmla="*/ 165379 h 214868"/>
                <a:gd name="connsiteX3" fmla="*/ 59033 w 221625"/>
                <a:gd name="connsiteY3" fmla="*/ 165379 h 214868"/>
                <a:gd name="connsiteX4" fmla="*/ 59033 w 221625"/>
                <a:gd name="connsiteY4" fmla="*/ 47514 h 214868"/>
                <a:gd name="connsiteX5" fmla="*/ -1736 w 221625"/>
                <a:gd name="connsiteY5" fmla="*/ 213888 h 214868"/>
                <a:gd name="connsiteX6" fmla="*/ 99871 w 221625"/>
                <a:gd name="connsiteY6" fmla="*/ 213888 h 214868"/>
                <a:gd name="connsiteX7" fmla="*/ 219890 w 221625"/>
                <a:gd name="connsiteY7" fmla="*/ 106439 h 214868"/>
                <a:gd name="connsiteX8" fmla="*/ 99871 w 221625"/>
                <a:gd name="connsiteY8" fmla="*/ -980 h 214868"/>
                <a:gd name="connsiteX9" fmla="*/ -1736 w 221625"/>
                <a:gd name="connsiteY9" fmla="*/ -980 h 214868"/>
                <a:gd name="connsiteX10" fmla="*/ -1736 w 221625"/>
                <a:gd name="connsiteY10" fmla="*/ 213888 h 2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625" h="214868">
                  <a:moveTo>
                    <a:pt x="97406" y="47514"/>
                  </a:moveTo>
                  <a:cubicBezTo>
                    <a:pt x="133936" y="47514"/>
                    <a:pt x="158485" y="69305"/>
                    <a:pt x="158485" y="106439"/>
                  </a:cubicBezTo>
                  <a:cubicBezTo>
                    <a:pt x="158485" y="143588"/>
                    <a:pt x="133936" y="165379"/>
                    <a:pt x="97406" y="165379"/>
                  </a:cubicBezTo>
                  <a:lnTo>
                    <a:pt x="59033" y="165379"/>
                  </a:lnTo>
                  <a:lnTo>
                    <a:pt x="59033" y="47514"/>
                  </a:lnTo>
                  <a:close/>
                  <a:moveTo>
                    <a:pt x="-1736" y="213888"/>
                  </a:moveTo>
                  <a:lnTo>
                    <a:pt x="99871" y="213888"/>
                  </a:lnTo>
                  <a:cubicBezTo>
                    <a:pt x="171070" y="213888"/>
                    <a:pt x="219890" y="172446"/>
                    <a:pt x="219890" y="106439"/>
                  </a:cubicBezTo>
                  <a:cubicBezTo>
                    <a:pt x="219890" y="40462"/>
                    <a:pt x="171070" y="-980"/>
                    <a:pt x="99871" y="-980"/>
                  </a:cubicBezTo>
                  <a:lnTo>
                    <a:pt x="-1736" y="-980"/>
                  </a:lnTo>
                  <a:lnTo>
                    <a:pt x="-1736" y="213888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3F79B0-94B9-A745-2E59-7C68E07BAD25}"/>
                </a:ext>
              </a:extLst>
            </p:cNvPr>
            <p:cNvSpPr/>
            <p:nvPr/>
          </p:nvSpPr>
          <p:spPr>
            <a:xfrm flipV="1">
              <a:off x="4246307" y="4521819"/>
              <a:ext cx="137972" cy="127455"/>
            </a:xfrm>
            <a:custGeom>
              <a:avLst/>
              <a:gdLst>
                <a:gd name="connsiteX0" fmla="*/ 120999 w 165752"/>
                <a:gd name="connsiteY0" fmla="*/ 56675 h 162732"/>
                <a:gd name="connsiteX1" fmla="*/ 81945 w 165752"/>
                <a:gd name="connsiteY1" fmla="*/ 144086 h 162732"/>
                <a:gd name="connsiteX2" fmla="*/ 42897 w 165752"/>
                <a:gd name="connsiteY2" fmla="*/ 56675 h 162732"/>
                <a:gd name="connsiteX3" fmla="*/ 127277 w 165752"/>
                <a:gd name="connsiteY3" fmla="*/ 42727 h 162732"/>
                <a:gd name="connsiteX4" fmla="*/ 36619 w 165752"/>
                <a:gd name="connsiteY4" fmla="*/ 42727 h 162732"/>
                <a:gd name="connsiteX5" fmla="*/ 17094 w 165752"/>
                <a:gd name="connsiteY5" fmla="*/ -746 h 162732"/>
                <a:gd name="connsiteX6" fmla="*/ -813 w 165752"/>
                <a:gd name="connsiteY6" fmla="*/ -746 h 162732"/>
                <a:gd name="connsiteX7" fmla="*/ 73579 w 165752"/>
                <a:gd name="connsiteY7" fmla="*/ 161986 h 162732"/>
                <a:gd name="connsiteX8" fmla="*/ 90554 w 165752"/>
                <a:gd name="connsiteY8" fmla="*/ 161986 h 162732"/>
                <a:gd name="connsiteX9" fmla="*/ 164940 w 165752"/>
                <a:gd name="connsiteY9" fmla="*/ -746 h 162732"/>
                <a:gd name="connsiteX10" fmla="*/ 146808 w 165752"/>
                <a:gd name="connsiteY10" fmla="*/ -746 h 162732"/>
                <a:gd name="connsiteX11" fmla="*/ 127277 w 165752"/>
                <a:gd name="connsiteY11" fmla="*/ 42727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52" h="162732">
                  <a:moveTo>
                    <a:pt x="120999" y="56675"/>
                  </a:moveTo>
                  <a:lnTo>
                    <a:pt x="81945" y="144086"/>
                  </a:lnTo>
                  <a:lnTo>
                    <a:pt x="42897" y="56675"/>
                  </a:lnTo>
                  <a:close/>
                  <a:moveTo>
                    <a:pt x="127277" y="42727"/>
                  </a:moveTo>
                  <a:lnTo>
                    <a:pt x="36619" y="42727"/>
                  </a:lnTo>
                  <a:lnTo>
                    <a:pt x="17094" y="-746"/>
                  </a:lnTo>
                  <a:lnTo>
                    <a:pt x="-813" y="-746"/>
                  </a:lnTo>
                  <a:lnTo>
                    <a:pt x="73579" y="161986"/>
                  </a:lnTo>
                  <a:lnTo>
                    <a:pt x="90554" y="161986"/>
                  </a:lnTo>
                  <a:lnTo>
                    <a:pt x="164940" y="-746"/>
                  </a:lnTo>
                  <a:lnTo>
                    <a:pt x="146808" y="-746"/>
                  </a:lnTo>
                  <a:lnTo>
                    <a:pt x="127277" y="42727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B4E2607-B4FE-CB3E-39D3-883C26746C42}"/>
                </a:ext>
              </a:extLst>
            </p:cNvPr>
            <p:cNvSpPr/>
            <p:nvPr/>
          </p:nvSpPr>
          <p:spPr>
            <a:xfrm flipV="1">
              <a:off x="4378666" y="4521819"/>
              <a:ext cx="109527" cy="127455"/>
            </a:xfrm>
            <a:custGeom>
              <a:avLst/>
              <a:gdLst>
                <a:gd name="connsiteX0" fmla="*/ 56297 w 131580"/>
                <a:gd name="connsiteY0" fmla="*/ 147108 h 162732"/>
                <a:gd name="connsiteX1" fmla="*/ -892 w 131580"/>
                <a:gd name="connsiteY1" fmla="*/ 147108 h 162732"/>
                <a:gd name="connsiteX2" fmla="*/ -892 w 131580"/>
                <a:gd name="connsiteY2" fmla="*/ 161986 h 162732"/>
                <a:gd name="connsiteX3" fmla="*/ 130688 w 131580"/>
                <a:gd name="connsiteY3" fmla="*/ 161986 h 162732"/>
                <a:gd name="connsiteX4" fmla="*/ 130688 w 131580"/>
                <a:gd name="connsiteY4" fmla="*/ 147108 h 162732"/>
                <a:gd name="connsiteX5" fmla="*/ 73500 w 131580"/>
                <a:gd name="connsiteY5" fmla="*/ 147108 h 162732"/>
                <a:gd name="connsiteX6" fmla="*/ 73500 w 131580"/>
                <a:gd name="connsiteY6" fmla="*/ -746 h 162732"/>
                <a:gd name="connsiteX7" fmla="*/ 56297 w 131580"/>
                <a:gd name="connsiteY7" fmla="*/ -746 h 162732"/>
                <a:gd name="connsiteX8" fmla="*/ 56297 w 131580"/>
                <a:gd name="connsiteY8" fmla="*/ 14710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80" h="162732">
                  <a:moveTo>
                    <a:pt x="56297" y="147108"/>
                  </a:moveTo>
                  <a:lnTo>
                    <a:pt x="-892" y="147108"/>
                  </a:lnTo>
                  <a:lnTo>
                    <a:pt x="-892" y="161986"/>
                  </a:lnTo>
                  <a:lnTo>
                    <a:pt x="130688" y="161986"/>
                  </a:lnTo>
                  <a:lnTo>
                    <a:pt x="130688" y="147108"/>
                  </a:lnTo>
                  <a:lnTo>
                    <a:pt x="73500" y="147108"/>
                  </a:lnTo>
                  <a:lnTo>
                    <a:pt x="73500" y="-746"/>
                  </a:lnTo>
                  <a:lnTo>
                    <a:pt x="56297" y="-746"/>
                  </a:lnTo>
                  <a:lnTo>
                    <a:pt x="56297" y="147108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82D1455-E75F-3C6A-3D49-AC05D1A4F8AD}"/>
                </a:ext>
              </a:extLst>
            </p:cNvPr>
            <p:cNvSpPr/>
            <p:nvPr/>
          </p:nvSpPr>
          <p:spPr>
            <a:xfrm flipV="1">
              <a:off x="4491664" y="4521819"/>
              <a:ext cx="109527" cy="127455"/>
            </a:xfrm>
            <a:custGeom>
              <a:avLst/>
              <a:gdLst>
                <a:gd name="connsiteX0" fmla="*/ 56221 w 131580"/>
                <a:gd name="connsiteY0" fmla="*/ 147108 h 162732"/>
                <a:gd name="connsiteX1" fmla="*/ -968 w 131580"/>
                <a:gd name="connsiteY1" fmla="*/ 147108 h 162732"/>
                <a:gd name="connsiteX2" fmla="*/ -968 w 131580"/>
                <a:gd name="connsiteY2" fmla="*/ 161986 h 162732"/>
                <a:gd name="connsiteX3" fmla="*/ 130612 w 131580"/>
                <a:gd name="connsiteY3" fmla="*/ 161986 h 162732"/>
                <a:gd name="connsiteX4" fmla="*/ 130612 w 131580"/>
                <a:gd name="connsiteY4" fmla="*/ 147108 h 162732"/>
                <a:gd name="connsiteX5" fmla="*/ 73424 w 131580"/>
                <a:gd name="connsiteY5" fmla="*/ 147108 h 162732"/>
                <a:gd name="connsiteX6" fmla="*/ 73424 w 131580"/>
                <a:gd name="connsiteY6" fmla="*/ -746 h 162732"/>
                <a:gd name="connsiteX7" fmla="*/ 56221 w 131580"/>
                <a:gd name="connsiteY7" fmla="*/ -746 h 162732"/>
                <a:gd name="connsiteX8" fmla="*/ 56221 w 131580"/>
                <a:gd name="connsiteY8" fmla="*/ 14710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80" h="162732">
                  <a:moveTo>
                    <a:pt x="56221" y="147108"/>
                  </a:moveTo>
                  <a:lnTo>
                    <a:pt x="-968" y="147108"/>
                  </a:lnTo>
                  <a:lnTo>
                    <a:pt x="-968" y="161986"/>
                  </a:lnTo>
                  <a:lnTo>
                    <a:pt x="130612" y="161986"/>
                  </a:lnTo>
                  <a:lnTo>
                    <a:pt x="130612" y="147108"/>
                  </a:lnTo>
                  <a:lnTo>
                    <a:pt x="73424" y="147108"/>
                  </a:lnTo>
                  <a:lnTo>
                    <a:pt x="73424" y="-746"/>
                  </a:lnTo>
                  <a:lnTo>
                    <a:pt x="56221" y="-746"/>
                  </a:lnTo>
                  <a:lnTo>
                    <a:pt x="56221" y="147108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DC7E093-2C15-8171-91E6-648FC2EF0466}"/>
                </a:ext>
              </a:extLst>
            </p:cNvPr>
            <p:cNvSpPr/>
            <p:nvPr/>
          </p:nvSpPr>
          <p:spPr>
            <a:xfrm flipV="1">
              <a:off x="4624013" y="4521819"/>
              <a:ext cx="95788" cy="127455"/>
            </a:xfrm>
            <a:custGeom>
              <a:avLst/>
              <a:gdLst>
                <a:gd name="connsiteX0" fmla="*/ 114022 w 115074"/>
                <a:gd name="connsiteY0" fmla="*/ 14132 h 162732"/>
                <a:gd name="connsiteX1" fmla="*/ 114022 w 115074"/>
                <a:gd name="connsiteY1" fmla="*/ -746 h 162732"/>
                <a:gd name="connsiteX2" fmla="*/ -1053 w 115074"/>
                <a:gd name="connsiteY2" fmla="*/ -746 h 162732"/>
                <a:gd name="connsiteX3" fmla="*/ -1053 w 115074"/>
                <a:gd name="connsiteY3" fmla="*/ 161986 h 162732"/>
                <a:gd name="connsiteX4" fmla="*/ 110535 w 115074"/>
                <a:gd name="connsiteY4" fmla="*/ 161986 h 162732"/>
                <a:gd name="connsiteX5" fmla="*/ 110535 w 115074"/>
                <a:gd name="connsiteY5" fmla="*/ 147108 h 162732"/>
                <a:gd name="connsiteX6" fmla="*/ 16151 w 115074"/>
                <a:gd name="connsiteY6" fmla="*/ 147108 h 162732"/>
                <a:gd name="connsiteX7" fmla="*/ 16151 w 115074"/>
                <a:gd name="connsiteY7" fmla="*/ 89222 h 162732"/>
                <a:gd name="connsiteX8" fmla="*/ 100306 w 115074"/>
                <a:gd name="connsiteY8" fmla="*/ 89222 h 162732"/>
                <a:gd name="connsiteX9" fmla="*/ 100306 w 115074"/>
                <a:gd name="connsiteY9" fmla="*/ 74560 h 162732"/>
                <a:gd name="connsiteX10" fmla="*/ 16151 w 115074"/>
                <a:gd name="connsiteY10" fmla="*/ 74560 h 162732"/>
                <a:gd name="connsiteX11" fmla="*/ 16151 w 115074"/>
                <a:gd name="connsiteY11" fmla="*/ 14132 h 162732"/>
                <a:gd name="connsiteX12" fmla="*/ 114022 w 115074"/>
                <a:gd name="connsiteY12" fmla="*/ 14132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074" h="162732">
                  <a:moveTo>
                    <a:pt x="114022" y="14132"/>
                  </a:moveTo>
                  <a:lnTo>
                    <a:pt x="114022" y="-746"/>
                  </a:lnTo>
                  <a:lnTo>
                    <a:pt x="-1053" y="-746"/>
                  </a:lnTo>
                  <a:lnTo>
                    <a:pt x="-1053" y="161986"/>
                  </a:lnTo>
                  <a:lnTo>
                    <a:pt x="110535" y="161986"/>
                  </a:lnTo>
                  <a:lnTo>
                    <a:pt x="110535" y="147108"/>
                  </a:lnTo>
                  <a:lnTo>
                    <a:pt x="16151" y="147108"/>
                  </a:lnTo>
                  <a:lnTo>
                    <a:pt x="16151" y="89222"/>
                  </a:lnTo>
                  <a:lnTo>
                    <a:pt x="100306" y="89222"/>
                  </a:lnTo>
                  <a:lnTo>
                    <a:pt x="100306" y="74560"/>
                  </a:lnTo>
                  <a:lnTo>
                    <a:pt x="16151" y="74560"/>
                  </a:lnTo>
                  <a:lnTo>
                    <a:pt x="16151" y="14132"/>
                  </a:lnTo>
                  <a:lnTo>
                    <a:pt x="114022" y="14132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6BCD7B-11AF-98D8-3D1E-FE777CC9AD8F}"/>
                </a:ext>
              </a:extLst>
            </p:cNvPr>
            <p:cNvSpPr/>
            <p:nvPr/>
          </p:nvSpPr>
          <p:spPr>
            <a:xfrm flipV="1">
              <a:off x="4753460" y="4521819"/>
              <a:ext cx="113204" cy="127455"/>
            </a:xfrm>
            <a:custGeom>
              <a:avLst/>
              <a:gdLst>
                <a:gd name="connsiteX0" fmla="*/ 134852 w 135997"/>
                <a:gd name="connsiteY0" fmla="*/ 161986 h 162732"/>
                <a:gd name="connsiteX1" fmla="*/ 134852 w 135997"/>
                <a:gd name="connsiteY1" fmla="*/ -746 h 162732"/>
                <a:gd name="connsiteX2" fmla="*/ 120671 w 135997"/>
                <a:gd name="connsiteY2" fmla="*/ -746 h 162732"/>
                <a:gd name="connsiteX3" fmla="*/ 16058 w 135997"/>
                <a:gd name="connsiteY3" fmla="*/ 131284 h 162732"/>
                <a:gd name="connsiteX4" fmla="*/ 16058 w 135997"/>
                <a:gd name="connsiteY4" fmla="*/ -746 h 162732"/>
                <a:gd name="connsiteX5" fmla="*/ -1145 w 135997"/>
                <a:gd name="connsiteY5" fmla="*/ -746 h 162732"/>
                <a:gd name="connsiteX6" fmla="*/ -1145 w 135997"/>
                <a:gd name="connsiteY6" fmla="*/ 161986 h 162732"/>
                <a:gd name="connsiteX7" fmla="*/ 13035 w 135997"/>
                <a:gd name="connsiteY7" fmla="*/ 161986 h 162732"/>
                <a:gd name="connsiteX8" fmla="*/ 117882 w 135997"/>
                <a:gd name="connsiteY8" fmla="*/ 29925 h 162732"/>
                <a:gd name="connsiteX9" fmla="*/ 117882 w 135997"/>
                <a:gd name="connsiteY9" fmla="*/ 161986 h 162732"/>
                <a:gd name="connsiteX10" fmla="*/ 134852 w 135997"/>
                <a:gd name="connsiteY10" fmla="*/ 161986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97" h="162732">
                  <a:moveTo>
                    <a:pt x="134852" y="161986"/>
                  </a:moveTo>
                  <a:lnTo>
                    <a:pt x="134852" y="-746"/>
                  </a:lnTo>
                  <a:lnTo>
                    <a:pt x="120671" y="-746"/>
                  </a:lnTo>
                  <a:lnTo>
                    <a:pt x="16058" y="131284"/>
                  </a:lnTo>
                  <a:lnTo>
                    <a:pt x="16058" y="-746"/>
                  </a:lnTo>
                  <a:lnTo>
                    <a:pt x="-1145" y="-746"/>
                  </a:lnTo>
                  <a:lnTo>
                    <a:pt x="-1145" y="161986"/>
                  </a:lnTo>
                  <a:lnTo>
                    <a:pt x="13035" y="161986"/>
                  </a:lnTo>
                  <a:lnTo>
                    <a:pt x="117882" y="29925"/>
                  </a:lnTo>
                  <a:lnTo>
                    <a:pt x="117882" y="161986"/>
                  </a:lnTo>
                  <a:lnTo>
                    <a:pt x="134852" y="161986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EF28E53-41D4-8E2E-6AB2-BC14A0BF1D50}"/>
                </a:ext>
              </a:extLst>
            </p:cNvPr>
            <p:cNvSpPr/>
            <p:nvPr/>
          </p:nvSpPr>
          <p:spPr>
            <a:xfrm flipV="1">
              <a:off x="4910772" y="4521819"/>
              <a:ext cx="127718" cy="127455"/>
            </a:xfrm>
            <a:custGeom>
              <a:avLst/>
              <a:gdLst>
                <a:gd name="connsiteX0" fmla="*/ 64069 w 153433"/>
                <a:gd name="connsiteY0" fmla="*/ 14132 h 162732"/>
                <a:gd name="connsiteX1" fmla="*/ 135207 w 153433"/>
                <a:gd name="connsiteY1" fmla="*/ 80620 h 162732"/>
                <a:gd name="connsiteX2" fmla="*/ 64069 w 153433"/>
                <a:gd name="connsiteY2" fmla="*/ 147108 h 162732"/>
                <a:gd name="connsiteX3" fmla="*/ 15947 w 153433"/>
                <a:gd name="connsiteY3" fmla="*/ 147108 h 162732"/>
                <a:gd name="connsiteX4" fmla="*/ 15947 w 153433"/>
                <a:gd name="connsiteY4" fmla="*/ 14132 h 162732"/>
                <a:gd name="connsiteX5" fmla="*/ -1256 w 153433"/>
                <a:gd name="connsiteY5" fmla="*/ 161986 h 162732"/>
                <a:gd name="connsiteX6" fmla="*/ 64999 w 153433"/>
                <a:gd name="connsiteY6" fmla="*/ 161986 h 162732"/>
                <a:gd name="connsiteX7" fmla="*/ 152177 w 153433"/>
                <a:gd name="connsiteY7" fmla="*/ 80620 h 162732"/>
                <a:gd name="connsiteX8" fmla="*/ 64999 w 153433"/>
                <a:gd name="connsiteY8" fmla="*/ -746 h 162732"/>
                <a:gd name="connsiteX9" fmla="*/ -1256 w 153433"/>
                <a:gd name="connsiteY9" fmla="*/ -746 h 162732"/>
                <a:gd name="connsiteX10" fmla="*/ -1256 w 153433"/>
                <a:gd name="connsiteY10" fmla="*/ 161986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433" h="162732">
                  <a:moveTo>
                    <a:pt x="64069" y="14132"/>
                  </a:moveTo>
                  <a:cubicBezTo>
                    <a:pt x="107310" y="14132"/>
                    <a:pt x="135207" y="41549"/>
                    <a:pt x="135207" y="80620"/>
                  </a:cubicBezTo>
                  <a:cubicBezTo>
                    <a:pt x="135207" y="119660"/>
                    <a:pt x="107310" y="147108"/>
                    <a:pt x="64069" y="147108"/>
                  </a:cubicBezTo>
                  <a:lnTo>
                    <a:pt x="15947" y="147108"/>
                  </a:lnTo>
                  <a:lnTo>
                    <a:pt x="15947" y="14132"/>
                  </a:lnTo>
                  <a:close/>
                  <a:moveTo>
                    <a:pt x="-1256" y="161986"/>
                  </a:moveTo>
                  <a:lnTo>
                    <a:pt x="64999" y="161986"/>
                  </a:lnTo>
                  <a:cubicBezTo>
                    <a:pt x="117074" y="161986"/>
                    <a:pt x="152177" y="128510"/>
                    <a:pt x="152177" y="80620"/>
                  </a:cubicBezTo>
                  <a:cubicBezTo>
                    <a:pt x="152177" y="32730"/>
                    <a:pt x="117074" y="-746"/>
                    <a:pt x="64999" y="-746"/>
                  </a:cubicBezTo>
                  <a:lnTo>
                    <a:pt x="-1256" y="-746"/>
                  </a:lnTo>
                  <a:lnTo>
                    <a:pt x="-1256" y="161986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2C90A6-0D38-A13C-EE0E-8D3ABCB20CB0}"/>
                </a:ext>
              </a:extLst>
            </p:cNvPr>
            <p:cNvSpPr/>
            <p:nvPr/>
          </p:nvSpPr>
          <p:spPr>
            <a:xfrm flipV="1">
              <a:off x="5046992" y="4521819"/>
              <a:ext cx="137974" cy="127455"/>
            </a:xfrm>
            <a:custGeom>
              <a:avLst/>
              <a:gdLst>
                <a:gd name="connsiteX0" fmla="*/ 120466 w 165754"/>
                <a:gd name="connsiteY0" fmla="*/ 56675 h 162732"/>
                <a:gd name="connsiteX1" fmla="*/ 81410 w 165754"/>
                <a:gd name="connsiteY1" fmla="*/ 144086 h 162732"/>
                <a:gd name="connsiteX2" fmla="*/ 42354 w 165754"/>
                <a:gd name="connsiteY2" fmla="*/ 56675 h 162732"/>
                <a:gd name="connsiteX3" fmla="*/ 126727 w 165754"/>
                <a:gd name="connsiteY3" fmla="*/ 42727 h 162732"/>
                <a:gd name="connsiteX4" fmla="*/ 36078 w 165754"/>
                <a:gd name="connsiteY4" fmla="*/ 42727 h 162732"/>
                <a:gd name="connsiteX5" fmla="*/ 16550 w 165754"/>
                <a:gd name="connsiteY5" fmla="*/ -746 h 162732"/>
                <a:gd name="connsiteX6" fmla="*/ -1351 w 165754"/>
                <a:gd name="connsiteY6" fmla="*/ -746 h 162732"/>
                <a:gd name="connsiteX7" fmla="*/ 73041 w 165754"/>
                <a:gd name="connsiteY7" fmla="*/ 161986 h 162732"/>
                <a:gd name="connsiteX8" fmla="*/ 90012 w 165754"/>
                <a:gd name="connsiteY8" fmla="*/ 161986 h 162732"/>
                <a:gd name="connsiteX9" fmla="*/ 164404 w 165754"/>
                <a:gd name="connsiteY9" fmla="*/ -746 h 162732"/>
                <a:gd name="connsiteX10" fmla="*/ 146270 w 165754"/>
                <a:gd name="connsiteY10" fmla="*/ -746 h 162732"/>
                <a:gd name="connsiteX11" fmla="*/ 126727 w 165754"/>
                <a:gd name="connsiteY11" fmla="*/ 42727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54" h="162732">
                  <a:moveTo>
                    <a:pt x="120466" y="56675"/>
                  </a:moveTo>
                  <a:lnTo>
                    <a:pt x="81410" y="144086"/>
                  </a:lnTo>
                  <a:lnTo>
                    <a:pt x="42354" y="56675"/>
                  </a:lnTo>
                  <a:close/>
                  <a:moveTo>
                    <a:pt x="126727" y="42727"/>
                  </a:moveTo>
                  <a:lnTo>
                    <a:pt x="36078" y="42727"/>
                  </a:lnTo>
                  <a:lnTo>
                    <a:pt x="16550" y="-746"/>
                  </a:lnTo>
                  <a:lnTo>
                    <a:pt x="-1351" y="-746"/>
                  </a:lnTo>
                  <a:lnTo>
                    <a:pt x="73041" y="161986"/>
                  </a:lnTo>
                  <a:lnTo>
                    <a:pt x="90012" y="161986"/>
                  </a:lnTo>
                  <a:lnTo>
                    <a:pt x="164404" y="-746"/>
                  </a:lnTo>
                  <a:lnTo>
                    <a:pt x="146270" y="-746"/>
                  </a:lnTo>
                  <a:lnTo>
                    <a:pt x="126727" y="42727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EE5D8F-7864-34FE-D973-BFF45A4793E9}"/>
                </a:ext>
              </a:extLst>
            </p:cNvPr>
            <p:cNvSpPr/>
            <p:nvPr/>
          </p:nvSpPr>
          <p:spPr>
            <a:xfrm flipV="1">
              <a:off x="5207401" y="4521819"/>
              <a:ext cx="113204" cy="127455"/>
            </a:xfrm>
            <a:custGeom>
              <a:avLst/>
              <a:gdLst>
                <a:gd name="connsiteX0" fmla="*/ 134547 w 135997"/>
                <a:gd name="connsiteY0" fmla="*/ 161986 h 162732"/>
                <a:gd name="connsiteX1" fmla="*/ 134547 w 135997"/>
                <a:gd name="connsiteY1" fmla="*/ -746 h 162732"/>
                <a:gd name="connsiteX2" fmla="*/ 120366 w 135997"/>
                <a:gd name="connsiteY2" fmla="*/ -746 h 162732"/>
                <a:gd name="connsiteX3" fmla="*/ 15753 w 135997"/>
                <a:gd name="connsiteY3" fmla="*/ 131284 h 162732"/>
                <a:gd name="connsiteX4" fmla="*/ 15753 w 135997"/>
                <a:gd name="connsiteY4" fmla="*/ -746 h 162732"/>
                <a:gd name="connsiteX5" fmla="*/ -1450 w 135997"/>
                <a:gd name="connsiteY5" fmla="*/ -746 h 162732"/>
                <a:gd name="connsiteX6" fmla="*/ -1450 w 135997"/>
                <a:gd name="connsiteY6" fmla="*/ 161986 h 162732"/>
                <a:gd name="connsiteX7" fmla="*/ 12730 w 135997"/>
                <a:gd name="connsiteY7" fmla="*/ 161986 h 162732"/>
                <a:gd name="connsiteX8" fmla="*/ 117577 w 135997"/>
                <a:gd name="connsiteY8" fmla="*/ 29925 h 162732"/>
                <a:gd name="connsiteX9" fmla="*/ 117577 w 135997"/>
                <a:gd name="connsiteY9" fmla="*/ 161986 h 162732"/>
                <a:gd name="connsiteX10" fmla="*/ 134547 w 135997"/>
                <a:gd name="connsiteY10" fmla="*/ 161986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97" h="162732">
                  <a:moveTo>
                    <a:pt x="134547" y="161986"/>
                  </a:moveTo>
                  <a:lnTo>
                    <a:pt x="134547" y="-746"/>
                  </a:lnTo>
                  <a:lnTo>
                    <a:pt x="120366" y="-746"/>
                  </a:lnTo>
                  <a:lnTo>
                    <a:pt x="15753" y="131284"/>
                  </a:lnTo>
                  <a:lnTo>
                    <a:pt x="15753" y="-746"/>
                  </a:lnTo>
                  <a:lnTo>
                    <a:pt x="-1450" y="-746"/>
                  </a:lnTo>
                  <a:lnTo>
                    <a:pt x="-1450" y="161986"/>
                  </a:lnTo>
                  <a:lnTo>
                    <a:pt x="12730" y="161986"/>
                  </a:lnTo>
                  <a:lnTo>
                    <a:pt x="117577" y="29925"/>
                  </a:lnTo>
                  <a:lnTo>
                    <a:pt x="117577" y="161986"/>
                  </a:lnTo>
                  <a:lnTo>
                    <a:pt x="134547" y="161986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EE1894C-602F-757A-C384-FBAACB694551}"/>
                </a:ext>
              </a:extLst>
            </p:cNvPr>
            <p:cNvSpPr/>
            <p:nvPr/>
          </p:nvSpPr>
          <p:spPr>
            <a:xfrm flipV="1">
              <a:off x="5352715" y="4520726"/>
              <a:ext cx="120557" cy="129639"/>
            </a:xfrm>
            <a:custGeom>
              <a:avLst/>
              <a:gdLst>
                <a:gd name="connsiteX0" fmla="*/ -1550 w 144831"/>
                <a:gd name="connsiteY0" fmla="*/ 82015 h 165521"/>
                <a:gd name="connsiteX1" fmla="*/ 83768 w 144831"/>
                <a:gd name="connsiteY1" fmla="*/ 164776 h 165521"/>
                <a:gd name="connsiteX2" fmla="*/ 143281 w 144831"/>
                <a:gd name="connsiteY2" fmla="*/ 141048 h 165521"/>
                <a:gd name="connsiteX3" fmla="*/ 132355 w 144831"/>
                <a:gd name="connsiteY3" fmla="*/ 130122 h 165521"/>
                <a:gd name="connsiteX4" fmla="*/ 84233 w 144831"/>
                <a:gd name="connsiteY4" fmla="*/ 149417 h 165521"/>
                <a:gd name="connsiteX5" fmla="*/ 15420 w 144831"/>
                <a:gd name="connsiteY5" fmla="*/ 82015 h 165521"/>
                <a:gd name="connsiteX6" fmla="*/ 84233 w 144831"/>
                <a:gd name="connsiteY6" fmla="*/ 14597 h 165521"/>
                <a:gd name="connsiteX7" fmla="*/ 132355 w 144831"/>
                <a:gd name="connsiteY7" fmla="*/ 34125 h 165521"/>
                <a:gd name="connsiteX8" fmla="*/ 143281 w 144831"/>
                <a:gd name="connsiteY8" fmla="*/ 23199 h 165521"/>
                <a:gd name="connsiteX9" fmla="*/ 83535 w 144831"/>
                <a:gd name="connsiteY9" fmla="*/ -746 h 165521"/>
                <a:gd name="connsiteX10" fmla="*/ -1550 w 144831"/>
                <a:gd name="connsiteY10" fmla="*/ 82015 h 16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831" h="165521">
                  <a:moveTo>
                    <a:pt x="-1550" y="82015"/>
                  </a:moveTo>
                  <a:cubicBezTo>
                    <a:pt x="-1550" y="129657"/>
                    <a:pt x="34716" y="164776"/>
                    <a:pt x="83768" y="164776"/>
                  </a:cubicBezTo>
                  <a:cubicBezTo>
                    <a:pt x="107480" y="164776"/>
                    <a:pt x="128868" y="156856"/>
                    <a:pt x="143281" y="141048"/>
                  </a:cubicBezTo>
                  <a:lnTo>
                    <a:pt x="132355" y="130122"/>
                  </a:lnTo>
                  <a:cubicBezTo>
                    <a:pt x="119104" y="143605"/>
                    <a:pt x="102831" y="149417"/>
                    <a:pt x="84233" y="149417"/>
                  </a:cubicBezTo>
                  <a:cubicBezTo>
                    <a:pt x="44945" y="149417"/>
                    <a:pt x="15420" y="120590"/>
                    <a:pt x="15420" y="82015"/>
                  </a:cubicBezTo>
                  <a:cubicBezTo>
                    <a:pt x="15420" y="43424"/>
                    <a:pt x="44945" y="14597"/>
                    <a:pt x="84233" y="14597"/>
                  </a:cubicBezTo>
                  <a:cubicBezTo>
                    <a:pt x="102831" y="14597"/>
                    <a:pt x="119104" y="20409"/>
                    <a:pt x="132355" y="34125"/>
                  </a:cubicBezTo>
                  <a:lnTo>
                    <a:pt x="143281" y="23199"/>
                  </a:lnTo>
                  <a:cubicBezTo>
                    <a:pt x="128868" y="7375"/>
                    <a:pt x="107480" y="-746"/>
                    <a:pt x="83535" y="-746"/>
                  </a:cubicBezTo>
                  <a:cubicBezTo>
                    <a:pt x="34716" y="-746"/>
                    <a:pt x="-1550" y="34358"/>
                    <a:pt x="-1550" y="82015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6CCBA9-46B9-B290-EE1E-5A4F68450C91}"/>
                </a:ext>
              </a:extLst>
            </p:cNvPr>
            <p:cNvSpPr/>
            <p:nvPr/>
          </p:nvSpPr>
          <p:spPr>
            <a:xfrm flipV="1">
              <a:off x="5503835" y="4521819"/>
              <a:ext cx="95788" cy="127455"/>
            </a:xfrm>
            <a:custGeom>
              <a:avLst/>
              <a:gdLst>
                <a:gd name="connsiteX0" fmla="*/ 113431 w 115074"/>
                <a:gd name="connsiteY0" fmla="*/ 14132 h 162732"/>
                <a:gd name="connsiteX1" fmla="*/ 113431 w 115074"/>
                <a:gd name="connsiteY1" fmla="*/ -746 h 162732"/>
                <a:gd name="connsiteX2" fmla="*/ -1644 w 115074"/>
                <a:gd name="connsiteY2" fmla="*/ -746 h 162732"/>
                <a:gd name="connsiteX3" fmla="*/ -1644 w 115074"/>
                <a:gd name="connsiteY3" fmla="*/ 161986 h 162732"/>
                <a:gd name="connsiteX4" fmla="*/ 109944 w 115074"/>
                <a:gd name="connsiteY4" fmla="*/ 161986 h 162732"/>
                <a:gd name="connsiteX5" fmla="*/ 109944 w 115074"/>
                <a:gd name="connsiteY5" fmla="*/ 147108 h 162732"/>
                <a:gd name="connsiteX6" fmla="*/ 15560 w 115074"/>
                <a:gd name="connsiteY6" fmla="*/ 147108 h 162732"/>
                <a:gd name="connsiteX7" fmla="*/ 15560 w 115074"/>
                <a:gd name="connsiteY7" fmla="*/ 89222 h 162732"/>
                <a:gd name="connsiteX8" fmla="*/ 99715 w 115074"/>
                <a:gd name="connsiteY8" fmla="*/ 89222 h 162732"/>
                <a:gd name="connsiteX9" fmla="*/ 99715 w 115074"/>
                <a:gd name="connsiteY9" fmla="*/ 74560 h 162732"/>
                <a:gd name="connsiteX10" fmla="*/ 15560 w 115074"/>
                <a:gd name="connsiteY10" fmla="*/ 74560 h 162732"/>
                <a:gd name="connsiteX11" fmla="*/ 15560 w 115074"/>
                <a:gd name="connsiteY11" fmla="*/ 14132 h 162732"/>
                <a:gd name="connsiteX12" fmla="*/ 113431 w 115074"/>
                <a:gd name="connsiteY12" fmla="*/ 14132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074" h="162732">
                  <a:moveTo>
                    <a:pt x="113431" y="14132"/>
                  </a:moveTo>
                  <a:lnTo>
                    <a:pt x="113431" y="-746"/>
                  </a:lnTo>
                  <a:lnTo>
                    <a:pt x="-1644" y="-746"/>
                  </a:lnTo>
                  <a:lnTo>
                    <a:pt x="-1644" y="161986"/>
                  </a:lnTo>
                  <a:lnTo>
                    <a:pt x="109944" y="161986"/>
                  </a:lnTo>
                  <a:lnTo>
                    <a:pt x="109944" y="147108"/>
                  </a:lnTo>
                  <a:lnTo>
                    <a:pt x="15560" y="147108"/>
                  </a:lnTo>
                  <a:lnTo>
                    <a:pt x="15560" y="89222"/>
                  </a:lnTo>
                  <a:lnTo>
                    <a:pt x="99715" y="89222"/>
                  </a:lnTo>
                  <a:lnTo>
                    <a:pt x="99715" y="74560"/>
                  </a:lnTo>
                  <a:lnTo>
                    <a:pt x="15560" y="74560"/>
                  </a:lnTo>
                  <a:lnTo>
                    <a:pt x="15560" y="14132"/>
                  </a:lnTo>
                  <a:lnTo>
                    <a:pt x="113431" y="14132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4A7BAD-0E48-52D8-70A8-604B9D24E2CA}"/>
                </a:ext>
              </a:extLst>
            </p:cNvPr>
            <p:cNvSpPr/>
            <p:nvPr/>
          </p:nvSpPr>
          <p:spPr>
            <a:xfrm flipV="1">
              <a:off x="4330434" y="4798287"/>
              <a:ext cx="1246974" cy="116154"/>
            </a:xfrm>
            <a:custGeom>
              <a:avLst/>
              <a:gdLst>
                <a:gd name="connsiteX0" fmla="*/ 1430657 w 1498045"/>
                <a:gd name="connsiteY0" fmla="*/ -493 h 148303"/>
                <a:gd name="connsiteX1" fmla="*/ 64905 w 1498045"/>
                <a:gd name="connsiteY1" fmla="*/ -493 h 148303"/>
                <a:gd name="connsiteX2" fmla="*/ -1242 w 1498045"/>
                <a:gd name="connsiteY2" fmla="*/ 65652 h 148303"/>
                <a:gd name="connsiteX3" fmla="*/ -1242 w 1498045"/>
                <a:gd name="connsiteY3" fmla="*/ 81665 h 148303"/>
                <a:gd name="connsiteX4" fmla="*/ 64905 w 1498045"/>
                <a:gd name="connsiteY4" fmla="*/ 147810 h 148303"/>
                <a:gd name="connsiteX5" fmla="*/ 1430657 w 1498045"/>
                <a:gd name="connsiteY5" fmla="*/ 147810 h 148303"/>
                <a:gd name="connsiteX6" fmla="*/ 1496804 w 1498045"/>
                <a:gd name="connsiteY6" fmla="*/ 81665 h 148303"/>
                <a:gd name="connsiteX7" fmla="*/ 1496804 w 1498045"/>
                <a:gd name="connsiteY7" fmla="*/ 65652 h 148303"/>
                <a:gd name="connsiteX8" fmla="*/ 1430657 w 1498045"/>
                <a:gd name="connsiteY8" fmla="*/ -493 h 1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8045" h="148303">
                  <a:moveTo>
                    <a:pt x="1430657" y="-493"/>
                  </a:moveTo>
                  <a:lnTo>
                    <a:pt x="64905" y="-493"/>
                  </a:lnTo>
                  <a:cubicBezTo>
                    <a:pt x="28375" y="-493"/>
                    <a:pt x="-1242" y="29110"/>
                    <a:pt x="-1242" y="65652"/>
                  </a:cubicBezTo>
                  <a:lnTo>
                    <a:pt x="-1242" y="81665"/>
                  </a:lnTo>
                  <a:cubicBezTo>
                    <a:pt x="-1242" y="118196"/>
                    <a:pt x="28375" y="147810"/>
                    <a:pt x="64905" y="147810"/>
                  </a:cubicBezTo>
                  <a:lnTo>
                    <a:pt x="1430657" y="147810"/>
                  </a:lnTo>
                  <a:cubicBezTo>
                    <a:pt x="1467187" y="147810"/>
                    <a:pt x="1496804" y="118196"/>
                    <a:pt x="1496804" y="81665"/>
                  </a:cubicBezTo>
                  <a:lnTo>
                    <a:pt x="1496804" y="65652"/>
                  </a:lnTo>
                  <a:cubicBezTo>
                    <a:pt x="1496804" y="29110"/>
                    <a:pt x="1467187" y="-493"/>
                    <a:pt x="1430657" y="-49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753901D-E7BD-73E4-6F87-6025015B86C5}"/>
                </a:ext>
              </a:extLst>
            </p:cNvPr>
            <p:cNvSpPr/>
            <p:nvPr/>
          </p:nvSpPr>
          <p:spPr>
            <a:xfrm flipV="1">
              <a:off x="4049600" y="1710929"/>
              <a:ext cx="188648" cy="24714"/>
            </a:xfrm>
            <a:custGeom>
              <a:avLst/>
              <a:gdLst>
                <a:gd name="connsiteX0" fmla="*/ 210152 w 226631"/>
                <a:gd name="connsiteY0" fmla="*/ -3418 h 31554"/>
                <a:gd name="connsiteX1" fmla="*/ 15086 w 226631"/>
                <a:gd name="connsiteY1" fmla="*/ -3418 h 31554"/>
                <a:gd name="connsiteX2" fmla="*/ -698 w 226631"/>
                <a:gd name="connsiteY2" fmla="*/ 12374 h 31554"/>
                <a:gd name="connsiteX3" fmla="*/ -698 w 226631"/>
                <a:gd name="connsiteY3" fmla="*/ 12374 h 31554"/>
                <a:gd name="connsiteX4" fmla="*/ 15086 w 226631"/>
                <a:gd name="connsiteY4" fmla="*/ 28136 h 31554"/>
                <a:gd name="connsiteX5" fmla="*/ 210152 w 226631"/>
                <a:gd name="connsiteY5" fmla="*/ 28136 h 31554"/>
                <a:gd name="connsiteX6" fmla="*/ 225934 w 226631"/>
                <a:gd name="connsiteY6" fmla="*/ 12374 h 31554"/>
                <a:gd name="connsiteX7" fmla="*/ 225934 w 226631"/>
                <a:gd name="connsiteY7" fmla="*/ 12374 h 31554"/>
                <a:gd name="connsiteX8" fmla="*/ 210152 w 226631"/>
                <a:gd name="connsiteY8" fmla="*/ -3418 h 3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31" h="31554">
                  <a:moveTo>
                    <a:pt x="210152" y="-3418"/>
                  </a:moveTo>
                  <a:lnTo>
                    <a:pt x="15086" y="-3418"/>
                  </a:lnTo>
                  <a:cubicBezTo>
                    <a:pt x="6368" y="-3418"/>
                    <a:pt x="-698" y="3649"/>
                    <a:pt x="-698" y="12374"/>
                  </a:cubicBezTo>
                  <a:lnTo>
                    <a:pt x="-698" y="12374"/>
                  </a:lnTo>
                  <a:cubicBezTo>
                    <a:pt x="-698" y="21084"/>
                    <a:pt x="6368" y="28136"/>
                    <a:pt x="15086" y="28136"/>
                  </a:cubicBezTo>
                  <a:lnTo>
                    <a:pt x="210152" y="28136"/>
                  </a:lnTo>
                  <a:cubicBezTo>
                    <a:pt x="218870" y="28136"/>
                    <a:pt x="225934" y="21084"/>
                    <a:pt x="225934" y="12374"/>
                  </a:cubicBezTo>
                  <a:lnTo>
                    <a:pt x="225934" y="12374"/>
                  </a:lnTo>
                  <a:cubicBezTo>
                    <a:pt x="225934" y="3649"/>
                    <a:pt x="218870" y="-3418"/>
                    <a:pt x="210152" y="-341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C41DA89-4DD5-B8AF-1174-07697B71C77A}"/>
                </a:ext>
              </a:extLst>
            </p:cNvPr>
            <p:cNvSpPr/>
            <p:nvPr/>
          </p:nvSpPr>
          <p:spPr>
            <a:xfrm flipV="1">
              <a:off x="4048138" y="1760515"/>
              <a:ext cx="188645" cy="24725"/>
            </a:xfrm>
            <a:custGeom>
              <a:avLst/>
              <a:gdLst>
                <a:gd name="connsiteX0" fmla="*/ 210153 w 226627"/>
                <a:gd name="connsiteY0" fmla="*/ -3372 h 31569"/>
                <a:gd name="connsiteX1" fmla="*/ 15080 w 226627"/>
                <a:gd name="connsiteY1" fmla="*/ -3372 h 31569"/>
                <a:gd name="connsiteX2" fmla="*/ -697 w 226627"/>
                <a:gd name="connsiteY2" fmla="*/ 12421 h 31569"/>
                <a:gd name="connsiteX3" fmla="*/ 15080 w 226627"/>
                <a:gd name="connsiteY3" fmla="*/ 28198 h 31569"/>
                <a:gd name="connsiteX4" fmla="*/ 210153 w 226627"/>
                <a:gd name="connsiteY4" fmla="*/ 28198 h 31569"/>
                <a:gd name="connsiteX5" fmla="*/ 225930 w 226627"/>
                <a:gd name="connsiteY5" fmla="*/ 12421 h 31569"/>
                <a:gd name="connsiteX6" fmla="*/ 210153 w 226627"/>
                <a:gd name="connsiteY6" fmla="*/ -3372 h 3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27" h="31569">
                  <a:moveTo>
                    <a:pt x="210153" y="-3372"/>
                  </a:moveTo>
                  <a:lnTo>
                    <a:pt x="15080" y="-3372"/>
                  </a:lnTo>
                  <a:cubicBezTo>
                    <a:pt x="6369" y="-3372"/>
                    <a:pt x="-697" y="3695"/>
                    <a:pt x="-697" y="12421"/>
                  </a:cubicBezTo>
                  <a:cubicBezTo>
                    <a:pt x="-697" y="21130"/>
                    <a:pt x="6369" y="28198"/>
                    <a:pt x="15080" y="28198"/>
                  </a:cubicBezTo>
                  <a:lnTo>
                    <a:pt x="210153" y="28198"/>
                  </a:lnTo>
                  <a:cubicBezTo>
                    <a:pt x="218864" y="28198"/>
                    <a:pt x="225930" y="21130"/>
                    <a:pt x="225930" y="12421"/>
                  </a:cubicBezTo>
                  <a:cubicBezTo>
                    <a:pt x="225930" y="3695"/>
                    <a:pt x="218864" y="-3372"/>
                    <a:pt x="210153" y="-3372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4462DDF-30F6-ED66-C492-3EE8B23AA744}"/>
                </a:ext>
              </a:extLst>
            </p:cNvPr>
            <p:cNvSpPr/>
            <p:nvPr/>
          </p:nvSpPr>
          <p:spPr>
            <a:xfrm flipV="1">
              <a:off x="4046672" y="1810113"/>
              <a:ext cx="188650" cy="24726"/>
            </a:xfrm>
            <a:custGeom>
              <a:avLst/>
              <a:gdLst>
                <a:gd name="connsiteX0" fmla="*/ 210154 w 226633"/>
                <a:gd name="connsiteY0" fmla="*/ -3326 h 31570"/>
                <a:gd name="connsiteX1" fmla="*/ 15088 w 226633"/>
                <a:gd name="connsiteY1" fmla="*/ -3326 h 31570"/>
                <a:gd name="connsiteX2" fmla="*/ -696 w 226633"/>
                <a:gd name="connsiteY2" fmla="*/ 12451 h 31570"/>
                <a:gd name="connsiteX3" fmla="*/ -696 w 226633"/>
                <a:gd name="connsiteY3" fmla="*/ 12451 h 31570"/>
                <a:gd name="connsiteX4" fmla="*/ 15088 w 226633"/>
                <a:gd name="connsiteY4" fmla="*/ 28244 h 31570"/>
                <a:gd name="connsiteX5" fmla="*/ 210154 w 226633"/>
                <a:gd name="connsiteY5" fmla="*/ 28244 h 31570"/>
                <a:gd name="connsiteX6" fmla="*/ 225937 w 226633"/>
                <a:gd name="connsiteY6" fmla="*/ 12451 h 31570"/>
                <a:gd name="connsiteX7" fmla="*/ 225937 w 226633"/>
                <a:gd name="connsiteY7" fmla="*/ 12451 h 31570"/>
                <a:gd name="connsiteX8" fmla="*/ 210154 w 226633"/>
                <a:gd name="connsiteY8" fmla="*/ -3326 h 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33" h="31570">
                  <a:moveTo>
                    <a:pt x="210154" y="-3326"/>
                  </a:moveTo>
                  <a:lnTo>
                    <a:pt x="15088" y="-3326"/>
                  </a:lnTo>
                  <a:cubicBezTo>
                    <a:pt x="6370" y="-3326"/>
                    <a:pt x="-696" y="3741"/>
                    <a:pt x="-696" y="12451"/>
                  </a:cubicBezTo>
                  <a:lnTo>
                    <a:pt x="-696" y="12451"/>
                  </a:lnTo>
                  <a:cubicBezTo>
                    <a:pt x="-696" y="21177"/>
                    <a:pt x="6370" y="28244"/>
                    <a:pt x="15088" y="28244"/>
                  </a:cubicBezTo>
                  <a:lnTo>
                    <a:pt x="210154" y="28244"/>
                  </a:lnTo>
                  <a:cubicBezTo>
                    <a:pt x="218872" y="28244"/>
                    <a:pt x="225937" y="21177"/>
                    <a:pt x="225937" y="12451"/>
                  </a:cubicBezTo>
                  <a:lnTo>
                    <a:pt x="225937" y="12451"/>
                  </a:lnTo>
                  <a:cubicBezTo>
                    <a:pt x="225937" y="3741"/>
                    <a:pt x="218872" y="-3326"/>
                    <a:pt x="210154" y="-332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8C15AA1-1415-0391-FD6B-E3B2EF2EB3F7}"/>
                </a:ext>
              </a:extLst>
            </p:cNvPr>
            <p:cNvSpPr/>
            <p:nvPr/>
          </p:nvSpPr>
          <p:spPr>
            <a:xfrm flipV="1">
              <a:off x="5567288" y="840394"/>
              <a:ext cx="1253041" cy="1178996"/>
            </a:xfrm>
            <a:custGeom>
              <a:avLst/>
              <a:gdLst>
                <a:gd name="connsiteX0" fmla="*/ 1416042 w 1505333"/>
                <a:gd name="connsiteY0" fmla="*/ 1320772 h 1505321"/>
                <a:gd name="connsiteX1" fmla="*/ 297530 w 1505333"/>
                <a:gd name="connsiteY1" fmla="*/ 1500304 h 1505321"/>
                <a:gd name="connsiteX2" fmla="*/ 178782 w 1505333"/>
                <a:gd name="connsiteY2" fmla="*/ 1414413 h 1505321"/>
                <a:gd name="connsiteX3" fmla="*/ -751 w 1505333"/>
                <a:gd name="connsiteY3" fmla="*/ 295900 h 1505321"/>
                <a:gd name="connsiteX4" fmla="*/ 85141 w 1505333"/>
                <a:gd name="connsiteY4" fmla="*/ 177168 h 1505321"/>
                <a:gd name="connsiteX5" fmla="*/ 118571 w 1505333"/>
                <a:gd name="connsiteY5" fmla="*/ 171805 h 1505321"/>
                <a:gd name="connsiteX6" fmla="*/ 429808 w 1505333"/>
                <a:gd name="connsiteY6" fmla="*/ 121839 h 1505321"/>
                <a:gd name="connsiteX7" fmla="*/ 1203654 w 1505333"/>
                <a:gd name="connsiteY7" fmla="*/ -2364 h 1505321"/>
                <a:gd name="connsiteX8" fmla="*/ 1322386 w 1505333"/>
                <a:gd name="connsiteY8" fmla="*/ 83527 h 1505321"/>
                <a:gd name="connsiteX9" fmla="*/ 1501934 w 1505333"/>
                <a:gd name="connsiteY9" fmla="*/ 1202040 h 1505321"/>
                <a:gd name="connsiteX10" fmla="*/ 1416042 w 1505333"/>
                <a:gd name="connsiteY10" fmla="*/ 1320772 h 150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5333" h="1505321">
                  <a:moveTo>
                    <a:pt x="1416042" y="1320772"/>
                  </a:moveTo>
                  <a:lnTo>
                    <a:pt x="297530" y="1500304"/>
                  </a:lnTo>
                  <a:cubicBezTo>
                    <a:pt x="241023" y="1509371"/>
                    <a:pt x="187864" y="1470920"/>
                    <a:pt x="178782" y="1414413"/>
                  </a:cubicBezTo>
                  <a:lnTo>
                    <a:pt x="-751" y="295900"/>
                  </a:lnTo>
                  <a:cubicBezTo>
                    <a:pt x="-9817" y="239409"/>
                    <a:pt x="28634" y="186234"/>
                    <a:pt x="85141" y="177168"/>
                  </a:cubicBezTo>
                  <a:lnTo>
                    <a:pt x="118571" y="171805"/>
                  </a:lnTo>
                  <a:lnTo>
                    <a:pt x="429808" y="121839"/>
                  </a:lnTo>
                  <a:lnTo>
                    <a:pt x="1203654" y="-2364"/>
                  </a:lnTo>
                  <a:cubicBezTo>
                    <a:pt x="1260160" y="-11447"/>
                    <a:pt x="1313320" y="27020"/>
                    <a:pt x="1322386" y="83527"/>
                  </a:cubicBezTo>
                  <a:lnTo>
                    <a:pt x="1501934" y="1202040"/>
                  </a:lnTo>
                  <a:cubicBezTo>
                    <a:pt x="1511001" y="1258547"/>
                    <a:pt x="1472549" y="1311706"/>
                    <a:pt x="1416042" y="1320772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B22FE5-144C-07FC-4F61-1B55570461BB}"/>
                </a:ext>
              </a:extLst>
            </p:cNvPr>
            <p:cNvSpPr/>
            <p:nvPr/>
          </p:nvSpPr>
          <p:spPr>
            <a:xfrm flipV="1">
              <a:off x="5675687" y="838439"/>
              <a:ext cx="1146279" cy="483655"/>
            </a:xfrm>
            <a:custGeom>
              <a:avLst/>
              <a:gdLst>
                <a:gd name="connsiteX0" fmla="*/ -2112 w 1377076"/>
                <a:gd name="connsiteY0" fmla="*/ 208354 h 617522"/>
                <a:gd name="connsiteX1" fmla="*/ 1321040 w 1377076"/>
                <a:gd name="connsiteY1" fmla="*/ -4019 h 617522"/>
                <a:gd name="connsiteX2" fmla="*/ 1373812 w 1377076"/>
                <a:gd name="connsiteY2" fmla="*/ 324700 h 617522"/>
                <a:gd name="connsiteX3" fmla="*/ 1299079 w 1377076"/>
                <a:gd name="connsiteY3" fmla="*/ 428012 h 617522"/>
                <a:gd name="connsiteX4" fmla="*/ 150360 w 1377076"/>
                <a:gd name="connsiteY4" fmla="*/ 612395 h 617522"/>
                <a:gd name="connsiteX5" fmla="*/ 51233 w 1377076"/>
                <a:gd name="connsiteY5" fmla="*/ 540700 h 617522"/>
                <a:gd name="connsiteX6" fmla="*/ -2112 w 1377076"/>
                <a:gd name="connsiteY6" fmla="*/ 208354 h 61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076" h="617522">
                  <a:moveTo>
                    <a:pt x="-2112" y="208354"/>
                  </a:moveTo>
                  <a:lnTo>
                    <a:pt x="1321040" y="-4019"/>
                  </a:lnTo>
                  <a:lnTo>
                    <a:pt x="1373812" y="324700"/>
                  </a:lnTo>
                  <a:cubicBezTo>
                    <a:pt x="1381701" y="373876"/>
                    <a:pt x="1348240" y="420123"/>
                    <a:pt x="1299079" y="428012"/>
                  </a:cubicBezTo>
                  <a:lnTo>
                    <a:pt x="150360" y="612395"/>
                  </a:lnTo>
                  <a:cubicBezTo>
                    <a:pt x="103199" y="619974"/>
                    <a:pt x="58812" y="587877"/>
                    <a:pt x="51233" y="540700"/>
                  </a:cubicBezTo>
                  <a:lnTo>
                    <a:pt x="-2112" y="208354"/>
                  </a:ln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21B644E-5F8C-4E5A-82C1-050B4DB2F5FB}"/>
                </a:ext>
              </a:extLst>
            </p:cNvPr>
            <p:cNvSpPr/>
            <p:nvPr/>
          </p:nvSpPr>
          <p:spPr>
            <a:xfrm flipV="1">
              <a:off x="5958150" y="1336309"/>
              <a:ext cx="172690" cy="376671"/>
            </a:xfrm>
            <a:custGeom>
              <a:avLst/>
              <a:gdLst>
                <a:gd name="connsiteX0" fmla="*/ 205486 w 207460"/>
                <a:gd name="connsiteY0" fmla="*/ 446172 h 480927"/>
                <a:gd name="connsiteX1" fmla="*/ 133295 w 207460"/>
                <a:gd name="connsiteY1" fmla="*/ -3604 h 480927"/>
                <a:gd name="connsiteX2" fmla="*/ 29193 w 207460"/>
                <a:gd name="connsiteY2" fmla="*/ 13103 h 480927"/>
                <a:gd name="connsiteX3" fmla="*/ 87978 w 207460"/>
                <a:gd name="connsiteY3" fmla="*/ 379359 h 480927"/>
                <a:gd name="connsiteX4" fmla="*/ -1975 w 207460"/>
                <a:gd name="connsiteY4" fmla="*/ 393788 h 480927"/>
                <a:gd name="connsiteX5" fmla="*/ 11431 w 207460"/>
                <a:gd name="connsiteY5" fmla="*/ 477324 h 480927"/>
                <a:gd name="connsiteX6" fmla="*/ 205486 w 207460"/>
                <a:gd name="connsiteY6" fmla="*/ 446172 h 4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60" h="480927">
                  <a:moveTo>
                    <a:pt x="205486" y="446172"/>
                  </a:moveTo>
                  <a:lnTo>
                    <a:pt x="133295" y="-3604"/>
                  </a:lnTo>
                  <a:lnTo>
                    <a:pt x="29193" y="13103"/>
                  </a:lnTo>
                  <a:lnTo>
                    <a:pt x="87978" y="379359"/>
                  </a:lnTo>
                  <a:lnTo>
                    <a:pt x="-1975" y="393788"/>
                  </a:lnTo>
                  <a:lnTo>
                    <a:pt x="11431" y="477324"/>
                  </a:lnTo>
                  <a:lnTo>
                    <a:pt x="205486" y="446172"/>
                  </a:ln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F25825C-7FC2-5581-F2CD-FC11621CA984}"/>
                </a:ext>
              </a:extLst>
            </p:cNvPr>
            <p:cNvSpPr/>
            <p:nvPr/>
          </p:nvSpPr>
          <p:spPr>
            <a:xfrm flipV="1">
              <a:off x="6168046" y="1369507"/>
              <a:ext cx="321178" cy="376598"/>
            </a:xfrm>
            <a:custGeom>
              <a:avLst/>
              <a:gdLst>
                <a:gd name="connsiteX0" fmla="*/ 383680 w 385845"/>
                <a:gd name="connsiteY0" fmla="*/ 419391 h 480834"/>
                <a:gd name="connsiteX1" fmla="*/ 372847 w 385845"/>
                <a:gd name="connsiteY1" fmla="*/ 351927 h 480834"/>
                <a:gd name="connsiteX2" fmla="*/ 144402 w 385845"/>
                <a:gd name="connsiteY2" fmla="*/ -3573 h 480834"/>
                <a:gd name="connsiteX3" fmla="*/ 31326 w 385845"/>
                <a:gd name="connsiteY3" fmla="*/ 14575 h 480834"/>
                <a:gd name="connsiteX4" fmla="*/ 251185 w 385845"/>
                <a:gd name="connsiteY4" fmla="*/ 353663 h 480834"/>
                <a:gd name="connsiteX5" fmla="*/ 102107 w 385845"/>
                <a:gd name="connsiteY5" fmla="*/ 377577 h 480834"/>
                <a:gd name="connsiteX6" fmla="*/ 90359 w 385845"/>
                <a:gd name="connsiteY6" fmla="*/ 304332 h 480834"/>
                <a:gd name="connsiteX7" fmla="*/ -2166 w 385845"/>
                <a:gd name="connsiteY7" fmla="*/ 319179 h 480834"/>
                <a:gd name="connsiteX8" fmla="*/ 23205 w 385845"/>
                <a:gd name="connsiteY8" fmla="*/ 477262 h 480834"/>
                <a:gd name="connsiteX9" fmla="*/ 383680 w 385845"/>
                <a:gd name="connsiteY9" fmla="*/ 419391 h 4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845" h="480834">
                  <a:moveTo>
                    <a:pt x="383680" y="419391"/>
                  </a:moveTo>
                  <a:lnTo>
                    <a:pt x="372847" y="351927"/>
                  </a:lnTo>
                  <a:lnTo>
                    <a:pt x="144402" y="-3573"/>
                  </a:lnTo>
                  <a:lnTo>
                    <a:pt x="31326" y="14575"/>
                  </a:lnTo>
                  <a:lnTo>
                    <a:pt x="251185" y="353663"/>
                  </a:lnTo>
                  <a:lnTo>
                    <a:pt x="102107" y="377577"/>
                  </a:lnTo>
                  <a:lnTo>
                    <a:pt x="90359" y="304332"/>
                  </a:lnTo>
                  <a:lnTo>
                    <a:pt x="-2166" y="319179"/>
                  </a:lnTo>
                  <a:lnTo>
                    <a:pt x="23205" y="477262"/>
                  </a:lnTo>
                  <a:lnTo>
                    <a:pt x="383680" y="419391"/>
                  </a:ln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26275C-0603-BB8B-16B9-627AEDCA8A0A}"/>
                </a:ext>
              </a:extLst>
            </p:cNvPr>
            <p:cNvSpPr/>
            <p:nvPr/>
          </p:nvSpPr>
          <p:spPr>
            <a:xfrm flipV="1">
              <a:off x="6096704" y="1073898"/>
              <a:ext cx="338028" cy="51490"/>
            </a:xfrm>
            <a:custGeom>
              <a:avLst/>
              <a:gdLst>
                <a:gd name="connsiteX0" fmla="*/ -2122 w 406088"/>
                <a:gd name="connsiteY0" fmla="*/ 61463 h 65741"/>
                <a:gd name="connsiteX1" fmla="*/ 200239 w 406088"/>
                <a:gd name="connsiteY1" fmla="*/ 24639 h 65741"/>
                <a:gd name="connsiteX2" fmla="*/ 403965 w 406088"/>
                <a:gd name="connsiteY2" fmla="*/ -3723 h 65741"/>
                <a:gd name="connsiteX3" fmla="*/ 201603 w 406088"/>
                <a:gd name="connsiteY3" fmla="*/ 33101 h 65741"/>
                <a:gd name="connsiteX4" fmla="*/ -2122 w 406088"/>
                <a:gd name="connsiteY4" fmla="*/ 61463 h 6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88" h="65741">
                  <a:moveTo>
                    <a:pt x="-2122" y="61463"/>
                  </a:moveTo>
                  <a:cubicBezTo>
                    <a:pt x="-2494" y="59123"/>
                    <a:pt x="88125" y="42633"/>
                    <a:pt x="200239" y="24639"/>
                  </a:cubicBezTo>
                  <a:cubicBezTo>
                    <a:pt x="312401" y="6630"/>
                    <a:pt x="403593" y="-6063"/>
                    <a:pt x="403965" y="-3723"/>
                  </a:cubicBezTo>
                  <a:cubicBezTo>
                    <a:pt x="404336" y="-1382"/>
                    <a:pt x="313749" y="15108"/>
                    <a:pt x="201603" y="33101"/>
                  </a:cubicBezTo>
                  <a:cubicBezTo>
                    <a:pt x="89473" y="51095"/>
                    <a:pt x="-1735" y="63803"/>
                    <a:pt x="-2122" y="6146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510DD9-DF37-7714-A4D0-6A6011DC5B5F}"/>
                </a:ext>
              </a:extLst>
            </p:cNvPr>
            <p:cNvSpPr/>
            <p:nvPr/>
          </p:nvSpPr>
          <p:spPr>
            <a:xfrm flipV="1">
              <a:off x="5564282" y="838050"/>
              <a:ext cx="1256951" cy="1183795"/>
            </a:xfrm>
            <a:custGeom>
              <a:avLst/>
              <a:gdLst>
                <a:gd name="connsiteX0" fmla="*/ 1419655 w 1510030"/>
                <a:gd name="connsiteY0" fmla="*/ 1323908 h 1511449"/>
                <a:gd name="connsiteX1" fmla="*/ 1432767 w 1510030"/>
                <a:gd name="connsiteY1" fmla="*/ 1321211 h 1511449"/>
                <a:gd name="connsiteX2" fmla="*/ 1467793 w 1510030"/>
                <a:gd name="connsiteY2" fmla="*/ 1303543 h 1511449"/>
                <a:gd name="connsiteX3" fmla="*/ 1503563 w 1510030"/>
                <a:gd name="connsiteY3" fmla="*/ 1251205 h 1511449"/>
                <a:gd name="connsiteX4" fmla="*/ 1507391 w 1510030"/>
                <a:gd name="connsiteY4" fmla="*/ 1210491 h 1511449"/>
                <a:gd name="connsiteX5" fmla="*/ 1500463 w 1510030"/>
                <a:gd name="connsiteY5" fmla="*/ 1164554 h 1511449"/>
                <a:gd name="connsiteX6" fmla="*/ 1413610 w 1510030"/>
                <a:gd name="connsiteY6" fmla="*/ 616085 h 1511449"/>
                <a:gd name="connsiteX7" fmla="*/ 1353276 w 1510030"/>
                <a:gd name="connsiteY7" fmla="*/ 237383 h 1511449"/>
                <a:gd name="connsiteX8" fmla="*/ 1336708 w 1510030"/>
                <a:gd name="connsiteY8" fmla="*/ 133576 h 1511449"/>
                <a:gd name="connsiteX9" fmla="*/ 1327890 w 1510030"/>
                <a:gd name="connsiteY9" fmla="*/ 80293 h 1511449"/>
                <a:gd name="connsiteX10" fmla="*/ 1302348 w 1510030"/>
                <a:gd name="connsiteY10" fmla="*/ 30822 h 1511449"/>
                <a:gd name="connsiteX11" fmla="*/ 1254474 w 1510030"/>
                <a:gd name="connsiteY11" fmla="*/ 833 h 1511449"/>
                <a:gd name="connsiteX12" fmla="*/ 1197394 w 1510030"/>
                <a:gd name="connsiteY12" fmla="*/ -996 h 1511449"/>
                <a:gd name="connsiteX13" fmla="*/ 1084055 w 1510030"/>
                <a:gd name="connsiteY13" fmla="*/ 17122 h 1511449"/>
                <a:gd name="connsiteX14" fmla="*/ 88289 w 1510030"/>
                <a:gd name="connsiteY14" fmla="*/ 176661 h 1511449"/>
                <a:gd name="connsiteX15" fmla="*/ -1214 w 1510030"/>
                <a:gd name="connsiteY15" fmla="*/ 269186 h 1511449"/>
                <a:gd name="connsiteX16" fmla="*/ -176 w 1510030"/>
                <a:gd name="connsiteY16" fmla="*/ 303158 h 1511449"/>
                <a:gd name="connsiteX17" fmla="*/ 5047 w 1510030"/>
                <a:gd name="connsiteY17" fmla="*/ 335705 h 1511449"/>
                <a:gd name="connsiteX18" fmla="*/ 15447 w 1510030"/>
                <a:gd name="connsiteY18" fmla="*/ 400457 h 1511449"/>
                <a:gd name="connsiteX19" fmla="*/ 56285 w 1510030"/>
                <a:gd name="connsiteY19" fmla="*/ 654505 h 1511449"/>
                <a:gd name="connsiteX20" fmla="*/ 133590 w 1510030"/>
                <a:gd name="connsiteY20" fmla="*/ 1134751 h 1511449"/>
                <a:gd name="connsiteX21" fmla="*/ 169639 w 1510030"/>
                <a:gd name="connsiteY21" fmla="*/ 1358376 h 1511449"/>
                <a:gd name="connsiteX22" fmla="*/ 178349 w 1510030"/>
                <a:gd name="connsiteY22" fmla="*/ 1412356 h 1511449"/>
                <a:gd name="connsiteX23" fmla="*/ 184936 w 1510030"/>
                <a:gd name="connsiteY23" fmla="*/ 1439169 h 1511449"/>
                <a:gd name="connsiteX24" fmla="*/ 198094 w 1510030"/>
                <a:gd name="connsiteY24" fmla="*/ 1463377 h 1511449"/>
                <a:gd name="connsiteX25" fmla="*/ 239645 w 1510030"/>
                <a:gd name="connsiteY25" fmla="*/ 1497845 h 1511449"/>
                <a:gd name="connsiteX26" fmla="*/ 291874 w 1510030"/>
                <a:gd name="connsiteY26" fmla="*/ 1507501 h 1511449"/>
                <a:gd name="connsiteX27" fmla="*/ 670777 w 1510030"/>
                <a:gd name="connsiteY27" fmla="*/ 1446732 h 1511449"/>
                <a:gd name="connsiteX28" fmla="*/ 1218843 w 1510030"/>
                <a:gd name="connsiteY28" fmla="*/ 1357586 h 1511449"/>
                <a:gd name="connsiteX29" fmla="*/ 1367798 w 1510030"/>
                <a:gd name="connsiteY29" fmla="*/ 1332974 h 1511449"/>
                <a:gd name="connsiteX30" fmla="*/ 1406512 w 1510030"/>
                <a:gd name="connsiteY30" fmla="*/ 1326403 h 1511449"/>
                <a:gd name="connsiteX31" fmla="*/ 1419655 w 1510030"/>
                <a:gd name="connsiteY31" fmla="*/ 1323908 h 1511449"/>
                <a:gd name="connsiteX32" fmla="*/ 1406388 w 1510030"/>
                <a:gd name="connsiteY32" fmla="*/ 1325659 h 1511449"/>
                <a:gd name="connsiteX33" fmla="*/ 1367565 w 1510030"/>
                <a:gd name="connsiteY33" fmla="*/ 1331518 h 1511449"/>
                <a:gd name="connsiteX34" fmla="*/ 1218394 w 1510030"/>
                <a:gd name="connsiteY34" fmla="*/ 1354765 h 1511449"/>
                <a:gd name="connsiteX35" fmla="*/ 669956 w 1510030"/>
                <a:gd name="connsiteY35" fmla="*/ 1441618 h 1511449"/>
                <a:gd name="connsiteX36" fmla="*/ 291456 w 1510030"/>
                <a:gd name="connsiteY36" fmla="*/ 1501456 h 1511449"/>
                <a:gd name="connsiteX37" fmla="*/ 242249 w 1510030"/>
                <a:gd name="connsiteY37" fmla="*/ 1492266 h 1511449"/>
                <a:gd name="connsiteX38" fmla="*/ 203177 w 1510030"/>
                <a:gd name="connsiteY38" fmla="*/ 1459719 h 1511449"/>
                <a:gd name="connsiteX39" fmla="*/ 190825 w 1510030"/>
                <a:gd name="connsiteY39" fmla="*/ 1436937 h 1511449"/>
                <a:gd name="connsiteX40" fmla="*/ 184626 w 1510030"/>
                <a:gd name="connsiteY40" fmla="*/ 1411349 h 1511449"/>
                <a:gd name="connsiteX41" fmla="*/ 175993 w 1510030"/>
                <a:gd name="connsiteY41" fmla="*/ 1357368 h 1511449"/>
                <a:gd name="connsiteX42" fmla="*/ 140254 w 1510030"/>
                <a:gd name="connsiteY42" fmla="*/ 1133682 h 1511449"/>
                <a:gd name="connsiteX43" fmla="*/ 63367 w 1510030"/>
                <a:gd name="connsiteY43" fmla="*/ 653358 h 1511449"/>
                <a:gd name="connsiteX44" fmla="*/ 22638 w 1510030"/>
                <a:gd name="connsiteY44" fmla="*/ 399294 h 1511449"/>
                <a:gd name="connsiteX45" fmla="*/ 12254 w 1510030"/>
                <a:gd name="connsiteY45" fmla="*/ 334542 h 1511449"/>
                <a:gd name="connsiteX46" fmla="*/ 6039 w 1510030"/>
                <a:gd name="connsiteY46" fmla="*/ 270101 h 1511449"/>
                <a:gd name="connsiteX47" fmla="*/ 89451 w 1510030"/>
                <a:gd name="connsiteY47" fmla="*/ 183899 h 1511449"/>
                <a:gd name="connsiteX48" fmla="*/ 1085124 w 1510030"/>
                <a:gd name="connsiteY48" fmla="*/ 23786 h 1511449"/>
                <a:gd name="connsiteX49" fmla="*/ 1198432 w 1510030"/>
                <a:gd name="connsiteY49" fmla="*/ 5529 h 1511449"/>
                <a:gd name="connsiteX50" fmla="*/ 1252583 w 1510030"/>
                <a:gd name="connsiteY50" fmla="*/ 7063 h 1511449"/>
                <a:gd name="connsiteX51" fmla="*/ 1297606 w 1510030"/>
                <a:gd name="connsiteY51" fmla="*/ 35177 h 1511449"/>
                <a:gd name="connsiteX52" fmla="*/ 1321690 w 1510030"/>
                <a:gd name="connsiteY52" fmla="*/ 81641 h 1511449"/>
                <a:gd name="connsiteX53" fmla="*/ 1330524 w 1510030"/>
                <a:gd name="connsiteY53" fmla="*/ 134568 h 1511449"/>
                <a:gd name="connsiteX54" fmla="*/ 1347278 w 1510030"/>
                <a:gd name="connsiteY54" fmla="*/ 238345 h 1511449"/>
                <a:gd name="connsiteX55" fmla="*/ 1408496 w 1510030"/>
                <a:gd name="connsiteY55" fmla="*/ 616906 h 1511449"/>
                <a:gd name="connsiteX56" fmla="*/ 1497658 w 1510030"/>
                <a:gd name="connsiteY56" fmla="*/ 1165004 h 1511449"/>
                <a:gd name="connsiteX57" fmla="*/ 1504880 w 1510030"/>
                <a:gd name="connsiteY57" fmla="*/ 1210770 h 1511449"/>
                <a:gd name="connsiteX58" fmla="*/ 1501471 w 1510030"/>
                <a:gd name="connsiteY58" fmla="*/ 1250585 h 1511449"/>
                <a:gd name="connsiteX59" fmla="*/ 1466878 w 1510030"/>
                <a:gd name="connsiteY59" fmla="*/ 1302380 h 1511449"/>
                <a:gd name="connsiteX60" fmla="*/ 1432565 w 1510030"/>
                <a:gd name="connsiteY60" fmla="*/ 1320498 h 1511449"/>
                <a:gd name="connsiteX61" fmla="*/ 1422909 w 1510030"/>
                <a:gd name="connsiteY61" fmla="*/ 1323025 h 1511449"/>
                <a:gd name="connsiteX62" fmla="*/ 1419655 w 1510030"/>
                <a:gd name="connsiteY62" fmla="*/ 1323908 h 15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510030" h="1511449">
                  <a:moveTo>
                    <a:pt x="1419655" y="1323908"/>
                  </a:moveTo>
                  <a:cubicBezTo>
                    <a:pt x="1419655" y="1323908"/>
                    <a:pt x="1424196" y="1323489"/>
                    <a:pt x="1432767" y="1321211"/>
                  </a:cubicBezTo>
                  <a:cubicBezTo>
                    <a:pt x="1441306" y="1318964"/>
                    <a:pt x="1453984" y="1314159"/>
                    <a:pt x="1467793" y="1303543"/>
                  </a:cubicBezTo>
                  <a:cubicBezTo>
                    <a:pt x="1481354" y="1292911"/>
                    <a:pt x="1496248" y="1275863"/>
                    <a:pt x="1503563" y="1251205"/>
                  </a:cubicBezTo>
                  <a:cubicBezTo>
                    <a:pt x="1507236" y="1239024"/>
                    <a:pt x="1508925" y="1225122"/>
                    <a:pt x="1507391" y="1210491"/>
                  </a:cubicBezTo>
                  <a:cubicBezTo>
                    <a:pt x="1505671" y="1195938"/>
                    <a:pt x="1502896" y="1180796"/>
                    <a:pt x="1500463" y="1164554"/>
                  </a:cubicBezTo>
                  <a:cubicBezTo>
                    <a:pt x="1479928" y="1034864"/>
                    <a:pt x="1450264" y="847536"/>
                    <a:pt x="1413610" y="616085"/>
                  </a:cubicBezTo>
                  <a:cubicBezTo>
                    <a:pt x="1395168" y="500297"/>
                    <a:pt x="1374958" y="373505"/>
                    <a:pt x="1353276" y="237383"/>
                  </a:cubicBezTo>
                  <a:cubicBezTo>
                    <a:pt x="1347836" y="203349"/>
                    <a:pt x="1342318" y="168741"/>
                    <a:pt x="1336708" y="133576"/>
                  </a:cubicBezTo>
                  <a:cubicBezTo>
                    <a:pt x="1333748" y="115939"/>
                    <a:pt x="1331392" y="98379"/>
                    <a:pt x="1327890" y="80293"/>
                  </a:cubicBezTo>
                  <a:cubicBezTo>
                    <a:pt x="1324170" y="61989"/>
                    <a:pt x="1315026" y="44848"/>
                    <a:pt x="1302348" y="30822"/>
                  </a:cubicBezTo>
                  <a:cubicBezTo>
                    <a:pt x="1289454" y="17044"/>
                    <a:pt x="1272948" y="6180"/>
                    <a:pt x="1254474" y="833"/>
                  </a:cubicBezTo>
                  <a:cubicBezTo>
                    <a:pt x="1236201" y="-5212"/>
                    <a:pt x="1215868" y="-4545"/>
                    <a:pt x="1197394" y="-996"/>
                  </a:cubicBezTo>
                  <a:cubicBezTo>
                    <a:pt x="1160105" y="4971"/>
                    <a:pt x="1122320" y="11000"/>
                    <a:pt x="1084055" y="17122"/>
                  </a:cubicBezTo>
                  <a:cubicBezTo>
                    <a:pt x="777979" y="66158"/>
                    <a:pt x="441479" y="120077"/>
                    <a:pt x="88289" y="176661"/>
                  </a:cubicBezTo>
                  <a:cubicBezTo>
                    <a:pt x="42042" y="183449"/>
                    <a:pt x="3792" y="223342"/>
                    <a:pt x="-1214" y="269186"/>
                  </a:cubicBezTo>
                  <a:cubicBezTo>
                    <a:pt x="-2919" y="280500"/>
                    <a:pt x="-1834" y="292170"/>
                    <a:pt x="-176" y="303158"/>
                  </a:cubicBezTo>
                  <a:lnTo>
                    <a:pt x="5047" y="335705"/>
                  </a:lnTo>
                  <a:cubicBezTo>
                    <a:pt x="8534" y="357371"/>
                    <a:pt x="11990" y="378945"/>
                    <a:pt x="15447" y="400457"/>
                  </a:cubicBezTo>
                  <a:cubicBezTo>
                    <a:pt x="29271" y="486472"/>
                    <a:pt x="42894" y="571217"/>
                    <a:pt x="56285" y="654505"/>
                  </a:cubicBezTo>
                  <a:cubicBezTo>
                    <a:pt x="83097" y="821050"/>
                    <a:pt x="108948" y="981705"/>
                    <a:pt x="133590" y="1134751"/>
                  </a:cubicBezTo>
                  <a:cubicBezTo>
                    <a:pt x="145927" y="1211266"/>
                    <a:pt x="157953" y="1285875"/>
                    <a:pt x="169639" y="1358376"/>
                  </a:cubicBezTo>
                  <a:cubicBezTo>
                    <a:pt x="172568" y="1376509"/>
                    <a:pt x="175467" y="1394502"/>
                    <a:pt x="178349" y="1412356"/>
                  </a:cubicBezTo>
                  <a:cubicBezTo>
                    <a:pt x="179605" y="1421237"/>
                    <a:pt x="181821" y="1430536"/>
                    <a:pt x="184936" y="1439169"/>
                  </a:cubicBezTo>
                  <a:cubicBezTo>
                    <a:pt x="188532" y="1447677"/>
                    <a:pt x="192484" y="1456077"/>
                    <a:pt x="198094" y="1463377"/>
                  </a:cubicBezTo>
                  <a:cubicBezTo>
                    <a:pt x="208617" y="1478472"/>
                    <a:pt x="223480" y="1489988"/>
                    <a:pt x="239645" y="1497845"/>
                  </a:cubicBezTo>
                  <a:cubicBezTo>
                    <a:pt x="256058" y="1505284"/>
                    <a:pt x="274175" y="1508771"/>
                    <a:pt x="291874" y="1507501"/>
                  </a:cubicBezTo>
                  <a:cubicBezTo>
                    <a:pt x="428631" y="1486423"/>
                    <a:pt x="554912" y="1465284"/>
                    <a:pt x="670777" y="1446732"/>
                  </a:cubicBezTo>
                  <a:cubicBezTo>
                    <a:pt x="902074" y="1409117"/>
                    <a:pt x="1089262" y="1378663"/>
                    <a:pt x="1218843" y="1357586"/>
                  </a:cubicBezTo>
                  <a:cubicBezTo>
                    <a:pt x="1283410" y="1346923"/>
                    <a:pt x="1333562" y="1338631"/>
                    <a:pt x="1367798" y="1332974"/>
                  </a:cubicBezTo>
                  <a:cubicBezTo>
                    <a:pt x="1384691" y="1330107"/>
                    <a:pt x="1397601" y="1327906"/>
                    <a:pt x="1406512" y="1326403"/>
                  </a:cubicBezTo>
                  <a:cubicBezTo>
                    <a:pt x="1415222" y="1324869"/>
                    <a:pt x="1419655" y="1323908"/>
                    <a:pt x="1419655" y="1323908"/>
                  </a:cubicBezTo>
                  <a:cubicBezTo>
                    <a:pt x="1419655" y="1323908"/>
                    <a:pt x="1415145" y="1324372"/>
                    <a:pt x="1406388" y="1325659"/>
                  </a:cubicBezTo>
                  <a:cubicBezTo>
                    <a:pt x="1397461" y="1327007"/>
                    <a:pt x="1384505" y="1328960"/>
                    <a:pt x="1367565" y="1331518"/>
                  </a:cubicBezTo>
                  <a:cubicBezTo>
                    <a:pt x="1333283" y="1336864"/>
                    <a:pt x="1283053" y="1344691"/>
                    <a:pt x="1218394" y="1354765"/>
                  </a:cubicBezTo>
                  <a:cubicBezTo>
                    <a:pt x="1088735" y="1375300"/>
                    <a:pt x="901407" y="1404964"/>
                    <a:pt x="669956" y="1441618"/>
                  </a:cubicBezTo>
                  <a:cubicBezTo>
                    <a:pt x="554276" y="1459812"/>
                    <a:pt x="427174" y="1480751"/>
                    <a:pt x="291456" y="1501456"/>
                  </a:cubicBezTo>
                  <a:cubicBezTo>
                    <a:pt x="274764" y="1502603"/>
                    <a:pt x="257716" y="1499287"/>
                    <a:pt x="242249" y="1492266"/>
                  </a:cubicBezTo>
                  <a:cubicBezTo>
                    <a:pt x="227045" y="1484811"/>
                    <a:pt x="213050" y="1473962"/>
                    <a:pt x="203177" y="1459719"/>
                  </a:cubicBezTo>
                  <a:cubicBezTo>
                    <a:pt x="197893" y="1452854"/>
                    <a:pt x="194219" y="1444919"/>
                    <a:pt x="190825" y="1436937"/>
                  </a:cubicBezTo>
                  <a:cubicBezTo>
                    <a:pt x="187912" y="1428661"/>
                    <a:pt x="185897" y="1420385"/>
                    <a:pt x="184626" y="1411349"/>
                  </a:cubicBezTo>
                  <a:cubicBezTo>
                    <a:pt x="181774" y="1393480"/>
                    <a:pt x="178892" y="1375486"/>
                    <a:pt x="175993" y="1357368"/>
                  </a:cubicBezTo>
                  <a:cubicBezTo>
                    <a:pt x="164416" y="1284852"/>
                    <a:pt x="152483" y="1210212"/>
                    <a:pt x="140254" y="1133682"/>
                  </a:cubicBezTo>
                  <a:cubicBezTo>
                    <a:pt x="115751" y="980620"/>
                    <a:pt x="90024" y="819934"/>
                    <a:pt x="63367" y="653358"/>
                  </a:cubicBezTo>
                  <a:cubicBezTo>
                    <a:pt x="50023" y="570085"/>
                    <a:pt x="36431" y="485310"/>
                    <a:pt x="22638" y="399294"/>
                  </a:cubicBezTo>
                  <a:cubicBezTo>
                    <a:pt x="19197" y="377783"/>
                    <a:pt x="15726" y="356209"/>
                    <a:pt x="12254" y="334542"/>
                  </a:cubicBezTo>
                  <a:cubicBezTo>
                    <a:pt x="9433" y="312752"/>
                    <a:pt x="3110" y="291163"/>
                    <a:pt x="6039" y="270101"/>
                  </a:cubicBezTo>
                  <a:cubicBezTo>
                    <a:pt x="10719" y="227403"/>
                    <a:pt x="46350" y="190207"/>
                    <a:pt x="89451" y="183899"/>
                  </a:cubicBezTo>
                  <a:cubicBezTo>
                    <a:pt x="442611" y="127113"/>
                    <a:pt x="779063" y="73008"/>
                    <a:pt x="1085124" y="23786"/>
                  </a:cubicBezTo>
                  <a:cubicBezTo>
                    <a:pt x="1123390" y="17617"/>
                    <a:pt x="1161159" y="11527"/>
                    <a:pt x="1198432" y="5529"/>
                  </a:cubicBezTo>
                  <a:cubicBezTo>
                    <a:pt x="1216937" y="2011"/>
                    <a:pt x="1235179" y="1453"/>
                    <a:pt x="1252583" y="7063"/>
                  </a:cubicBezTo>
                  <a:cubicBezTo>
                    <a:pt x="1269941" y="12054"/>
                    <a:pt x="1285455" y="22267"/>
                    <a:pt x="1297606" y="35177"/>
                  </a:cubicBezTo>
                  <a:cubicBezTo>
                    <a:pt x="1309524" y="48351"/>
                    <a:pt x="1318172" y="64423"/>
                    <a:pt x="1321690" y="81641"/>
                  </a:cubicBezTo>
                  <a:cubicBezTo>
                    <a:pt x="1325084" y="99046"/>
                    <a:pt x="1327564" y="117086"/>
                    <a:pt x="1330524" y="134568"/>
                  </a:cubicBezTo>
                  <a:cubicBezTo>
                    <a:pt x="1336197" y="169718"/>
                    <a:pt x="1341792" y="204325"/>
                    <a:pt x="1347278" y="238345"/>
                  </a:cubicBezTo>
                  <a:cubicBezTo>
                    <a:pt x="1369286" y="374419"/>
                    <a:pt x="1389774" y="501165"/>
                    <a:pt x="1408496" y="616906"/>
                  </a:cubicBezTo>
                  <a:cubicBezTo>
                    <a:pt x="1446111" y="848203"/>
                    <a:pt x="1476565" y="1035407"/>
                    <a:pt x="1497658" y="1165004"/>
                  </a:cubicBezTo>
                  <a:cubicBezTo>
                    <a:pt x="1500184" y="1181168"/>
                    <a:pt x="1503098" y="1196481"/>
                    <a:pt x="1504880" y="1210770"/>
                  </a:cubicBezTo>
                  <a:cubicBezTo>
                    <a:pt x="1506492" y="1225028"/>
                    <a:pt x="1504958" y="1238636"/>
                    <a:pt x="1501471" y="1250585"/>
                  </a:cubicBezTo>
                  <a:cubicBezTo>
                    <a:pt x="1494543" y="1274794"/>
                    <a:pt x="1480098" y="1291718"/>
                    <a:pt x="1466878" y="1302380"/>
                  </a:cubicBezTo>
                  <a:cubicBezTo>
                    <a:pt x="1453410" y="1313028"/>
                    <a:pt x="1440965" y="1318034"/>
                    <a:pt x="1432565" y="1320498"/>
                  </a:cubicBezTo>
                  <a:cubicBezTo>
                    <a:pt x="1428411" y="1322001"/>
                    <a:pt x="1425064" y="1322373"/>
                    <a:pt x="1422909" y="1323025"/>
                  </a:cubicBezTo>
                  <a:cubicBezTo>
                    <a:pt x="1420740" y="1323551"/>
                    <a:pt x="1419655" y="1323908"/>
                    <a:pt x="1419655" y="132390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73EB43-0F06-6425-5841-6D1436418069}"/>
                </a:ext>
              </a:extLst>
            </p:cNvPr>
            <p:cNvSpPr/>
            <p:nvPr/>
          </p:nvSpPr>
          <p:spPr>
            <a:xfrm flipV="1">
              <a:off x="6065707" y="784917"/>
              <a:ext cx="101381" cy="235263"/>
            </a:xfrm>
            <a:custGeom>
              <a:avLst/>
              <a:gdLst>
                <a:gd name="connsiteX0" fmla="*/ 33464 w 121793"/>
                <a:gd name="connsiteY0" fmla="*/ -3181 h 300380"/>
                <a:gd name="connsiteX1" fmla="*/ 36316 w 121793"/>
                <a:gd name="connsiteY1" fmla="*/ -3646 h 300380"/>
                <a:gd name="connsiteX2" fmla="*/ 84624 w 121793"/>
                <a:gd name="connsiteY2" fmla="*/ 31303 h 300380"/>
                <a:gd name="connsiteX3" fmla="*/ 119232 w 121793"/>
                <a:gd name="connsiteY3" fmla="*/ 246884 h 300380"/>
                <a:gd name="connsiteX4" fmla="*/ 84283 w 121793"/>
                <a:gd name="connsiteY4" fmla="*/ 295192 h 300380"/>
                <a:gd name="connsiteX5" fmla="*/ 81431 w 121793"/>
                <a:gd name="connsiteY5" fmla="*/ 295657 h 300380"/>
                <a:gd name="connsiteX6" fmla="*/ 33123 w 121793"/>
                <a:gd name="connsiteY6" fmla="*/ 260709 h 300380"/>
                <a:gd name="connsiteX7" fmla="*/ -1484 w 121793"/>
                <a:gd name="connsiteY7" fmla="*/ 45112 h 300380"/>
                <a:gd name="connsiteX8" fmla="*/ 33464 w 121793"/>
                <a:gd name="connsiteY8" fmla="*/ -3181 h 3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93" h="300380">
                  <a:moveTo>
                    <a:pt x="33464" y="-3181"/>
                  </a:moveTo>
                  <a:lnTo>
                    <a:pt x="36316" y="-3646"/>
                  </a:lnTo>
                  <a:cubicBezTo>
                    <a:pt x="59315" y="-7335"/>
                    <a:pt x="80935" y="8303"/>
                    <a:pt x="84624" y="31303"/>
                  </a:cubicBezTo>
                  <a:lnTo>
                    <a:pt x="119232" y="246884"/>
                  </a:lnTo>
                  <a:cubicBezTo>
                    <a:pt x="122920" y="269883"/>
                    <a:pt x="107283" y="291504"/>
                    <a:pt x="84283" y="295192"/>
                  </a:cubicBezTo>
                  <a:lnTo>
                    <a:pt x="81431" y="295657"/>
                  </a:lnTo>
                  <a:cubicBezTo>
                    <a:pt x="58447" y="299346"/>
                    <a:pt x="36812" y="283708"/>
                    <a:pt x="33123" y="260709"/>
                  </a:cubicBezTo>
                  <a:lnTo>
                    <a:pt x="-1484" y="45112"/>
                  </a:lnTo>
                  <a:cubicBezTo>
                    <a:pt x="-5173" y="22128"/>
                    <a:pt x="10480" y="507"/>
                    <a:pt x="33464" y="-3181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4E238E2-3DD9-CD89-86D1-7493634ACD8D}"/>
                </a:ext>
              </a:extLst>
            </p:cNvPr>
            <p:cNvSpPr/>
            <p:nvPr/>
          </p:nvSpPr>
          <p:spPr>
            <a:xfrm flipV="1">
              <a:off x="6063768" y="781589"/>
              <a:ext cx="106801" cy="239409"/>
            </a:xfrm>
            <a:custGeom>
              <a:avLst/>
              <a:gdLst>
                <a:gd name="connsiteX0" fmla="*/ 35793 w 128305"/>
                <a:gd name="connsiteY0" fmla="*/ -2140 h 305673"/>
                <a:gd name="connsiteX1" fmla="*/ 12933 w 128305"/>
                <a:gd name="connsiteY1" fmla="*/ 11840 h 305673"/>
                <a:gd name="connsiteX2" fmla="*/ 2766 w 128305"/>
                <a:gd name="connsiteY2" fmla="*/ 40325 h 305673"/>
                <a:gd name="connsiteX3" fmla="*/ 9771 w 128305"/>
                <a:gd name="connsiteY3" fmla="*/ 82589 h 305673"/>
                <a:gd name="connsiteX4" fmla="*/ 28493 w 128305"/>
                <a:gd name="connsiteY4" fmla="*/ 193433 h 305673"/>
                <a:gd name="connsiteX5" fmla="*/ 39265 w 128305"/>
                <a:gd name="connsiteY5" fmla="*/ 258929 h 305673"/>
                <a:gd name="connsiteX6" fmla="*/ 54747 w 128305"/>
                <a:gd name="connsiteY6" fmla="*/ 285679 h 305673"/>
                <a:gd name="connsiteX7" fmla="*/ 85930 w 128305"/>
                <a:gd name="connsiteY7" fmla="*/ 292003 h 305673"/>
                <a:gd name="connsiteX8" fmla="*/ 112138 w 128305"/>
                <a:gd name="connsiteY8" fmla="*/ 274520 h 305673"/>
                <a:gd name="connsiteX9" fmla="*/ 116617 w 128305"/>
                <a:gd name="connsiteY9" fmla="*/ 243586 h 305673"/>
                <a:gd name="connsiteX10" fmla="*/ 106341 w 128305"/>
                <a:gd name="connsiteY10" fmla="*/ 177997 h 305673"/>
                <a:gd name="connsiteX11" fmla="*/ 89433 w 128305"/>
                <a:gd name="connsiteY11" fmla="*/ 66859 h 305673"/>
                <a:gd name="connsiteX12" fmla="*/ 86116 w 128305"/>
                <a:gd name="connsiteY12" fmla="*/ 44278 h 305673"/>
                <a:gd name="connsiteX13" fmla="*/ 82459 w 128305"/>
                <a:gd name="connsiteY13" fmla="*/ 24796 h 305673"/>
                <a:gd name="connsiteX14" fmla="*/ 62264 w 128305"/>
                <a:gd name="connsiteY14" fmla="*/ 2246 h 305673"/>
                <a:gd name="connsiteX15" fmla="*/ 35793 w 128305"/>
                <a:gd name="connsiteY15" fmla="*/ -2140 h 305673"/>
                <a:gd name="connsiteX16" fmla="*/ 42860 w 128305"/>
                <a:gd name="connsiteY16" fmla="*/ -3938 h 305673"/>
                <a:gd name="connsiteX17" fmla="*/ 63659 w 128305"/>
                <a:gd name="connsiteY17" fmla="*/ -791 h 305673"/>
                <a:gd name="connsiteX18" fmla="*/ 86937 w 128305"/>
                <a:gd name="connsiteY18" fmla="*/ 23091 h 305673"/>
                <a:gd name="connsiteX19" fmla="*/ 91494 w 128305"/>
                <a:gd name="connsiteY19" fmla="*/ 43410 h 305673"/>
                <a:gd name="connsiteX20" fmla="*/ 95415 w 128305"/>
                <a:gd name="connsiteY20" fmla="*/ 65898 h 305673"/>
                <a:gd name="connsiteX21" fmla="*/ 114137 w 128305"/>
                <a:gd name="connsiteY21" fmla="*/ 176757 h 305673"/>
                <a:gd name="connsiteX22" fmla="*/ 124908 w 128305"/>
                <a:gd name="connsiteY22" fmla="*/ 242269 h 305673"/>
                <a:gd name="connsiteX23" fmla="*/ 119391 w 128305"/>
                <a:gd name="connsiteY23" fmla="*/ 279015 h 305673"/>
                <a:gd name="connsiteX24" fmla="*/ 87278 w 128305"/>
                <a:gd name="connsiteY24" fmla="*/ 300480 h 305673"/>
                <a:gd name="connsiteX25" fmla="*/ 49726 w 128305"/>
                <a:gd name="connsiteY25" fmla="*/ 292560 h 305673"/>
                <a:gd name="connsiteX26" fmla="*/ 30957 w 128305"/>
                <a:gd name="connsiteY26" fmla="*/ 260262 h 305673"/>
                <a:gd name="connsiteX27" fmla="*/ 20682 w 128305"/>
                <a:gd name="connsiteY27" fmla="*/ 194689 h 305673"/>
                <a:gd name="connsiteX28" fmla="*/ 3774 w 128305"/>
                <a:gd name="connsiteY28" fmla="*/ 83550 h 305673"/>
                <a:gd name="connsiteX29" fmla="*/ -2023 w 128305"/>
                <a:gd name="connsiteY29" fmla="*/ 40434 h 305673"/>
                <a:gd name="connsiteX30" fmla="*/ 10500 w 128305"/>
                <a:gd name="connsiteY30" fmla="*/ 9561 h 305673"/>
                <a:gd name="connsiteX31" fmla="*/ 28555 w 128305"/>
                <a:gd name="connsiteY31" fmla="*/ -1195 h 305673"/>
                <a:gd name="connsiteX32" fmla="*/ 35793 w 128305"/>
                <a:gd name="connsiteY32" fmla="*/ -2140 h 30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305" h="305673">
                  <a:moveTo>
                    <a:pt x="35793" y="-2140"/>
                  </a:moveTo>
                  <a:cubicBezTo>
                    <a:pt x="36351" y="-1070"/>
                    <a:pt x="24913" y="-1024"/>
                    <a:pt x="12933" y="11840"/>
                  </a:cubicBezTo>
                  <a:cubicBezTo>
                    <a:pt x="7292" y="18194"/>
                    <a:pt x="2255" y="28237"/>
                    <a:pt x="2766" y="40325"/>
                  </a:cubicBezTo>
                  <a:cubicBezTo>
                    <a:pt x="4068" y="52290"/>
                    <a:pt x="7245" y="66936"/>
                    <a:pt x="9771" y="82589"/>
                  </a:cubicBezTo>
                  <a:cubicBezTo>
                    <a:pt x="15180" y="114609"/>
                    <a:pt x="21504" y="152068"/>
                    <a:pt x="28493" y="193433"/>
                  </a:cubicBezTo>
                  <a:cubicBezTo>
                    <a:pt x="31934" y="214356"/>
                    <a:pt x="35530" y="236255"/>
                    <a:pt x="39265" y="258929"/>
                  </a:cubicBezTo>
                  <a:cubicBezTo>
                    <a:pt x="40613" y="269654"/>
                    <a:pt x="46007" y="279279"/>
                    <a:pt x="54747" y="285679"/>
                  </a:cubicBezTo>
                  <a:cubicBezTo>
                    <a:pt x="63535" y="292049"/>
                    <a:pt x="74585" y="294343"/>
                    <a:pt x="85930" y="292003"/>
                  </a:cubicBezTo>
                  <a:cubicBezTo>
                    <a:pt x="96810" y="290298"/>
                    <a:pt x="106512" y="283634"/>
                    <a:pt x="112138" y="274520"/>
                  </a:cubicBezTo>
                  <a:cubicBezTo>
                    <a:pt x="117996" y="265221"/>
                    <a:pt x="119050" y="254683"/>
                    <a:pt x="116617" y="243586"/>
                  </a:cubicBezTo>
                  <a:cubicBezTo>
                    <a:pt x="113052" y="220881"/>
                    <a:pt x="109611" y="198951"/>
                    <a:pt x="106341" y="177997"/>
                  </a:cubicBezTo>
                  <a:cubicBezTo>
                    <a:pt x="100018" y="136539"/>
                    <a:pt x="94315" y="98972"/>
                    <a:pt x="89433" y="66859"/>
                  </a:cubicBezTo>
                  <a:cubicBezTo>
                    <a:pt x="88270" y="59001"/>
                    <a:pt x="87170" y="51469"/>
                    <a:pt x="86116" y="44278"/>
                  </a:cubicBezTo>
                  <a:cubicBezTo>
                    <a:pt x="84938" y="37102"/>
                    <a:pt x="84520" y="30314"/>
                    <a:pt x="82459" y="24796"/>
                  </a:cubicBezTo>
                  <a:cubicBezTo>
                    <a:pt x="78305" y="13421"/>
                    <a:pt x="69874" y="6043"/>
                    <a:pt x="62264" y="2246"/>
                  </a:cubicBezTo>
                  <a:cubicBezTo>
                    <a:pt x="46332" y="-5115"/>
                    <a:pt x="35669" y="-900"/>
                    <a:pt x="35793" y="-2140"/>
                  </a:cubicBezTo>
                  <a:cubicBezTo>
                    <a:pt x="35762" y="-2419"/>
                    <a:pt x="38087" y="-3194"/>
                    <a:pt x="42860" y="-3938"/>
                  </a:cubicBezTo>
                  <a:cubicBezTo>
                    <a:pt x="47603" y="-4496"/>
                    <a:pt x="55011" y="-4371"/>
                    <a:pt x="63659" y="-791"/>
                  </a:cubicBezTo>
                  <a:cubicBezTo>
                    <a:pt x="72105" y="2835"/>
                    <a:pt x="81823" y="10507"/>
                    <a:pt x="86937" y="23091"/>
                  </a:cubicBezTo>
                  <a:cubicBezTo>
                    <a:pt x="89541" y="29493"/>
                    <a:pt x="90115" y="36436"/>
                    <a:pt x="91494" y="43410"/>
                  </a:cubicBezTo>
                  <a:cubicBezTo>
                    <a:pt x="92749" y="50570"/>
                    <a:pt x="94051" y="58071"/>
                    <a:pt x="95415" y="65898"/>
                  </a:cubicBezTo>
                  <a:cubicBezTo>
                    <a:pt x="100824" y="97917"/>
                    <a:pt x="107147" y="135393"/>
                    <a:pt x="114137" y="176757"/>
                  </a:cubicBezTo>
                  <a:cubicBezTo>
                    <a:pt x="117578" y="197680"/>
                    <a:pt x="121173" y="219579"/>
                    <a:pt x="124908" y="242269"/>
                  </a:cubicBezTo>
                  <a:cubicBezTo>
                    <a:pt x="127605" y="253536"/>
                    <a:pt x="126613" y="268104"/>
                    <a:pt x="119391" y="279015"/>
                  </a:cubicBezTo>
                  <a:cubicBezTo>
                    <a:pt x="112556" y="290174"/>
                    <a:pt x="100607" y="298403"/>
                    <a:pt x="87278" y="300480"/>
                  </a:cubicBezTo>
                  <a:cubicBezTo>
                    <a:pt x="74694" y="303177"/>
                    <a:pt x="60125" y="300434"/>
                    <a:pt x="49726" y="292560"/>
                  </a:cubicBezTo>
                  <a:cubicBezTo>
                    <a:pt x="39078" y="284951"/>
                    <a:pt x="32368" y="272382"/>
                    <a:pt x="30957" y="260262"/>
                  </a:cubicBezTo>
                  <a:cubicBezTo>
                    <a:pt x="27409" y="237557"/>
                    <a:pt x="23968" y="215627"/>
                    <a:pt x="20682" y="194689"/>
                  </a:cubicBezTo>
                  <a:cubicBezTo>
                    <a:pt x="14374" y="153216"/>
                    <a:pt x="8671" y="115647"/>
                    <a:pt x="3774" y="83550"/>
                  </a:cubicBezTo>
                  <a:cubicBezTo>
                    <a:pt x="1619" y="67556"/>
                    <a:pt x="-1062" y="53762"/>
                    <a:pt x="-2023" y="40434"/>
                  </a:cubicBezTo>
                  <a:cubicBezTo>
                    <a:pt x="-2100" y="26857"/>
                    <a:pt x="4006" y="16056"/>
                    <a:pt x="10500" y="9561"/>
                  </a:cubicBezTo>
                  <a:cubicBezTo>
                    <a:pt x="17071" y="2866"/>
                    <a:pt x="23999" y="123"/>
                    <a:pt x="28555" y="-1195"/>
                  </a:cubicBezTo>
                  <a:cubicBezTo>
                    <a:pt x="33205" y="-2496"/>
                    <a:pt x="35777" y="-2310"/>
                    <a:pt x="35793" y="-214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C72A5A-9E5A-9830-2F54-9B64C7840B8E}"/>
                </a:ext>
              </a:extLst>
            </p:cNvPr>
            <p:cNvSpPr/>
            <p:nvPr/>
          </p:nvSpPr>
          <p:spPr>
            <a:xfrm flipV="1">
              <a:off x="6401928" y="835704"/>
              <a:ext cx="101381" cy="235263"/>
            </a:xfrm>
            <a:custGeom>
              <a:avLst/>
              <a:gdLst>
                <a:gd name="connsiteX0" fmla="*/ 33238 w 121793"/>
                <a:gd name="connsiteY0" fmla="*/ -3134 h 300380"/>
                <a:gd name="connsiteX1" fmla="*/ 36090 w 121793"/>
                <a:gd name="connsiteY1" fmla="*/ -3599 h 300380"/>
                <a:gd name="connsiteX2" fmla="*/ 84398 w 121793"/>
                <a:gd name="connsiteY2" fmla="*/ 31350 h 300380"/>
                <a:gd name="connsiteX3" fmla="*/ 119006 w 121793"/>
                <a:gd name="connsiteY3" fmla="*/ 246947 h 300380"/>
                <a:gd name="connsiteX4" fmla="*/ 84073 w 121793"/>
                <a:gd name="connsiteY4" fmla="*/ 295255 h 300380"/>
                <a:gd name="connsiteX5" fmla="*/ 81206 w 121793"/>
                <a:gd name="connsiteY5" fmla="*/ 295704 h 300380"/>
                <a:gd name="connsiteX6" fmla="*/ 32897 w 121793"/>
                <a:gd name="connsiteY6" fmla="*/ 260771 h 300380"/>
                <a:gd name="connsiteX7" fmla="*/ -1710 w 121793"/>
                <a:gd name="connsiteY7" fmla="*/ 45174 h 300380"/>
                <a:gd name="connsiteX8" fmla="*/ 33238 w 121793"/>
                <a:gd name="connsiteY8" fmla="*/ -3134 h 3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793" h="300380">
                  <a:moveTo>
                    <a:pt x="33238" y="-3134"/>
                  </a:moveTo>
                  <a:lnTo>
                    <a:pt x="36090" y="-3599"/>
                  </a:lnTo>
                  <a:cubicBezTo>
                    <a:pt x="59090" y="-7288"/>
                    <a:pt x="80710" y="8366"/>
                    <a:pt x="84398" y="31350"/>
                  </a:cubicBezTo>
                  <a:lnTo>
                    <a:pt x="119006" y="246947"/>
                  </a:lnTo>
                  <a:cubicBezTo>
                    <a:pt x="122695" y="269931"/>
                    <a:pt x="107057" y="291566"/>
                    <a:pt x="84073" y="295255"/>
                  </a:cubicBezTo>
                  <a:lnTo>
                    <a:pt x="81206" y="295704"/>
                  </a:lnTo>
                  <a:cubicBezTo>
                    <a:pt x="58222" y="299393"/>
                    <a:pt x="36586" y="283755"/>
                    <a:pt x="32897" y="260771"/>
                  </a:cubicBezTo>
                  <a:lnTo>
                    <a:pt x="-1710" y="45174"/>
                  </a:lnTo>
                  <a:cubicBezTo>
                    <a:pt x="-5399" y="22190"/>
                    <a:pt x="10254" y="555"/>
                    <a:pt x="33238" y="-3134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C4413C-BE19-3869-815D-06AAD1DF8F2A}"/>
                </a:ext>
              </a:extLst>
            </p:cNvPr>
            <p:cNvSpPr/>
            <p:nvPr/>
          </p:nvSpPr>
          <p:spPr>
            <a:xfrm flipV="1">
              <a:off x="6399989" y="832369"/>
              <a:ext cx="106801" cy="239409"/>
            </a:xfrm>
            <a:custGeom>
              <a:avLst/>
              <a:gdLst>
                <a:gd name="connsiteX0" fmla="*/ 35567 w 128305"/>
                <a:gd name="connsiteY0" fmla="*/ -2101 h 305673"/>
                <a:gd name="connsiteX1" fmla="*/ 12723 w 128305"/>
                <a:gd name="connsiteY1" fmla="*/ 11878 h 305673"/>
                <a:gd name="connsiteX2" fmla="*/ 2541 w 128305"/>
                <a:gd name="connsiteY2" fmla="*/ 40379 h 305673"/>
                <a:gd name="connsiteX3" fmla="*/ 9546 w 128305"/>
                <a:gd name="connsiteY3" fmla="*/ 82643 h 305673"/>
                <a:gd name="connsiteX4" fmla="*/ 28267 w 128305"/>
                <a:gd name="connsiteY4" fmla="*/ 193487 h 305673"/>
                <a:gd name="connsiteX5" fmla="*/ 39039 w 128305"/>
                <a:gd name="connsiteY5" fmla="*/ 258983 h 305673"/>
                <a:gd name="connsiteX6" fmla="*/ 54522 w 128305"/>
                <a:gd name="connsiteY6" fmla="*/ 285718 h 305673"/>
                <a:gd name="connsiteX7" fmla="*/ 85689 w 128305"/>
                <a:gd name="connsiteY7" fmla="*/ 292057 h 305673"/>
                <a:gd name="connsiteX8" fmla="*/ 111912 w 128305"/>
                <a:gd name="connsiteY8" fmla="*/ 274575 h 305673"/>
                <a:gd name="connsiteX9" fmla="*/ 116391 w 128305"/>
                <a:gd name="connsiteY9" fmla="*/ 243640 h 305673"/>
                <a:gd name="connsiteX10" fmla="*/ 106115 w 128305"/>
                <a:gd name="connsiteY10" fmla="*/ 178051 h 305673"/>
                <a:gd name="connsiteX11" fmla="*/ 89207 w 128305"/>
                <a:gd name="connsiteY11" fmla="*/ 66913 h 305673"/>
                <a:gd name="connsiteX12" fmla="*/ 85890 w 128305"/>
                <a:gd name="connsiteY12" fmla="*/ 44332 h 305673"/>
                <a:gd name="connsiteX13" fmla="*/ 82233 w 128305"/>
                <a:gd name="connsiteY13" fmla="*/ 24850 h 305673"/>
                <a:gd name="connsiteX14" fmla="*/ 62038 w 128305"/>
                <a:gd name="connsiteY14" fmla="*/ 2285 h 305673"/>
                <a:gd name="connsiteX15" fmla="*/ 35567 w 128305"/>
                <a:gd name="connsiteY15" fmla="*/ -2101 h 305673"/>
                <a:gd name="connsiteX16" fmla="*/ 42634 w 128305"/>
                <a:gd name="connsiteY16" fmla="*/ -3884 h 305673"/>
                <a:gd name="connsiteX17" fmla="*/ 63433 w 128305"/>
                <a:gd name="connsiteY17" fmla="*/ -737 h 305673"/>
                <a:gd name="connsiteX18" fmla="*/ 86712 w 128305"/>
                <a:gd name="connsiteY18" fmla="*/ 23145 h 305673"/>
                <a:gd name="connsiteX19" fmla="*/ 91268 w 128305"/>
                <a:gd name="connsiteY19" fmla="*/ 43464 h 305673"/>
                <a:gd name="connsiteX20" fmla="*/ 95189 w 128305"/>
                <a:gd name="connsiteY20" fmla="*/ 65952 h 305673"/>
                <a:gd name="connsiteX21" fmla="*/ 113911 w 128305"/>
                <a:gd name="connsiteY21" fmla="*/ 176795 h 305673"/>
                <a:gd name="connsiteX22" fmla="*/ 124682 w 128305"/>
                <a:gd name="connsiteY22" fmla="*/ 242307 h 305673"/>
                <a:gd name="connsiteX23" fmla="*/ 119165 w 128305"/>
                <a:gd name="connsiteY23" fmla="*/ 279069 h 305673"/>
                <a:gd name="connsiteX24" fmla="*/ 87053 w 128305"/>
                <a:gd name="connsiteY24" fmla="*/ 300519 h 305673"/>
                <a:gd name="connsiteX25" fmla="*/ 49500 w 128305"/>
                <a:gd name="connsiteY25" fmla="*/ 292614 h 305673"/>
                <a:gd name="connsiteX26" fmla="*/ 30732 w 128305"/>
                <a:gd name="connsiteY26" fmla="*/ 260316 h 305673"/>
                <a:gd name="connsiteX27" fmla="*/ 20456 w 128305"/>
                <a:gd name="connsiteY27" fmla="*/ 194728 h 305673"/>
                <a:gd name="connsiteX28" fmla="*/ 3548 w 128305"/>
                <a:gd name="connsiteY28" fmla="*/ 83589 h 305673"/>
                <a:gd name="connsiteX29" fmla="*/ -2249 w 128305"/>
                <a:gd name="connsiteY29" fmla="*/ 40488 h 305673"/>
                <a:gd name="connsiteX30" fmla="*/ 10274 w 128305"/>
                <a:gd name="connsiteY30" fmla="*/ 9600 h 305673"/>
                <a:gd name="connsiteX31" fmla="*/ 28330 w 128305"/>
                <a:gd name="connsiteY31" fmla="*/ -1140 h 305673"/>
                <a:gd name="connsiteX32" fmla="*/ 35567 w 128305"/>
                <a:gd name="connsiteY32" fmla="*/ -2101 h 30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305" h="305673">
                  <a:moveTo>
                    <a:pt x="35567" y="-2101"/>
                  </a:moveTo>
                  <a:cubicBezTo>
                    <a:pt x="36125" y="-1032"/>
                    <a:pt x="24688" y="-986"/>
                    <a:pt x="12723" y="11878"/>
                  </a:cubicBezTo>
                  <a:cubicBezTo>
                    <a:pt x="7066" y="18233"/>
                    <a:pt x="2029" y="28291"/>
                    <a:pt x="2541" y="40379"/>
                  </a:cubicBezTo>
                  <a:cubicBezTo>
                    <a:pt x="3842" y="52344"/>
                    <a:pt x="7019" y="66991"/>
                    <a:pt x="9546" y="82643"/>
                  </a:cubicBezTo>
                  <a:cubicBezTo>
                    <a:pt x="14955" y="114663"/>
                    <a:pt x="21278" y="152122"/>
                    <a:pt x="28267" y="193487"/>
                  </a:cubicBezTo>
                  <a:cubicBezTo>
                    <a:pt x="31708" y="214410"/>
                    <a:pt x="35304" y="236294"/>
                    <a:pt x="39039" y="258983"/>
                  </a:cubicBezTo>
                  <a:cubicBezTo>
                    <a:pt x="40387" y="269708"/>
                    <a:pt x="45781" y="279317"/>
                    <a:pt x="54522" y="285718"/>
                  </a:cubicBezTo>
                  <a:cubicBezTo>
                    <a:pt x="63309" y="292088"/>
                    <a:pt x="74359" y="294397"/>
                    <a:pt x="85689" y="292057"/>
                  </a:cubicBezTo>
                  <a:cubicBezTo>
                    <a:pt x="96584" y="290352"/>
                    <a:pt x="106286" y="283672"/>
                    <a:pt x="111912" y="274575"/>
                  </a:cubicBezTo>
                  <a:cubicBezTo>
                    <a:pt x="117770" y="265260"/>
                    <a:pt x="118824" y="254737"/>
                    <a:pt x="116391" y="243640"/>
                  </a:cubicBezTo>
                  <a:cubicBezTo>
                    <a:pt x="112826" y="220935"/>
                    <a:pt x="109386" y="199005"/>
                    <a:pt x="106115" y="178051"/>
                  </a:cubicBezTo>
                  <a:cubicBezTo>
                    <a:pt x="99792" y="136578"/>
                    <a:pt x="94089" y="99010"/>
                    <a:pt x="89207" y="66913"/>
                  </a:cubicBezTo>
                  <a:cubicBezTo>
                    <a:pt x="88045" y="59039"/>
                    <a:pt x="86944" y="51507"/>
                    <a:pt x="85890" y="44332"/>
                  </a:cubicBezTo>
                  <a:cubicBezTo>
                    <a:pt x="84713" y="37156"/>
                    <a:pt x="84294" y="30352"/>
                    <a:pt x="82233" y="24850"/>
                  </a:cubicBezTo>
                  <a:cubicBezTo>
                    <a:pt x="78079" y="13475"/>
                    <a:pt x="69648" y="6097"/>
                    <a:pt x="62038" y="2285"/>
                  </a:cubicBezTo>
                  <a:cubicBezTo>
                    <a:pt x="46106" y="-5077"/>
                    <a:pt x="35443" y="-861"/>
                    <a:pt x="35567" y="-2101"/>
                  </a:cubicBezTo>
                  <a:cubicBezTo>
                    <a:pt x="35536" y="-2380"/>
                    <a:pt x="37861" y="-3155"/>
                    <a:pt x="42634" y="-3884"/>
                  </a:cubicBezTo>
                  <a:cubicBezTo>
                    <a:pt x="47377" y="-4457"/>
                    <a:pt x="54785" y="-4318"/>
                    <a:pt x="63433" y="-737"/>
                  </a:cubicBezTo>
                  <a:cubicBezTo>
                    <a:pt x="71880" y="2889"/>
                    <a:pt x="81597" y="10546"/>
                    <a:pt x="86712" y="23145"/>
                  </a:cubicBezTo>
                  <a:cubicBezTo>
                    <a:pt x="89316" y="29531"/>
                    <a:pt x="89904" y="36490"/>
                    <a:pt x="91268" y="43464"/>
                  </a:cubicBezTo>
                  <a:cubicBezTo>
                    <a:pt x="92523" y="50624"/>
                    <a:pt x="93825" y="58125"/>
                    <a:pt x="95189" y="65952"/>
                  </a:cubicBezTo>
                  <a:cubicBezTo>
                    <a:pt x="100598" y="97971"/>
                    <a:pt x="106921" y="135431"/>
                    <a:pt x="113911" y="176795"/>
                  </a:cubicBezTo>
                  <a:cubicBezTo>
                    <a:pt x="117352" y="197718"/>
                    <a:pt x="120963" y="219633"/>
                    <a:pt x="124682" y="242307"/>
                  </a:cubicBezTo>
                  <a:cubicBezTo>
                    <a:pt x="127379" y="253590"/>
                    <a:pt x="126387" y="268158"/>
                    <a:pt x="119165" y="279069"/>
                  </a:cubicBezTo>
                  <a:cubicBezTo>
                    <a:pt x="112330" y="290227"/>
                    <a:pt x="100381" y="298457"/>
                    <a:pt x="87053" y="300519"/>
                  </a:cubicBezTo>
                  <a:cubicBezTo>
                    <a:pt x="74468" y="303231"/>
                    <a:pt x="59900" y="300488"/>
                    <a:pt x="49500" y="292614"/>
                  </a:cubicBezTo>
                  <a:cubicBezTo>
                    <a:pt x="38853" y="285005"/>
                    <a:pt x="32142" y="272435"/>
                    <a:pt x="30732" y="260316"/>
                  </a:cubicBezTo>
                  <a:cubicBezTo>
                    <a:pt x="27183" y="237595"/>
                    <a:pt x="23742" y="215681"/>
                    <a:pt x="20456" y="194728"/>
                  </a:cubicBezTo>
                  <a:cubicBezTo>
                    <a:pt x="14149" y="153270"/>
                    <a:pt x="8445" y="115701"/>
                    <a:pt x="3548" y="83589"/>
                  </a:cubicBezTo>
                  <a:cubicBezTo>
                    <a:pt x="1394" y="67610"/>
                    <a:pt x="-1288" y="53817"/>
                    <a:pt x="-2249" y="40488"/>
                  </a:cubicBezTo>
                  <a:cubicBezTo>
                    <a:pt x="-2326" y="26911"/>
                    <a:pt x="3796" y="16109"/>
                    <a:pt x="10274" y="9600"/>
                  </a:cubicBezTo>
                  <a:cubicBezTo>
                    <a:pt x="16845" y="2920"/>
                    <a:pt x="23773" y="162"/>
                    <a:pt x="28330" y="-1140"/>
                  </a:cubicBezTo>
                  <a:cubicBezTo>
                    <a:pt x="32979" y="-2442"/>
                    <a:pt x="35552" y="-2272"/>
                    <a:pt x="35567" y="-210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4E040A-7DA9-30AF-F9F2-A7E296A751A2}"/>
                </a:ext>
              </a:extLst>
            </p:cNvPr>
            <p:cNvSpPr/>
            <p:nvPr/>
          </p:nvSpPr>
          <p:spPr>
            <a:xfrm flipV="1">
              <a:off x="6516148" y="4673320"/>
              <a:ext cx="2142708" cy="811073"/>
            </a:xfrm>
            <a:custGeom>
              <a:avLst/>
              <a:gdLst>
                <a:gd name="connsiteX0" fmla="*/ 2415902 w 2574129"/>
                <a:gd name="connsiteY0" fmla="*/ -286 h 1035564"/>
                <a:gd name="connsiteX1" fmla="*/ 152204 w 2574129"/>
                <a:gd name="connsiteY1" fmla="*/ -286 h 1035564"/>
                <a:gd name="connsiteX2" fmla="*/ -3011 w 2574129"/>
                <a:gd name="connsiteY2" fmla="*/ 154946 h 1035564"/>
                <a:gd name="connsiteX3" fmla="*/ -3011 w 2574129"/>
                <a:gd name="connsiteY3" fmla="*/ 880063 h 1035564"/>
                <a:gd name="connsiteX4" fmla="*/ 152204 w 2574129"/>
                <a:gd name="connsiteY4" fmla="*/ 1035279 h 1035564"/>
                <a:gd name="connsiteX5" fmla="*/ 2415902 w 2574129"/>
                <a:gd name="connsiteY5" fmla="*/ 1035279 h 1035564"/>
                <a:gd name="connsiteX6" fmla="*/ 2571118 w 2574129"/>
                <a:gd name="connsiteY6" fmla="*/ 880063 h 1035564"/>
                <a:gd name="connsiteX7" fmla="*/ 2571118 w 2574129"/>
                <a:gd name="connsiteY7" fmla="*/ 154946 h 1035564"/>
                <a:gd name="connsiteX8" fmla="*/ 2415902 w 2574129"/>
                <a:gd name="connsiteY8" fmla="*/ -286 h 103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4129" h="1035564">
                  <a:moveTo>
                    <a:pt x="2415902" y="-286"/>
                  </a:moveTo>
                  <a:lnTo>
                    <a:pt x="152204" y="-286"/>
                  </a:lnTo>
                  <a:cubicBezTo>
                    <a:pt x="66483" y="-286"/>
                    <a:pt x="-3011" y="69207"/>
                    <a:pt x="-3011" y="154946"/>
                  </a:cubicBezTo>
                  <a:lnTo>
                    <a:pt x="-3011" y="880063"/>
                  </a:lnTo>
                  <a:cubicBezTo>
                    <a:pt x="-3011" y="965800"/>
                    <a:pt x="66483" y="1035279"/>
                    <a:pt x="152204" y="1035279"/>
                  </a:cubicBezTo>
                  <a:lnTo>
                    <a:pt x="2415902" y="1035279"/>
                  </a:lnTo>
                  <a:cubicBezTo>
                    <a:pt x="2501623" y="1035279"/>
                    <a:pt x="2571118" y="965800"/>
                    <a:pt x="2571118" y="880063"/>
                  </a:cubicBezTo>
                  <a:lnTo>
                    <a:pt x="2571118" y="154946"/>
                  </a:lnTo>
                  <a:cubicBezTo>
                    <a:pt x="2571118" y="69207"/>
                    <a:pt x="2501623" y="-286"/>
                    <a:pt x="2415902" y="-286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8E48AB-B774-7F9A-017A-8570B3EAFF79}"/>
                </a:ext>
              </a:extLst>
            </p:cNvPr>
            <p:cNvSpPr/>
            <p:nvPr/>
          </p:nvSpPr>
          <p:spPr>
            <a:xfrm flipV="1">
              <a:off x="6512777" y="4670152"/>
              <a:ext cx="2148418" cy="817218"/>
            </a:xfrm>
            <a:custGeom>
              <a:avLst/>
              <a:gdLst>
                <a:gd name="connsiteX0" fmla="*/ 2419953 w 2580989"/>
                <a:gd name="connsiteY0" fmla="*/ 3516 h 1043410"/>
                <a:gd name="connsiteX1" fmla="*/ 2424463 w 2580989"/>
                <a:gd name="connsiteY1" fmla="*/ 3952 h 1043410"/>
                <a:gd name="connsiteX2" fmla="*/ 2437807 w 2580989"/>
                <a:gd name="connsiteY2" fmla="*/ 5047 h 1043410"/>
                <a:gd name="connsiteX3" fmla="*/ 2487758 w 2580989"/>
                <a:gd name="connsiteY3" fmla="*/ 20177 h 1043410"/>
                <a:gd name="connsiteX4" fmla="*/ 2550046 w 2580989"/>
                <a:gd name="connsiteY4" fmla="*/ 76527 h 1043410"/>
                <a:gd name="connsiteX5" fmla="*/ 2570333 w 2580989"/>
                <a:gd name="connsiteY5" fmla="*/ 126478 h 1043410"/>
                <a:gd name="connsiteX6" fmla="*/ 2573603 w 2580989"/>
                <a:gd name="connsiteY6" fmla="*/ 188194 h 1043410"/>
                <a:gd name="connsiteX7" fmla="*/ 2572906 w 2580989"/>
                <a:gd name="connsiteY7" fmla="*/ 508711 h 1043410"/>
                <a:gd name="connsiteX8" fmla="*/ 2572596 w 2580989"/>
                <a:gd name="connsiteY8" fmla="*/ 708839 h 1043410"/>
                <a:gd name="connsiteX9" fmla="*/ 2572457 w 2580989"/>
                <a:gd name="connsiteY9" fmla="*/ 818102 h 1043410"/>
                <a:gd name="connsiteX10" fmla="*/ 2572379 w 2580989"/>
                <a:gd name="connsiteY10" fmla="*/ 874938 h 1043410"/>
                <a:gd name="connsiteX11" fmla="*/ 2564630 w 2580989"/>
                <a:gd name="connsiteY11" fmla="*/ 931476 h 1043410"/>
                <a:gd name="connsiteX12" fmla="*/ 2489510 w 2580989"/>
                <a:gd name="connsiteY12" fmla="*/ 1019180 h 1043410"/>
                <a:gd name="connsiteX13" fmla="*/ 2431004 w 2580989"/>
                <a:gd name="connsiteY13" fmla="*/ 1035469 h 1043410"/>
                <a:gd name="connsiteX14" fmla="*/ 2390243 w 2580989"/>
                <a:gd name="connsiteY14" fmla="*/ 1035996 h 1043410"/>
                <a:gd name="connsiteX15" fmla="*/ 2367507 w 2580989"/>
                <a:gd name="connsiteY15" fmla="*/ 1035980 h 1043410"/>
                <a:gd name="connsiteX16" fmla="*/ 2099898 w 2580989"/>
                <a:gd name="connsiteY16" fmla="*/ 1035748 h 1043410"/>
                <a:gd name="connsiteX17" fmla="*/ 1509428 w 2580989"/>
                <a:gd name="connsiteY17" fmla="*/ 1035376 h 1043410"/>
                <a:gd name="connsiteX18" fmla="*/ 156426 w 2580989"/>
                <a:gd name="connsiteY18" fmla="*/ 1035051 h 1043410"/>
                <a:gd name="connsiteX19" fmla="*/ 73804 w 2580989"/>
                <a:gd name="connsiteY19" fmla="*/ 1010486 h 1043410"/>
                <a:gd name="connsiteX20" fmla="*/ 18212 w 2580989"/>
                <a:gd name="connsiteY20" fmla="*/ 945315 h 1043410"/>
                <a:gd name="connsiteX21" fmla="*/ 6557 w 2580989"/>
                <a:gd name="connsiteY21" fmla="*/ 903889 h 1043410"/>
                <a:gd name="connsiteX22" fmla="*/ 5069 w 2580989"/>
                <a:gd name="connsiteY22" fmla="*/ 860275 h 1043410"/>
                <a:gd name="connsiteX23" fmla="*/ 5054 w 2580989"/>
                <a:gd name="connsiteY23" fmla="*/ 772292 h 1043410"/>
                <a:gd name="connsiteX24" fmla="*/ 4992 w 2580989"/>
                <a:gd name="connsiteY24" fmla="*/ 427068 h 1043410"/>
                <a:gd name="connsiteX25" fmla="*/ 4945 w 2580989"/>
                <a:gd name="connsiteY25" fmla="*/ 258861 h 1043410"/>
                <a:gd name="connsiteX26" fmla="*/ 4930 w 2580989"/>
                <a:gd name="connsiteY26" fmla="*/ 175946 h 1043410"/>
                <a:gd name="connsiteX27" fmla="*/ 17995 w 2580989"/>
                <a:gd name="connsiteY27" fmla="*/ 97341 h 1043410"/>
                <a:gd name="connsiteX28" fmla="*/ 139362 w 2580989"/>
                <a:gd name="connsiteY28" fmla="*/ 8303 h 1043410"/>
                <a:gd name="connsiteX29" fmla="*/ 178728 w 2580989"/>
                <a:gd name="connsiteY29" fmla="*/ 7293 h 1043410"/>
                <a:gd name="connsiteX30" fmla="*/ 218310 w 2580989"/>
                <a:gd name="connsiteY30" fmla="*/ 7281 h 1043410"/>
                <a:gd name="connsiteX31" fmla="*/ 296778 w 2580989"/>
                <a:gd name="connsiteY31" fmla="*/ 7233 h 1043410"/>
                <a:gd name="connsiteX32" fmla="*/ 1401823 w 2580989"/>
                <a:gd name="connsiteY32" fmla="*/ 6366 h 1043410"/>
                <a:gd name="connsiteX33" fmla="*/ 2146796 w 2580989"/>
                <a:gd name="connsiteY33" fmla="*/ 5095 h 1043410"/>
                <a:gd name="connsiteX34" fmla="*/ 2349327 w 2580989"/>
                <a:gd name="connsiteY34" fmla="*/ 4339 h 1043410"/>
                <a:gd name="connsiteX35" fmla="*/ 2402006 w 2580989"/>
                <a:gd name="connsiteY35" fmla="*/ 3933 h 1043410"/>
                <a:gd name="connsiteX36" fmla="*/ 2419953 w 2580989"/>
                <a:gd name="connsiteY36" fmla="*/ 3516 h 1043410"/>
                <a:gd name="connsiteX37" fmla="*/ 2402006 w 2580989"/>
                <a:gd name="connsiteY37" fmla="*/ 3110 h 1043410"/>
                <a:gd name="connsiteX38" fmla="*/ 2349327 w 2580989"/>
                <a:gd name="connsiteY38" fmla="*/ 2710 h 1043410"/>
                <a:gd name="connsiteX39" fmla="*/ 2146796 w 2580989"/>
                <a:gd name="connsiteY39" fmla="*/ 1948 h 1043410"/>
                <a:gd name="connsiteX40" fmla="*/ 1401823 w 2580989"/>
                <a:gd name="connsiteY40" fmla="*/ 664 h 1043410"/>
                <a:gd name="connsiteX41" fmla="*/ 296778 w 2580989"/>
                <a:gd name="connsiteY41" fmla="*/ -208 h 1043410"/>
                <a:gd name="connsiteX42" fmla="*/ 218310 w 2580989"/>
                <a:gd name="connsiteY42" fmla="*/ -238 h 1043410"/>
                <a:gd name="connsiteX43" fmla="*/ 178728 w 2580989"/>
                <a:gd name="connsiteY43" fmla="*/ -250 h 1043410"/>
                <a:gd name="connsiteX44" fmla="*/ 138525 w 2580989"/>
                <a:gd name="connsiteY44" fmla="*/ 773 h 1043410"/>
                <a:gd name="connsiteX45" fmla="*/ 10943 w 2580989"/>
                <a:gd name="connsiteY45" fmla="*/ 94192 h 1043410"/>
                <a:gd name="connsiteX46" fmla="*/ -2835 w 2580989"/>
                <a:gd name="connsiteY46" fmla="*/ 175946 h 1043410"/>
                <a:gd name="connsiteX47" fmla="*/ -2866 w 2580989"/>
                <a:gd name="connsiteY47" fmla="*/ 258861 h 1043410"/>
                <a:gd name="connsiteX48" fmla="*/ -2913 w 2580989"/>
                <a:gd name="connsiteY48" fmla="*/ 427068 h 1043410"/>
                <a:gd name="connsiteX49" fmla="*/ -2975 w 2580989"/>
                <a:gd name="connsiteY49" fmla="*/ 772292 h 1043410"/>
                <a:gd name="connsiteX50" fmla="*/ -2975 w 2580989"/>
                <a:gd name="connsiteY50" fmla="*/ 860275 h 1043410"/>
                <a:gd name="connsiteX51" fmla="*/ -1440 w 2580989"/>
                <a:gd name="connsiteY51" fmla="*/ 904942 h 1043410"/>
                <a:gd name="connsiteX52" fmla="*/ 10850 w 2580989"/>
                <a:gd name="connsiteY52" fmla="*/ 948601 h 1043410"/>
                <a:gd name="connsiteX53" fmla="*/ 69387 w 2580989"/>
                <a:gd name="connsiteY53" fmla="*/ 1017243 h 1043410"/>
                <a:gd name="connsiteX54" fmla="*/ 156426 w 2580989"/>
                <a:gd name="connsiteY54" fmla="*/ 1043125 h 1043410"/>
                <a:gd name="connsiteX55" fmla="*/ 1509428 w 2580989"/>
                <a:gd name="connsiteY55" fmla="*/ 1042815 h 1043410"/>
                <a:gd name="connsiteX56" fmla="*/ 2099898 w 2580989"/>
                <a:gd name="connsiteY56" fmla="*/ 1042428 h 1043410"/>
                <a:gd name="connsiteX57" fmla="*/ 2367507 w 2580989"/>
                <a:gd name="connsiteY57" fmla="*/ 1042195 h 1043410"/>
                <a:gd name="connsiteX58" fmla="*/ 2390243 w 2580989"/>
                <a:gd name="connsiteY58" fmla="*/ 1042180 h 1043410"/>
                <a:gd name="connsiteX59" fmla="*/ 2431437 w 2580989"/>
                <a:gd name="connsiteY59" fmla="*/ 1041560 h 1043410"/>
                <a:gd name="connsiteX60" fmla="*/ 2492237 w 2580989"/>
                <a:gd name="connsiteY60" fmla="*/ 1024481 h 1043410"/>
                <a:gd name="connsiteX61" fmla="*/ 2570039 w 2580989"/>
                <a:gd name="connsiteY61" fmla="*/ 933258 h 1043410"/>
                <a:gd name="connsiteX62" fmla="*/ 2577958 w 2580989"/>
                <a:gd name="connsiteY62" fmla="*/ 874938 h 1043410"/>
                <a:gd name="connsiteX63" fmla="*/ 2577881 w 2580989"/>
                <a:gd name="connsiteY63" fmla="*/ 818102 h 1043410"/>
                <a:gd name="connsiteX64" fmla="*/ 2577741 w 2580989"/>
                <a:gd name="connsiteY64" fmla="*/ 708839 h 1043410"/>
                <a:gd name="connsiteX65" fmla="*/ 2577432 w 2580989"/>
                <a:gd name="connsiteY65" fmla="*/ 508711 h 1043410"/>
                <a:gd name="connsiteX66" fmla="*/ 2576734 w 2580989"/>
                <a:gd name="connsiteY66" fmla="*/ 188194 h 1043410"/>
                <a:gd name="connsiteX67" fmla="*/ 2573045 w 2580989"/>
                <a:gd name="connsiteY67" fmla="*/ 125892 h 1043410"/>
                <a:gd name="connsiteX68" fmla="*/ 2552061 w 2580989"/>
                <a:gd name="connsiteY68" fmla="*/ 75256 h 1043410"/>
                <a:gd name="connsiteX69" fmla="*/ 2488487 w 2580989"/>
                <a:gd name="connsiteY69" fmla="*/ 18717 h 1043410"/>
                <a:gd name="connsiteX70" fmla="*/ 2437900 w 2580989"/>
                <a:gd name="connsiteY70" fmla="*/ 4230 h 1043410"/>
                <a:gd name="connsiteX71" fmla="*/ 2419953 w 2580989"/>
                <a:gd name="connsiteY71" fmla="*/ 3516 h 104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580989" h="1043410">
                  <a:moveTo>
                    <a:pt x="2419953" y="3516"/>
                  </a:moveTo>
                  <a:cubicBezTo>
                    <a:pt x="2419953" y="3516"/>
                    <a:pt x="2421472" y="3733"/>
                    <a:pt x="2424463" y="3952"/>
                  </a:cubicBezTo>
                  <a:cubicBezTo>
                    <a:pt x="2427454" y="4272"/>
                    <a:pt x="2431949" y="4260"/>
                    <a:pt x="2437807" y="5047"/>
                  </a:cubicBezTo>
                  <a:cubicBezTo>
                    <a:pt x="2449477" y="6645"/>
                    <a:pt x="2467052" y="9993"/>
                    <a:pt x="2487758" y="20177"/>
                  </a:cubicBezTo>
                  <a:cubicBezTo>
                    <a:pt x="2508340" y="30201"/>
                    <a:pt x="2532037" y="48013"/>
                    <a:pt x="2550046" y="76527"/>
                  </a:cubicBezTo>
                  <a:cubicBezTo>
                    <a:pt x="2558989" y="90694"/>
                    <a:pt x="2566474" y="107505"/>
                    <a:pt x="2570333" y="126478"/>
                  </a:cubicBezTo>
                  <a:cubicBezTo>
                    <a:pt x="2574641" y="145386"/>
                    <a:pt x="2573510" y="166188"/>
                    <a:pt x="2573603" y="188194"/>
                  </a:cubicBezTo>
                  <a:cubicBezTo>
                    <a:pt x="2573417" y="276207"/>
                    <a:pt x="2573185" y="383812"/>
                    <a:pt x="2572906" y="508711"/>
                  </a:cubicBezTo>
                  <a:cubicBezTo>
                    <a:pt x="2572813" y="571189"/>
                    <a:pt x="2572704" y="638001"/>
                    <a:pt x="2572596" y="708839"/>
                  </a:cubicBezTo>
                  <a:cubicBezTo>
                    <a:pt x="2572550" y="744256"/>
                    <a:pt x="2572503" y="780696"/>
                    <a:pt x="2572457" y="818102"/>
                  </a:cubicBezTo>
                  <a:cubicBezTo>
                    <a:pt x="2572426" y="836798"/>
                    <a:pt x="2572410" y="855752"/>
                    <a:pt x="2572379" y="874938"/>
                  </a:cubicBezTo>
                  <a:cubicBezTo>
                    <a:pt x="2572550" y="894063"/>
                    <a:pt x="2570860" y="913079"/>
                    <a:pt x="2564630" y="931476"/>
                  </a:cubicBezTo>
                  <a:cubicBezTo>
                    <a:pt x="2552727" y="968175"/>
                    <a:pt x="2525543" y="1000830"/>
                    <a:pt x="2489510" y="1019180"/>
                  </a:cubicBezTo>
                  <a:cubicBezTo>
                    <a:pt x="2471563" y="1028386"/>
                    <a:pt x="2451554" y="1034043"/>
                    <a:pt x="2431004" y="1035469"/>
                  </a:cubicBezTo>
                  <a:cubicBezTo>
                    <a:pt x="2417737" y="1036182"/>
                    <a:pt x="2404036" y="1036089"/>
                    <a:pt x="2390243" y="1035996"/>
                  </a:cubicBezTo>
                  <a:cubicBezTo>
                    <a:pt x="2382680" y="1035950"/>
                    <a:pt x="2375070" y="1035888"/>
                    <a:pt x="2367507" y="1035980"/>
                  </a:cubicBezTo>
                  <a:cubicBezTo>
                    <a:pt x="2281661" y="1035903"/>
                    <a:pt x="2192360" y="1035826"/>
                    <a:pt x="2099898" y="1035748"/>
                  </a:cubicBezTo>
                  <a:cubicBezTo>
                    <a:pt x="1914956" y="1035624"/>
                    <a:pt x="1717353" y="1035500"/>
                    <a:pt x="1509428" y="1035376"/>
                  </a:cubicBezTo>
                  <a:cubicBezTo>
                    <a:pt x="1093531" y="1035268"/>
                    <a:pt x="636330" y="1035159"/>
                    <a:pt x="156426" y="1035051"/>
                  </a:cubicBezTo>
                  <a:cubicBezTo>
                    <a:pt x="127165" y="1034849"/>
                    <a:pt x="98152" y="1026465"/>
                    <a:pt x="73804" y="1010486"/>
                  </a:cubicBezTo>
                  <a:cubicBezTo>
                    <a:pt x="49487" y="994585"/>
                    <a:pt x="29959" y="971709"/>
                    <a:pt x="18212" y="945315"/>
                  </a:cubicBezTo>
                  <a:cubicBezTo>
                    <a:pt x="12663" y="932064"/>
                    <a:pt x="8045" y="918240"/>
                    <a:pt x="6557" y="903889"/>
                  </a:cubicBezTo>
                  <a:cubicBezTo>
                    <a:pt x="4635" y="889754"/>
                    <a:pt x="5084" y="875062"/>
                    <a:pt x="5069" y="860275"/>
                  </a:cubicBezTo>
                  <a:cubicBezTo>
                    <a:pt x="5069" y="830847"/>
                    <a:pt x="5054" y="801508"/>
                    <a:pt x="5054" y="772292"/>
                  </a:cubicBezTo>
                  <a:cubicBezTo>
                    <a:pt x="5038" y="655407"/>
                    <a:pt x="5023" y="540235"/>
                    <a:pt x="4992" y="427068"/>
                  </a:cubicBezTo>
                  <a:cubicBezTo>
                    <a:pt x="4976" y="370486"/>
                    <a:pt x="4961" y="314407"/>
                    <a:pt x="4945" y="258861"/>
                  </a:cubicBezTo>
                  <a:cubicBezTo>
                    <a:pt x="4945" y="231092"/>
                    <a:pt x="4930" y="203455"/>
                    <a:pt x="4930" y="175946"/>
                  </a:cubicBezTo>
                  <a:cubicBezTo>
                    <a:pt x="4139" y="148394"/>
                    <a:pt x="6712" y="121768"/>
                    <a:pt x="17995" y="97341"/>
                  </a:cubicBezTo>
                  <a:cubicBezTo>
                    <a:pt x="39196" y="48334"/>
                    <a:pt x="87644" y="13819"/>
                    <a:pt x="139362" y="8303"/>
                  </a:cubicBezTo>
                  <a:cubicBezTo>
                    <a:pt x="152179" y="7124"/>
                    <a:pt x="165446" y="7251"/>
                    <a:pt x="178728" y="7293"/>
                  </a:cubicBezTo>
                  <a:cubicBezTo>
                    <a:pt x="191963" y="7281"/>
                    <a:pt x="205152" y="7281"/>
                    <a:pt x="218310" y="7281"/>
                  </a:cubicBezTo>
                  <a:cubicBezTo>
                    <a:pt x="244626" y="7263"/>
                    <a:pt x="270788" y="7251"/>
                    <a:pt x="296778" y="7233"/>
                  </a:cubicBezTo>
                  <a:cubicBezTo>
                    <a:pt x="712691" y="6905"/>
                    <a:pt x="1087223" y="6616"/>
                    <a:pt x="1401823" y="6366"/>
                  </a:cubicBezTo>
                  <a:cubicBezTo>
                    <a:pt x="1716252" y="5822"/>
                    <a:pt x="1970735" y="5393"/>
                    <a:pt x="2146796" y="5095"/>
                  </a:cubicBezTo>
                  <a:cubicBezTo>
                    <a:pt x="2234624" y="4756"/>
                    <a:pt x="2302863" y="4508"/>
                    <a:pt x="2349327" y="4339"/>
                  </a:cubicBezTo>
                  <a:cubicBezTo>
                    <a:pt x="2372373" y="4164"/>
                    <a:pt x="2389979" y="4024"/>
                    <a:pt x="2402006" y="3933"/>
                  </a:cubicBezTo>
                  <a:cubicBezTo>
                    <a:pt x="2413878" y="3793"/>
                    <a:pt x="2419953" y="3516"/>
                    <a:pt x="2419953" y="3516"/>
                  </a:cubicBezTo>
                  <a:cubicBezTo>
                    <a:pt x="2419953" y="3516"/>
                    <a:pt x="2413878" y="3249"/>
                    <a:pt x="2402006" y="3110"/>
                  </a:cubicBezTo>
                  <a:cubicBezTo>
                    <a:pt x="2389979" y="3019"/>
                    <a:pt x="2372373" y="2879"/>
                    <a:pt x="2349327" y="2710"/>
                  </a:cubicBezTo>
                  <a:cubicBezTo>
                    <a:pt x="2302863" y="2541"/>
                    <a:pt x="2234624" y="2275"/>
                    <a:pt x="2146796" y="1948"/>
                  </a:cubicBezTo>
                  <a:cubicBezTo>
                    <a:pt x="1970735" y="1639"/>
                    <a:pt x="1716252" y="1202"/>
                    <a:pt x="1401823" y="664"/>
                  </a:cubicBezTo>
                  <a:cubicBezTo>
                    <a:pt x="1087223" y="416"/>
                    <a:pt x="712691" y="119"/>
                    <a:pt x="296778" y="-208"/>
                  </a:cubicBezTo>
                  <a:cubicBezTo>
                    <a:pt x="270788" y="-208"/>
                    <a:pt x="244626" y="-221"/>
                    <a:pt x="218310" y="-238"/>
                  </a:cubicBezTo>
                  <a:cubicBezTo>
                    <a:pt x="205152" y="-238"/>
                    <a:pt x="191963" y="-250"/>
                    <a:pt x="178728" y="-250"/>
                  </a:cubicBezTo>
                  <a:cubicBezTo>
                    <a:pt x="165554" y="-298"/>
                    <a:pt x="152226" y="-469"/>
                    <a:pt x="138525" y="773"/>
                  </a:cubicBezTo>
                  <a:cubicBezTo>
                    <a:pt x="84172" y="6524"/>
                    <a:pt x="33276" y="42710"/>
                    <a:pt x="10943" y="94192"/>
                  </a:cubicBezTo>
                  <a:cubicBezTo>
                    <a:pt x="-929" y="119487"/>
                    <a:pt x="-3672" y="148752"/>
                    <a:pt x="-2835" y="175946"/>
                  </a:cubicBezTo>
                  <a:cubicBezTo>
                    <a:pt x="-2850" y="203455"/>
                    <a:pt x="-2850" y="231092"/>
                    <a:pt x="-2866" y="258861"/>
                  </a:cubicBezTo>
                  <a:cubicBezTo>
                    <a:pt x="-2882" y="314407"/>
                    <a:pt x="-2897" y="370486"/>
                    <a:pt x="-2913" y="427068"/>
                  </a:cubicBezTo>
                  <a:cubicBezTo>
                    <a:pt x="-2928" y="540235"/>
                    <a:pt x="-2959" y="655407"/>
                    <a:pt x="-2975" y="772292"/>
                  </a:cubicBezTo>
                  <a:cubicBezTo>
                    <a:pt x="-2975" y="801508"/>
                    <a:pt x="-2975" y="830847"/>
                    <a:pt x="-2975" y="860275"/>
                  </a:cubicBezTo>
                  <a:cubicBezTo>
                    <a:pt x="-2944" y="874876"/>
                    <a:pt x="-3455" y="889785"/>
                    <a:pt x="-1440" y="904942"/>
                  </a:cubicBezTo>
                  <a:cubicBezTo>
                    <a:pt x="156" y="920053"/>
                    <a:pt x="4992" y="934637"/>
                    <a:pt x="10850" y="948601"/>
                  </a:cubicBezTo>
                  <a:cubicBezTo>
                    <a:pt x="23218" y="976405"/>
                    <a:pt x="43784" y="1000505"/>
                    <a:pt x="69387" y="1017243"/>
                  </a:cubicBezTo>
                  <a:cubicBezTo>
                    <a:pt x="95021" y="1034074"/>
                    <a:pt x="125646" y="1042924"/>
                    <a:pt x="156426" y="1043125"/>
                  </a:cubicBezTo>
                  <a:cubicBezTo>
                    <a:pt x="636330" y="1043017"/>
                    <a:pt x="1093531" y="1042908"/>
                    <a:pt x="1509428" y="1042815"/>
                  </a:cubicBezTo>
                  <a:cubicBezTo>
                    <a:pt x="1717353" y="1042676"/>
                    <a:pt x="1914956" y="1042552"/>
                    <a:pt x="2099898" y="1042428"/>
                  </a:cubicBezTo>
                  <a:cubicBezTo>
                    <a:pt x="2192360" y="1042350"/>
                    <a:pt x="2281661" y="1042273"/>
                    <a:pt x="2367507" y="1042195"/>
                  </a:cubicBezTo>
                  <a:cubicBezTo>
                    <a:pt x="2375148" y="1042102"/>
                    <a:pt x="2382711" y="1042149"/>
                    <a:pt x="2390243" y="1042180"/>
                  </a:cubicBezTo>
                  <a:cubicBezTo>
                    <a:pt x="2403975" y="1042257"/>
                    <a:pt x="2417597" y="1042319"/>
                    <a:pt x="2431437" y="1041560"/>
                  </a:cubicBezTo>
                  <a:cubicBezTo>
                    <a:pt x="2452809" y="1040026"/>
                    <a:pt x="2473608" y="1034105"/>
                    <a:pt x="2492237" y="1024481"/>
                  </a:cubicBezTo>
                  <a:cubicBezTo>
                    <a:pt x="2529665" y="1005340"/>
                    <a:pt x="2557779" y="971384"/>
                    <a:pt x="2570039" y="933258"/>
                  </a:cubicBezTo>
                  <a:cubicBezTo>
                    <a:pt x="2576471" y="914288"/>
                    <a:pt x="2578191" y="894109"/>
                    <a:pt x="2577958" y="874938"/>
                  </a:cubicBezTo>
                  <a:cubicBezTo>
                    <a:pt x="2577927" y="855752"/>
                    <a:pt x="2577912" y="836798"/>
                    <a:pt x="2577881" y="818102"/>
                  </a:cubicBezTo>
                  <a:cubicBezTo>
                    <a:pt x="2577834" y="780696"/>
                    <a:pt x="2577788" y="744256"/>
                    <a:pt x="2577741" y="708839"/>
                  </a:cubicBezTo>
                  <a:cubicBezTo>
                    <a:pt x="2577633" y="638001"/>
                    <a:pt x="2577525" y="571189"/>
                    <a:pt x="2577432" y="508711"/>
                  </a:cubicBezTo>
                  <a:cubicBezTo>
                    <a:pt x="2577152" y="383812"/>
                    <a:pt x="2576935" y="276207"/>
                    <a:pt x="2576734" y="188194"/>
                  </a:cubicBezTo>
                  <a:cubicBezTo>
                    <a:pt x="2576517" y="166326"/>
                    <a:pt x="2577556" y="145198"/>
                    <a:pt x="2573045" y="125892"/>
                  </a:cubicBezTo>
                  <a:cubicBezTo>
                    <a:pt x="2569001" y="106609"/>
                    <a:pt x="2561267" y="89561"/>
                    <a:pt x="2552061" y="75256"/>
                  </a:cubicBezTo>
                  <a:cubicBezTo>
                    <a:pt x="2533556" y="46414"/>
                    <a:pt x="2509378" y="28603"/>
                    <a:pt x="2488487" y="18717"/>
                  </a:cubicBezTo>
                  <a:cubicBezTo>
                    <a:pt x="2467425" y="8661"/>
                    <a:pt x="2449664" y="5574"/>
                    <a:pt x="2437900" y="4230"/>
                  </a:cubicBezTo>
                  <a:cubicBezTo>
                    <a:pt x="2426044" y="3346"/>
                    <a:pt x="2419953" y="3516"/>
                    <a:pt x="2419953" y="351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893510-6E8B-DE40-3929-EEFEA87A67D7}"/>
                </a:ext>
              </a:extLst>
            </p:cNvPr>
            <p:cNvSpPr/>
            <p:nvPr/>
          </p:nvSpPr>
          <p:spPr>
            <a:xfrm flipV="1">
              <a:off x="8195911" y="4955831"/>
              <a:ext cx="316869" cy="298148"/>
            </a:xfrm>
            <a:custGeom>
              <a:avLst/>
              <a:gdLst>
                <a:gd name="connsiteX0" fmla="*/ 186808 w 380669"/>
                <a:gd name="connsiteY0" fmla="*/ 349413 h 380670"/>
                <a:gd name="connsiteX1" fmla="*/ 27470 w 380669"/>
                <a:gd name="connsiteY1" fmla="*/ 190072 h 380670"/>
                <a:gd name="connsiteX2" fmla="*/ 186808 w 380669"/>
                <a:gd name="connsiteY2" fmla="*/ 30735 h 380670"/>
                <a:gd name="connsiteX3" fmla="*/ 346147 w 380669"/>
                <a:gd name="connsiteY3" fmla="*/ 190072 h 380670"/>
                <a:gd name="connsiteX4" fmla="*/ 186808 w 380669"/>
                <a:gd name="connsiteY4" fmla="*/ 349413 h 380670"/>
                <a:gd name="connsiteX5" fmla="*/ 186808 w 380669"/>
                <a:gd name="connsiteY5" fmla="*/ -261 h 380670"/>
                <a:gd name="connsiteX6" fmla="*/ -3526 w 380669"/>
                <a:gd name="connsiteY6" fmla="*/ 190072 h 380670"/>
                <a:gd name="connsiteX7" fmla="*/ 186808 w 380669"/>
                <a:gd name="connsiteY7" fmla="*/ 380410 h 380670"/>
                <a:gd name="connsiteX8" fmla="*/ 377143 w 380669"/>
                <a:gd name="connsiteY8" fmla="*/ 190072 h 380670"/>
                <a:gd name="connsiteX9" fmla="*/ 186808 w 380669"/>
                <a:gd name="connsiteY9" fmla="*/ -261 h 38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0669" h="380670">
                  <a:moveTo>
                    <a:pt x="186808" y="349413"/>
                  </a:moveTo>
                  <a:cubicBezTo>
                    <a:pt x="98948" y="349413"/>
                    <a:pt x="27470" y="277933"/>
                    <a:pt x="27470" y="190072"/>
                  </a:cubicBezTo>
                  <a:cubicBezTo>
                    <a:pt x="27470" y="102209"/>
                    <a:pt x="98948" y="30735"/>
                    <a:pt x="186808" y="30735"/>
                  </a:cubicBezTo>
                  <a:cubicBezTo>
                    <a:pt x="274668" y="30735"/>
                    <a:pt x="346147" y="102209"/>
                    <a:pt x="346147" y="190072"/>
                  </a:cubicBezTo>
                  <a:cubicBezTo>
                    <a:pt x="346147" y="277933"/>
                    <a:pt x="274668" y="349413"/>
                    <a:pt x="186808" y="349413"/>
                  </a:cubicBezTo>
                  <a:close/>
                  <a:moveTo>
                    <a:pt x="186808" y="-261"/>
                  </a:moveTo>
                  <a:cubicBezTo>
                    <a:pt x="81854" y="-261"/>
                    <a:pt x="-3526" y="85119"/>
                    <a:pt x="-3526" y="190072"/>
                  </a:cubicBezTo>
                  <a:cubicBezTo>
                    <a:pt x="-3526" y="295011"/>
                    <a:pt x="81854" y="380410"/>
                    <a:pt x="186808" y="380410"/>
                  </a:cubicBezTo>
                  <a:cubicBezTo>
                    <a:pt x="291747" y="380410"/>
                    <a:pt x="377143" y="295011"/>
                    <a:pt x="377143" y="190072"/>
                  </a:cubicBezTo>
                  <a:cubicBezTo>
                    <a:pt x="377143" y="85119"/>
                    <a:pt x="291747" y="-261"/>
                    <a:pt x="186808" y="-261"/>
                  </a:cubicBezTo>
                </a:path>
              </a:pathLst>
            </a:custGeom>
            <a:solidFill>
              <a:srgbClr val="13AA5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AE8C631-EA64-C850-EE45-D72EBD7D1EF2}"/>
                </a:ext>
              </a:extLst>
            </p:cNvPr>
            <p:cNvSpPr/>
            <p:nvPr/>
          </p:nvSpPr>
          <p:spPr>
            <a:xfrm flipV="1">
              <a:off x="7383044" y="5041702"/>
              <a:ext cx="722780" cy="164984"/>
            </a:xfrm>
            <a:custGeom>
              <a:avLst/>
              <a:gdLst>
                <a:gd name="connsiteX0" fmla="*/ 759865 w 868308"/>
                <a:gd name="connsiteY0" fmla="*/ -243 h 210649"/>
                <a:gd name="connsiteX1" fmla="*/ 102210 w 868308"/>
                <a:gd name="connsiteY1" fmla="*/ -243 h 210649"/>
                <a:gd name="connsiteX2" fmla="*/ -3117 w 868308"/>
                <a:gd name="connsiteY2" fmla="*/ 105079 h 210649"/>
                <a:gd name="connsiteX3" fmla="*/ -3117 w 868308"/>
                <a:gd name="connsiteY3" fmla="*/ 105079 h 210649"/>
                <a:gd name="connsiteX4" fmla="*/ 102210 w 868308"/>
                <a:gd name="connsiteY4" fmla="*/ 210407 h 210649"/>
                <a:gd name="connsiteX5" fmla="*/ 759865 w 868308"/>
                <a:gd name="connsiteY5" fmla="*/ 210407 h 210649"/>
                <a:gd name="connsiteX6" fmla="*/ 865191 w 868308"/>
                <a:gd name="connsiteY6" fmla="*/ 105079 h 210649"/>
                <a:gd name="connsiteX7" fmla="*/ 865191 w 868308"/>
                <a:gd name="connsiteY7" fmla="*/ 105079 h 210649"/>
                <a:gd name="connsiteX8" fmla="*/ 759865 w 868308"/>
                <a:gd name="connsiteY8" fmla="*/ -243 h 21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308" h="210649">
                  <a:moveTo>
                    <a:pt x="759865" y="-243"/>
                  </a:moveTo>
                  <a:lnTo>
                    <a:pt x="102210" y="-243"/>
                  </a:lnTo>
                  <a:cubicBezTo>
                    <a:pt x="44045" y="-243"/>
                    <a:pt x="-3117" y="46918"/>
                    <a:pt x="-3117" y="105079"/>
                  </a:cubicBezTo>
                  <a:lnTo>
                    <a:pt x="-3117" y="105079"/>
                  </a:lnTo>
                  <a:cubicBezTo>
                    <a:pt x="-3117" y="163264"/>
                    <a:pt x="44045" y="210407"/>
                    <a:pt x="102210" y="210407"/>
                  </a:cubicBezTo>
                  <a:lnTo>
                    <a:pt x="759865" y="210407"/>
                  </a:lnTo>
                  <a:cubicBezTo>
                    <a:pt x="818030" y="210407"/>
                    <a:pt x="865191" y="163264"/>
                    <a:pt x="865191" y="105079"/>
                  </a:cubicBezTo>
                  <a:lnTo>
                    <a:pt x="865191" y="105079"/>
                  </a:lnTo>
                  <a:cubicBezTo>
                    <a:pt x="865191" y="46918"/>
                    <a:pt x="818030" y="-243"/>
                    <a:pt x="759865" y="-243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DEE811-26C9-7DC3-B252-E8FE3F24A618}"/>
                </a:ext>
              </a:extLst>
            </p:cNvPr>
            <p:cNvSpPr/>
            <p:nvPr/>
          </p:nvSpPr>
          <p:spPr>
            <a:xfrm flipV="1">
              <a:off x="6644734" y="4792731"/>
              <a:ext cx="657767" cy="618904"/>
            </a:xfrm>
            <a:custGeom>
              <a:avLst/>
              <a:gdLst>
                <a:gd name="connsiteX0" fmla="*/ 786756 w 790204"/>
                <a:gd name="connsiteY0" fmla="*/ 369185 h 790206"/>
                <a:gd name="connsiteX1" fmla="*/ 366845 w 790204"/>
                <a:gd name="connsiteY1" fmla="*/ 586 h 790206"/>
                <a:gd name="connsiteX2" fmla="*/ -1751 w 790204"/>
                <a:gd name="connsiteY2" fmla="*/ 420498 h 790206"/>
                <a:gd name="connsiteX3" fmla="*/ 418160 w 790204"/>
                <a:gd name="connsiteY3" fmla="*/ 789095 h 790206"/>
                <a:gd name="connsiteX4" fmla="*/ 786756 w 790204"/>
                <a:gd name="connsiteY4" fmla="*/ 369185 h 7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204" h="790206">
                  <a:moveTo>
                    <a:pt x="786756" y="369185"/>
                  </a:moveTo>
                  <a:cubicBezTo>
                    <a:pt x="772591" y="151434"/>
                    <a:pt x="584597" y="-13594"/>
                    <a:pt x="366845" y="586"/>
                  </a:cubicBezTo>
                  <a:cubicBezTo>
                    <a:pt x="149110" y="14753"/>
                    <a:pt x="-15916" y="202760"/>
                    <a:pt x="-1751" y="420498"/>
                  </a:cubicBezTo>
                  <a:cubicBezTo>
                    <a:pt x="12430" y="638250"/>
                    <a:pt x="200424" y="803260"/>
                    <a:pt x="418160" y="789095"/>
                  </a:cubicBezTo>
                  <a:cubicBezTo>
                    <a:pt x="635911" y="774932"/>
                    <a:pt x="800937" y="586918"/>
                    <a:pt x="786756" y="369185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F3CF121-B98B-D23B-A1E5-706F1171C166}"/>
                </a:ext>
              </a:extLst>
            </p:cNvPr>
            <p:cNvSpPr/>
            <p:nvPr/>
          </p:nvSpPr>
          <p:spPr>
            <a:xfrm flipV="1">
              <a:off x="6642397" y="4790827"/>
              <a:ext cx="660519" cy="622647"/>
            </a:xfrm>
            <a:custGeom>
              <a:avLst/>
              <a:gdLst>
                <a:gd name="connsiteX0" fmla="*/ 789565 w 793511"/>
                <a:gd name="connsiteY0" fmla="*/ 371534 h 794985"/>
                <a:gd name="connsiteX1" fmla="*/ 789349 w 793511"/>
                <a:gd name="connsiteY1" fmla="*/ 377952 h 794985"/>
                <a:gd name="connsiteX2" fmla="*/ 789318 w 793511"/>
                <a:gd name="connsiteY2" fmla="*/ 396731 h 794985"/>
                <a:gd name="connsiteX3" fmla="*/ 789379 w 793511"/>
                <a:gd name="connsiteY3" fmla="*/ 410570 h 794985"/>
                <a:gd name="connsiteX4" fmla="*/ 787922 w 793511"/>
                <a:gd name="connsiteY4" fmla="*/ 427188 h 794985"/>
                <a:gd name="connsiteX5" fmla="*/ 782328 w 793511"/>
                <a:gd name="connsiteY5" fmla="*/ 468380 h 794985"/>
                <a:gd name="connsiteX6" fmla="*/ 745411 w 793511"/>
                <a:gd name="connsiteY6" fmla="*/ 575706 h 794985"/>
                <a:gd name="connsiteX7" fmla="*/ 652824 w 793511"/>
                <a:gd name="connsiteY7" fmla="*/ 693403 h 794985"/>
                <a:gd name="connsiteX8" fmla="*/ 492649 w 793511"/>
                <a:gd name="connsiteY8" fmla="*/ 777244 h 794985"/>
                <a:gd name="connsiteX9" fmla="*/ 443504 w 793511"/>
                <a:gd name="connsiteY9" fmla="*/ 786174 h 794985"/>
                <a:gd name="connsiteX10" fmla="*/ 418040 w 793511"/>
                <a:gd name="connsiteY10" fmla="*/ 788809 h 794985"/>
                <a:gd name="connsiteX11" fmla="*/ 392034 w 793511"/>
                <a:gd name="connsiteY11" fmla="*/ 789150 h 794985"/>
                <a:gd name="connsiteX12" fmla="*/ 387384 w 793511"/>
                <a:gd name="connsiteY12" fmla="*/ 789212 h 794985"/>
                <a:gd name="connsiteX13" fmla="*/ 378907 w 793511"/>
                <a:gd name="connsiteY13" fmla="*/ 789150 h 794985"/>
                <a:gd name="connsiteX14" fmla="*/ 365718 w 793511"/>
                <a:gd name="connsiteY14" fmla="*/ 787987 h 794985"/>
                <a:gd name="connsiteX15" fmla="*/ 339107 w 793511"/>
                <a:gd name="connsiteY15" fmla="*/ 785430 h 794985"/>
                <a:gd name="connsiteX16" fmla="*/ 285917 w 793511"/>
                <a:gd name="connsiteY16" fmla="*/ 773497 h 794985"/>
                <a:gd name="connsiteX17" fmla="*/ 233409 w 793511"/>
                <a:gd name="connsiteY17" fmla="*/ 754372 h 794985"/>
                <a:gd name="connsiteX18" fmla="*/ 208100 w 793511"/>
                <a:gd name="connsiteY18" fmla="*/ 741398 h 794985"/>
                <a:gd name="connsiteX19" fmla="*/ 183427 w 793511"/>
                <a:gd name="connsiteY19" fmla="*/ 726664 h 794985"/>
                <a:gd name="connsiteX20" fmla="*/ 136591 w 793511"/>
                <a:gd name="connsiteY20" fmla="*/ 691822 h 794985"/>
                <a:gd name="connsiteX21" fmla="*/ 95303 w 793511"/>
                <a:gd name="connsiteY21" fmla="*/ 648954 h 794985"/>
                <a:gd name="connsiteX22" fmla="*/ 32365 w 793511"/>
                <a:gd name="connsiteY22" fmla="*/ 544819 h 794985"/>
                <a:gd name="connsiteX23" fmla="*/ 4142 w 793511"/>
                <a:gd name="connsiteY23" fmla="*/ 422708 h 794985"/>
                <a:gd name="connsiteX24" fmla="*/ 16262 w 793511"/>
                <a:gd name="connsiteY24" fmla="*/ 297929 h 794985"/>
                <a:gd name="connsiteX25" fmla="*/ 65175 w 793511"/>
                <a:gd name="connsiteY25" fmla="*/ 186469 h 794985"/>
                <a:gd name="connsiteX26" fmla="*/ 100557 w 793511"/>
                <a:gd name="connsiteY26" fmla="*/ 138612 h 794985"/>
                <a:gd name="connsiteX27" fmla="*/ 142496 w 793511"/>
                <a:gd name="connsiteY27" fmla="*/ 97989 h 794985"/>
                <a:gd name="connsiteX28" fmla="*/ 165046 w 793511"/>
                <a:gd name="connsiteY28" fmla="*/ 80166 h 794985"/>
                <a:gd name="connsiteX29" fmla="*/ 188479 w 793511"/>
                <a:gd name="connsiteY29" fmla="*/ 64014 h 794985"/>
                <a:gd name="connsiteX30" fmla="*/ 238058 w 793511"/>
                <a:gd name="connsiteY30" fmla="*/ 38241 h 794985"/>
                <a:gd name="connsiteX31" fmla="*/ 289264 w 793511"/>
                <a:gd name="connsiteY31" fmla="*/ 19516 h 794985"/>
                <a:gd name="connsiteX32" fmla="*/ 315317 w 793511"/>
                <a:gd name="connsiteY32" fmla="*/ 13523 h 794985"/>
                <a:gd name="connsiteX33" fmla="*/ 328243 w 793511"/>
                <a:gd name="connsiteY33" fmla="*/ 10653 h 794985"/>
                <a:gd name="connsiteX34" fmla="*/ 341277 w 793511"/>
                <a:gd name="connsiteY34" fmla="*/ 8953 h 794985"/>
                <a:gd name="connsiteX35" fmla="*/ 367097 w 793511"/>
                <a:gd name="connsiteY35" fmla="*/ 5914 h 794985"/>
                <a:gd name="connsiteX36" fmla="*/ 392685 w 793511"/>
                <a:gd name="connsiteY36" fmla="*/ 5229 h 794985"/>
                <a:gd name="connsiteX37" fmla="*/ 442589 w 793511"/>
                <a:gd name="connsiteY37" fmla="*/ 7724 h 794985"/>
                <a:gd name="connsiteX38" fmla="*/ 612280 w 793511"/>
                <a:gd name="connsiteY38" fmla="*/ 70104 h 794985"/>
                <a:gd name="connsiteX39" fmla="*/ 719342 w 793511"/>
                <a:gd name="connsiteY39" fmla="*/ 174826 h 794985"/>
                <a:gd name="connsiteX40" fmla="*/ 769836 w 793511"/>
                <a:gd name="connsiteY40" fmla="*/ 276449 h 794985"/>
                <a:gd name="connsiteX41" fmla="*/ 780716 w 793511"/>
                <a:gd name="connsiteY41" fmla="*/ 316557 h 794985"/>
                <a:gd name="connsiteX42" fmla="*/ 784312 w 793511"/>
                <a:gd name="connsiteY42" fmla="*/ 332849 h 794985"/>
                <a:gd name="connsiteX43" fmla="*/ 786047 w 793511"/>
                <a:gd name="connsiteY43" fmla="*/ 346568 h 794985"/>
                <a:gd name="connsiteX44" fmla="*/ 788527 w 793511"/>
                <a:gd name="connsiteY44" fmla="*/ 365195 h 794985"/>
                <a:gd name="connsiteX45" fmla="*/ 789565 w 793511"/>
                <a:gd name="connsiteY45" fmla="*/ 371534 h 794985"/>
                <a:gd name="connsiteX46" fmla="*/ 789147 w 793511"/>
                <a:gd name="connsiteY46" fmla="*/ 365147 h 794985"/>
                <a:gd name="connsiteX47" fmla="*/ 787287 w 793511"/>
                <a:gd name="connsiteY47" fmla="*/ 346410 h 794985"/>
                <a:gd name="connsiteX48" fmla="*/ 785830 w 793511"/>
                <a:gd name="connsiteY48" fmla="*/ 332601 h 794985"/>
                <a:gd name="connsiteX49" fmla="*/ 782514 w 793511"/>
                <a:gd name="connsiteY49" fmla="*/ 316188 h 794985"/>
                <a:gd name="connsiteX50" fmla="*/ 772114 w 793511"/>
                <a:gd name="connsiteY50" fmla="*/ 275724 h 794985"/>
                <a:gd name="connsiteX51" fmla="*/ 722179 w 793511"/>
                <a:gd name="connsiteY51" fmla="*/ 172877 h 794985"/>
                <a:gd name="connsiteX52" fmla="*/ 614698 w 793511"/>
                <a:gd name="connsiteY52" fmla="*/ 66478 h 794985"/>
                <a:gd name="connsiteX53" fmla="*/ 443209 w 793511"/>
                <a:gd name="connsiteY53" fmla="*/ 2656 h 794985"/>
                <a:gd name="connsiteX54" fmla="*/ 392654 w 793511"/>
                <a:gd name="connsiteY54" fmla="*/ -38 h 794985"/>
                <a:gd name="connsiteX55" fmla="*/ 366709 w 793511"/>
                <a:gd name="connsiteY55" fmla="*/ 579 h 794985"/>
                <a:gd name="connsiteX56" fmla="*/ 340533 w 793511"/>
                <a:gd name="connsiteY56" fmla="*/ 3589 h 794985"/>
                <a:gd name="connsiteX57" fmla="*/ 327313 w 793511"/>
                <a:gd name="connsiteY57" fmla="*/ 5278 h 794985"/>
                <a:gd name="connsiteX58" fmla="*/ 314201 w 793511"/>
                <a:gd name="connsiteY58" fmla="*/ 8141 h 794985"/>
                <a:gd name="connsiteX59" fmla="*/ 287761 w 793511"/>
                <a:gd name="connsiteY59" fmla="*/ 14159 h 794985"/>
                <a:gd name="connsiteX60" fmla="*/ 235780 w 793511"/>
                <a:gd name="connsiteY60" fmla="*/ 33048 h 794985"/>
                <a:gd name="connsiteX61" fmla="*/ 185410 w 793511"/>
                <a:gd name="connsiteY61" fmla="*/ 59104 h 794985"/>
                <a:gd name="connsiteX62" fmla="*/ 161621 w 793511"/>
                <a:gd name="connsiteY62" fmla="*/ 75437 h 794985"/>
                <a:gd name="connsiteX63" fmla="*/ 138699 w 793511"/>
                <a:gd name="connsiteY63" fmla="*/ 93491 h 794985"/>
                <a:gd name="connsiteX64" fmla="*/ 96078 w 793511"/>
                <a:gd name="connsiteY64" fmla="*/ 134670 h 794985"/>
                <a:gd name="connsiteX65" fmla="*/ 60091 w 793511"/>
                <a:gd name="connsiteY65" fmla="*/ 183230 h 794985"/>
                <a:gd name="connsiteX66" fmla="*/ 10342 w 793511"/>
                <a:gd name="connsiteY66" fmla="*/ 296380 h 794985"/>
                <a:gd name="connsiteX67" fmla="*/ -2011 w 793511"/>
                <a:gd name="connsiteY67" fmla="*/ 423108 h 794985"/>
                <a:gd name="connsiteX68" fmla="*/ 26692 w 793511"/>
                <a:gd name="connsiteY68" fmla="*/ 547131 h 794985"/>
                <a:gd name="connsiteX69" fmla="*/ 90685 w 793511"/>
                <a:gd name="connsiteY69" fmla="*/ 652841 h 794985"/>
                <a:gd name="connsiteX70" fmla="*/ 132654 w 793511"/>
                <a:gd name="connsiteY70" fmla="*/ 696303 h 794985"/>
                <a:gd name="connsiteX71" fmla="*/ 180234 w 793511"/>
                <a:gd name="connsiteY71" fmla="*/ 731603 h 794985"/>
                <a:gd name="connsiteX72" fmla="*/ 205310 w 793511"/>
                <a:gd name="connsiteY72" fmla="*/ 746514 h 794985"/>
                <a:gd name="connsiteX73" fmla="*/ 231022 w 793511"/>
                <a:gd name="connsiteY73" fmla="*/ 759640 h 794985"/>
                <a:gd name="connsiteX74" fmla="*/ 284321 w 793511"/>
                <a:gd name="connsiteY74" fmla="*/ 778933 h 794985"/>
                <a:gd name="connsiteX75" fmla="*/ 338317 w 793511"/>
                <a:gd name="connsiteY75" fmla="*/ 790917 h 794985"/>
                <a:gd name="connsiteX76" fmla="*/ 365299 w 793511"/>
                <a:gd name="connsiteY76" fmla="*/ 793474 h 794985"/>
                <a:gd name="connsiteX77" fmla="*/ 378674 w 793511"/>
                <a:gd name="connsiteY77" fmla="*/ 794605 h 794985"/>
                <a:gd name="connsiteX78" fmla="*/ 387291 w 793511"/>
                <a:gd name="connsiteY78" fmla="*/ 794652 h 794985"/>
                <a:gd name="connsiteX79" fmla="*/ 392003 w 793511"/>
                <a:gd name="connsiteY79" fmla="*/ 794574 h 794985"/>
                <a:gd name="connsiteX80" fmla="*/ 418350 w 793511"/>
                <a:gd name="connsiteY80" fmla="*/ 794156 h 794985"/>
                <a:gd name="connsiteX81" fmla="*/ 444139 w 793511"/>
                <a:gd name="connsiteY81" fmla="*/ 791413 h 794985"/>
                <a:gd name="connsiteX82" fmla="*/ 493920 w 793511"/>
                <a:gd name="connsiteY82" fmla="*/ 782191 h 794985"/>
                <a:gd name="connsiteX83" fmla="*/ 655676 w 793511"/>
                <a:gd name="connsiteY83" fmla="*/ 696690 h 794985"/>
                <a:gd name="connsiteX84" fmla="*/ 748479 w 793511"/>
                <a:gd name="connsiteY84" fmla="*/ 577274 h 794985"/>
                <a:gd name="connsiteX85" fmla="*/ 784684 w 793511"/>
                <a:gd name="connsiteY85" fmla="*/ 468815 h 794985"/>
                <a:gd name="connsiteX86" fmla="*/ 789751 w 793511"/>
                <a:gd name="connsiteY86" fmla="*/ 427328 h 794985"/>
                <a:gd name="connsiteX87" fmla="*/ 790914 w 793511"/>
                <a:gd name="connsiteY87" fmla="*/ 410619 h 794985"/>
                <a:gd name="connsiteX88" fmla="*/ 790557 w 793511"/>
                <a:gd name="connsiteY88" fmla="*/ 396731 h 794985"/>
                <a:gd name="connsiteX89" fmla="*/ 789984 w 793511"/>
                <a:gd name="connsiteY89" fmla="*/ 377915 h 794985"/>
                <a:gd name="connsiteX90" fmla="*/ 789565 w 793511"/>
                <a:gd name="connsiteY90" fmla="*/ 371534 h 79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793511" h="794985">
                  <a:moveTo>
                    <a:pt x="789565" y="371534"/>
                  </a:moveTo>
                  <a:cubicBezTo>
                    <a:pt x="789565" y="371534"/>
                    <a:pt x="789395" y="373719"/>
                    <a:pt x="789349" y="377952"/>
                  </a:cubicBezTo>
                  <a:cubicBezTo>
                    <a:pt x="789349" y="382425"/>
                    <a:pt x="789333" y="388674"/>
                    <a:pt x="789318" y="396731"/>
                  </a:cubicBezTo>
                  <a:cubicBezTo>
                    <a:pt x="789333" y="400883"/>
                    <a:pt x="789349" y="405503"/>
                    <a:pt x="789379" y="410570"/>
                  </a:cubicBezTo>
                  <a:cubicBezTo>
                    <a:pt x="789162" y="415644"/>
                    <a:pt x="788434" y="421189"/>
                    <a:pt x="787922" y="427188"/>
                  </a:cubicBezTo>
                  <a:cubicBezTo>
                    <a:pt x="786807" y="439200"/>
                    <a:pt x="785908" y="453100"/>
                    <a:pt x="782328" y="468380"/>
                  </a:cubicBezTo>
                  <a:cubicBezTo>
                    <a:pt x="777337" y="499256"/>
                    <a:pt x="765419" y="536143"/>
                    <a:pt x="745411" y="575706"/>
                  </a:cubicBezTo>
                  <a:cubicBezTo>
                    <a:pt x="725216" y="615118"/>
                    <a:pt x="695119" y="656872"/>
                    <a:pt x="652824" y="693403"/>
                  </a:cubicBezTo>
                  <a:cubicBezTo>
                    <a:pt x="610638" y="729605"/>
                    <a:pt x="556517" y="761595"/>
                    <a:pt x="492649" y="777244"/>
                  </a:cubicBezTo>
                  <a:cubicBezTo>
                    <a:pt x="476608" y="780595"/>
                    <a:pt x="460459" y="784996"/>
                    <a:pt x="443504" y="786174"/>
                  </a:cubicBezTo>
                  <a:cubicBezTo>
                    <a:pt x="435073" y="787011"/>
                    <a:pt x="426626" y="788390"/>
                    <a:pt x="418040" y="788809"/>
                  </a:cubicBezTo>
                  <a:cubicBezTo>
                    <a:pt x="409438" y="788933"/>
                    <a:pt x="400775" y="789041"/>
                    <a:pt x="392034" y="789150"/>
                  </a:cubicBezTo>
                  <a:cubicBezTo>
                    <a:pt x="390484" y="789150"/>
                    <a:pt x="388934" y="789181"/>
                    <a:pt x="387384" y="789212"/>
                  </a:cubicBezTo>
                  <a:cubicBezTo>
                    <a:pt x="384564" y="789289"/>
                    <a:pt x="381728" y="789351"/>
                    <a:pt x="378907" y="789150"/>
                  </a:cubicBezTo>
                  <a:lnTo>
                    <a:pt x="365718" y="787987"/>
                  </a:lnTo>
                  <a:cubicBezTo>
                    <a:pt x="356915" y="787120"/>
                    <a:pt x="347972" y="786670"/>
                    <a:pt x="339107" y="785430"/>
                  </a:cubicBezTo>
                  <a:cubicBezTo>
                    <a:pt x="321517" y="781835"/>
                    <a:pt x="303384" y="779496"/>
                    <a:pt x="285917" y="773497"/>
                  </a:cubicBezTo>
                  <a:cubicBezTo>
                    <a:pt x="267985" y="769018"/>
                    <a:pt x="250906" y="761408"/>
                    <a:pt x="233409" y="754372"/>
                  </a:cubicBezTo>
                  <a:cubicBezTo>
                    <a:pt x="224853" y="750420"/>
                    <a:pt x="216593" y="745720"/>
                    <a:pt x="208100" y="741398"/>
                  </a:cubicBezTo>
                  <a:cubicBezTo>
                    <a:pt x="199467" y="737294"/>
                    <a:pt x="191455" y="732009"/>
                    <a:pt x="183427" y="726664"/>
                  </a:cubicBezTo>
                  <a:cubicBezTo>
                    <a:pt x="166812" y="716771"/>
                    <a:pt x="152011" y="704015"/>
                    <a:pt x="136591" y="691822"/>
                  </a:cubicBezTo>
                  <a:cubicBezTo>
                    <a:pt x="122487" y="678105"/>
                    <a:pt x="107718" y="664742"/>
                    <a:pt x="95303" y="648954"/>
                  </a:cubicBezTo>
                  <a:cubicBezTo>
                    <a:pt x="69901" y="618138"/>
                    <a:pt x="47243" y="583515"/>
                    <a:pt x="32365" y="544819"/>
                  </a:cubicBezTo>
                  <a:cubicBezTo>
                    <a:pt x="17052" y="506382"/>
                    <a:pt x="7474" y="465111"/>
                    <a:pt x="4142" y="422708"/>
                  </a:cubicBezTo>
                  <a:cubicBezTo>
                    <a:pt x="1942" y="380210"/>
                    <a:pt x="6079" y="338044"/>
                    <a:pt x="16262" y="297929"/>
                  </a:cubicBezTo>
                  <a:cubicBezTo>
                    <a:pt x="25995" y="257603"/>
                    <a:pt x="44004" y="220328"/>
                    <a:pt x="65175" y="186469"/>
                  </a:cubicBezTo>
                  <a:cubicBezTo>
                    <a:pt x="75450" y="169202"/>
                    <a:pt x="88345" y="154031"/>
                    <a:pt x="100557" y="138612"/>
                  </a:cubicBezTo>
                  <a:cubicBezTo>
                    <a:pt x="114273" y="124505"/>
                    <a:pt x="127292" y="109940"/>
                    <a:pt x="142496" y="97989"/>
                  </a:cubicBezTo>
                  <a:cubicBezTo>
                    <a:pt x="149764" y="91632"/>
                    <a:pt x="157018" y="85355"/>
                    <a:pt x="165046" y="80166"/>
                  </a:cubicBezTo>
                  <a:cubicBezTo>
                    <a:pt x="172919" y="74771"/>
                    <a:pt x="180497" y="69038"/>
                    <a:pt x="188479" y="64014"/>
                  </a:cubicBezTo>
                  <a:cubicBezTo>
                    <a:pt x="204923" y="54763"/>
                    <a:pt x="220871" y="45016"/>
                    <a:pt x="238058" y="38241"/>
                  </a:cubicBezTo>
                  <a:cubicBezTo>
                    <a:pt x="254610" y="30026"/>
                    <a:pt x="272294" y="25347"/>
                    <a:pt x="289264" y="19516"/>
                  </a:cubicBezTo>
                  <a:cubicBezTo>
                    <a:pt x="297897" y="17131"/>
                    <a:pt x="306700" y="15540"/>
                    <a:pt x="315317" y="13523"/>
                  </a:cubicBezTo>
                  <a:lnTo>
                    <a:pt x="328243" y="10653"/>
                  </a:lnTo>
                  <a:cubicBezTo>
                    <a:pt x="332551" y="9800"/>
                    <a:pt x="336953" y="9540"/>
                    <a:pt x="341277" y="8953"/>
                  </a:cubicBezTo>
                  <a:cubicBezTo>
                    <a:pt x="349941" y="7930"/>
                    <a:pt x="358557" y="6918"/>
                    <a:pt x="367097" y="5914"/>
                  </a:cubicBezTo>
                  <a:cubicBezTo>
                    <a:pt x="375668" y="5229"/>
                    <a:pt x="384223" y="5495"/>
                    <a:pt x="392685" y="5229"/>
                  </a:cubicBezTo>
                  <a:cubicBezTo>
                    <a:pt x="409655" y="4224"/>
                    <a:pt x="426254" y="6489"/>
                    <a:pt x="442589" y="7724"/>
                  </a:cubicBezTo>
                  <a:cubicBezTo>
                    <a:pt x="507946" y="14975"/>
                    <a:pt x="565770" y="39683"/>
                    <a:pt x="612280" y="70104"/>
                  </a:cubicBezTo>
                  <a:cubicBezTo>
                    <a:pt x="658961" y="100853"/>
                    <a:pt x="694204" y="138364"/>
                    <a:pt x="719342" y="174826"/>
                  </a:cubicBezTo>
                  <a:cubicBezTo>
                    <a:pt x="744295" y="211466"/>
                    <a:pt x="760894" y="246477"/>
                    <a:pt x="769836" y="276449"/>
                  </a:cubicBezTo>
                  <a:cubicBezTo>
                    <a:pt x="775369" y="291143"/>
                    <a:pt x="778066" y="304794"/>
                    <a:pt x="780716" y="316557"/>
                  </a:cubicBezTo>
                  <a:cubicBezTo>
                    <a:pt x="782002" y="322448"/>
                    <a:pt x="783444" y="327843"/>
                    <a:pt x="784312" y="332849"/>
                  </a:cubicBezTo>
                  <a:cubicBezTo>
                    <a:pt x="784947" y="337886"/>
                    <a:pt x="785536" y="342456"/>
                    <a:pt x="786047" y="346568"/>
                  </a:cubicBezTo>
                  <a:cubicBezTo>
                    <a:pt x="787117" y="354565"/>
                    <a:pt x="787938" y="360764"/>
                    <a:pt x="788527" y="365195"/>
                  </a:cubicBezTo>
                  <a:cubicBezTo>
                    <a:pt x="789116" y="369397"/>
                    <a:pt x="789565" y="371534"/>
                    <a:pt x="789565" y="371534"/>
                  </a:cubicBezTo>
                  <a:cubicBezTo>
                    <a:pt x="789565" y="371534"/>
                    <a:pt x="789534" y="369361"/>
                    <a:pt x="789147" y="365147"/>
                  </a:cubicBezTo>
                  <a:cubicBezTo>
                    <a:pt x="788713" y="360685"/>
                    <a:pt x="788078" y="354455"/>
                    <a:pt x="787287" y="346410"/>
                  </a:cubicBezTo>
                  <a:cubicBezTo>
                    <a:pt x="786853" y="342275"/>
                    <a:pt x="786357" y="337667"/>
                    <a:pt x="785830" y="332601"/>
                  </a:cubicBezTo>
                  <a:cubicBezTo>
                    <a:pt x="785056" y="327564"/>
                    <a:pt x="783707" y="322127"/>
                    <a:pt x="782514" y="316188"/>
                  </a:cubicBezTo>
                  <a:cubicBezTo>
                    <a:pt x="780034" y="304335"/>
                    <a:pt x="777508" y="290555"/>
                    <a:pt x="772114" y="275724"/>
                  </a:cubicBezTo>
                  <a:cubicBezTo>
                    <a:pt x="763466" y="245452"/>
                    <a:pt x="747085" y="210025"/>
                    <a:pt x="722179" y="172877"/>
                  </a:cubicBezTo>
                  <a:cubicBezTo>
                    <a:pt x="697103" y="135899"/>
                    <a:pt x="661720" y="97801"/>
                    <a:pt x="614698" y="66478"/>
                  </a:cubicBezTo>
                  <a:cubicBezTo>
                    <a:pt x="567816" y="35481"/>
                    <a:pt x="509387" y="10224"/>
                    <a:pt x="443209" y="2656"/>
                  </a:cubicBezTo>
                  <a:cubicBezTo>
                    <a:pt x="426657" y="1343"/>
                    <a:pt x="409841" y="-1000"/>
                    <a:pt x="392654" y="-38"/>
                  </a:cubicBezTo>
                  <a:cubicBezTo>
                    <a:pt x="384083" y="192"/>
                    <a:pt x="375404" y="-86"/>
                    <a:pt x="366709" y="579"/>
                  </a:cubicBezTo>
                  <a:cubicBezTo>
                    <a:pt x="358046" y="1572"/>
                    <a:pt x="349320" y="2577"/>
                    <a:pt x="340533" y="3589"/>
                  </a:cubicBezTo>
                  <a:cubicBezTo>
                    <a:pt x="336147" y="4164"/>
                    <a:pt x="331699" y="4424"/>
                    <a:pt x="327313" y="5278"/>
                  </a:cubicBezTo>
                  <a:lnTo>
                    <a:pt x="314201" y="8141"/>
                  </a:lnTo>
                  <a:cubicBezTo>
                    <a:pt x="305460" y="10157"/>
                    <a:pt x="296533" y="11767"/>
                    <a:pt x="287761" y="14159"/>
                  </a:cubicBezTo>
                  <a:cubicBezTo>
                    <a:pt x="270527" y="20031"/>
                    <a:pt x="252596" y="24741"/>
                    <a:pt x="235780" y="33048"/>
                  </a:cubicBezTo>
                  <a:cubicBezTo>
                    <a:pt x="218329" y="39883"/>
                    <a:pt x="202118" y="49726"/>
                    <a:pt x="185410" y="59104"/>
                  </a:cubicBezTo>
                  <a:cubicBezTo>
                    <a:pt x="177320" y="64183"/>
                    <a:pt x="169602" y="69984"/>
                    <a:pt x="161621" y="75437"/>
                  </a:cubicBezTo>
                  <a:cubicBezTo>
                    <a:pt x="153453" y="80705"/>
                    <a:pt x="146091" y="87061"/>
                    <a:pt x="138699" y="93491"/>
                  </a:cubicBezTo>
                  <a:cubicBezTo>
                    <a:pt x="123262" y="105611"/>
                    <a:pt x="110011" y="120364"/>
                    <a:pt x="96078" y="134670"/>
                  </a:cubicBezTo>
                  <a:cubicBezTo>
                    <a:pt x="83649" y="150308"/>
                    <a:pt x="70553" y="165696"/>
                    <a:pt x="60091" y="183230"/>
                  </a:cubicBezTo>
                  <a:cubicBezTo>
                    <a:pt x="38548" y="217586"/>
                    <a:pt x="20245" y="255418"/>
                    <a:pt x="10342" y="296380"/>
                  </a:cubicBezTo>
                  <a:cubicBezTo>
                    <a:pt x="-42" y="337111"/>
                    <a:pt x="-4258" y="379960"/>
                    <a:pt x="-2011" y="423108"/>
                  </a:cubicBezTo>
                  <a:cubicBezTo>
                    <a:pt x="1368" y="466165"/>
                    <a:pt x="11116" y="508088"/>
                    <a:pt x="26692" y="547131"/>
                  </a:cubicBezTo>
                  <a:cubicBezTo>
                    <a:pt x="41819" y="586434"/>
                    <a:pt x="64864" y="621584"/>
                    <a:pt x="90685" y="652841"/>
                  </a:cubicBezTo>
                  <a:cubicBezTo>
                    <a:pt x="103316" y="668854"/>
                    <a:pt x="118303" y="682415"/>
                    <a:pt x="132654" y="696303"/>
                  </a:cubicBezTo>
                  <a:cubicBezTo>
                    <a:pt x="148323" y="708683"/>
                    <a:pt x="163372" y="721596"/>
                    <a:pt x="180234" y="731603"/>
                  </a:cubicBezTo>
                  <a:cubicBezTo>
                    <a:pt x="188402" y="737015"/>
                    <a:pt x="196538" y="742360"/>
                    <a:pt x="205310" y="746514"/>
                  </a:cubicBezTo>
                  <a:cubicBezTo>
                    <a:pt x="213927" y="750897"/>
                    <a:pt x="222327" y="755656"/>
                    <a:pt x="231022" y="759640"/>
                  </a:cubicBezTo>
                  <a:cubicBezTo>
                    <a:pt x="248783" y="766753"/>
                    <a:pt x="266141" y="774430"/>
                    <a:pt x="284321" y="778933"/>
                  </a:cubicBezTo>
                  <a:cubicBezTo>
                    <a:pt x="302082" y="784981"/>
                    <a:pt x="320463" y="787352"/>
                    <a:pt x="338317" y="790917"/>
                  </a:cubicBezTo>
                  <a:cubicBezTo>
                    <a:pt x="347321" y="792156"/>
                    <a:pt x="356372" y="792606"/>
                    <a:pt x="365299" y="793474"/>
                  </a:cubicBezTo>
                  <a:lnTo>
                    <a:pt x="378674" y="794605"/>
                  </a:lnTo>
                  <a:cubicBezTo>
                    <a:pt x="381557" y="794791"/>
                    <a:pt x="384424" y="794714"/>
                    <a:pt x="387291" y="794652"/>
                  </a:cubicBezTo>
                  <a:cubicBezTo>
                    <a:pt x="388872" y="794605"/>
                    <a:pt x="390437" y="794574"/>
                    <a:pt x="392003" y="794574"/>
                  </a:cubicBezTo>
                  <a:cubicBezTo>
                    <a:pt x="400852" y="794435"/>
                    <a:pt x="409625" y="794295"/>
                    <a:pt x="418350" y="794156"/>
                  </a:cubicBezTo>
                  <a:cubicBezTo>
                    <a:pt x="427045" y="793706"/>
                    <a:pt x="435615" y="792280"/>
                    <a:pt x="444139" y="791413"/>
                  </a:cubicBezTo>
                  <a:cubicBezTo>
                    <a:pt x="461311" y="790142"/>
                    <a:pt x="477677" y="785647"/>
                    <a:pt x="493920" y="782191"/>
                  </a:cubicBezTo>
                  <a:cubicBezTo>
                    <a:pt x="558563" y="766118"/>
                    <a:pt x="613226" y="733511"/>
                    <a:pt x="655676" y="696690"/>
                  </a:cubicBezTo>
                  <a:cubicBezTo>
                    <a:pt x="698265" y="659536"/>
                    <a:pt x="728409" y="617182"/>
                    <a:pt x="748479" y="577274"/>
                  </a:cubicBezTo>
                  <a:cubicBezTo>
                    <a:pt x="768364" y="537208"/>
                    <a:pt x="780034" y="499951"/>
                    <a:pt x="784684" y="468815"/>
                  </a:cubicBezTo>
                  <a:cubicBezTo>
                    <a:pt x="788093" y="453408"/>
                    <a:pt x="788821" y="439400"/>
                    <a:pt x="789751" y="427328"/>
                  </a:cubicBezTo>
                  <a:cubicBezTo>
                    <a:pt x="790154" y="421281"/>
                    <a:pt x="790790" y="415717"/>
                    <a:pt x="790914" y="410619"/>
                  </a:cubicBezTo>
                  <a:cubicBezTo>
                    <a:pt x="790790" y="405533"/>
                    <a:pt x="790666" y="400902"/>
                    <a:pt x="790557" y="396731"/>
                  </a:cubicBezTo>
                  <a:cubicBezTo>
                    <a:pt x="790309" y="388661"/>
                    <a:pt x="790123" y="382395"/>
                    <a:pt x="789984" y="377915"/>
                  </a:cubicBezTo>
                  <a:cubicBezTo>
                    <a:pt x="789813" y="373690"/>
                    <a:pt x="789565" y="371534"/>
                    <a:pt x="789565" y="371534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D4A072-498D-0204-A742-8F500E09E651}"/>
                </a:ext>
              </a:extLst>
            </p:cNvPr>
            <p:cNvSpPr/>
            <p:nvPr/>
          </p:nvSpPr>
          <p:spPr>
            <a:xfrm flipV="1">
              <a:off x="6695740" y="5221229"/>
              <a:ext cx="538182" cy="187849"/>
            </a:xfrm>
            <a:custGeom>
              <a:avLst/>
              <a:gdLst>
                <a:gd name="connsiteX0" fmla="*/ -2593 w 646542"/>
                <a:gd name="connsiteY0" fmla="*/ 187054 h 239842"/>
                <a:gd name="connsiteX1" fmla="*/ 171376 w 646542"/>
                <a:gd name="connsiteY1" fmla="*/ 239778 h 239842"/>
                <a:gd name="connsiteX2" fmla="*/ 454049 w 646542"/>
                <a:gd name="connsiteY2" fmla="*/ 196208 h 239842"/>
                <a:gd name="connsiteX3" fmla="*/ 643950 w 646542"/>
                <a:gd name="connsiteY3" fmla="*/ 153873 h 239842"/>
                <a:gd name="connsiteX4" fmla="*/ 330636 w 646542"/>
                <a:gd name="connsiteY4" fmla="*/ -46 h 239842"/>
                <a:gd name="connsiteX5" fmla="*/ 78417 w 646542"/>
                <a:gd name="connsiteY5" fmla="*/ 92556 h 239842"/>
                <a:gd name="connsiteX6" fmla="*/ -2593 w 646542"/>
                <a:gd name="connsiteY6" fmla="*/ 187054 h 2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542" h="239842">
                  <a:moveTo>
                    <a:pt x="-2593" y="187054"/>
                  </a:moveTo>
                  <a:lnTo>
                    <a:pt x="171376" y="239778"/>
                  </a:lnTo>
                  <a:lnTo>
                    <a:pt x="454049" y="196208"/>
                  </a:lnTo>
                  <a:lnTo>
                    <a:pt x="643950" y="153873"/>
                  </a:lnTo>
                  <a:cubicBezTo>
                    <a:pt x="643950" y="153873"/>
                    <a:pt x="538716" y="-2044"/>
                    <a:pt x="330636" y="-46"/>
                  </a:cubicBezTo>
                  <a:cubicBezTo>
                    <a:pt x="219916" y="1027"/>
                    <a:pt x="134180" y="45535"/>
                    <a:pt x="78417" y="92556"/>
                  </a:cubicBezTo>
                  <a:cubicBezTo>
                    <a:pt x="23181" y="139149"/>
                    <a:pt x="-2593" y="187054"/>
                    <a:pt x="-2593" y="187054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DCA0CE9-1E76-BBDF-A042-36722D28C320}"/>
                </a:ext>
              </a:extLst>
            </p:cNvPr>
            <p:cNvSpPr/>
            <p:nvPr/>
          </p:nvSpPr>
          <p:spPr>
            <a:xfrm flipV="1">
              <a:off x="6826271" y="4748462"/>
              <a:ext cx="333710" cy="566257"/>
            </a:xfrm>
            <a:custGeom>
              <a:avLst/>
              <a:gdLst>
                <a:gd name="connsiteX0" fmla="*/ 398267 w 400901"/>
                <a:gd name="connsiteY0" fmla="*/ 279148 h 722987"/>
                <a:gd name="connsiteX1" fmla="*/ 375810 w 400901"/>
                <a:gd name="connsiteY1" fmla="*/ 540107 h 722987"/>
                <a:gd name="connsiteX2" fmla="*/ 166180 w 400901"/>
                <a:gd name="connsiteY2" fmla="*/ 722570 h 722987"/>
                <a:gd name="connsiteX3" fmla="*/ 155579 w 400901"/>
                <a:gd name="connsiteY3" fmla="*/ 722260 h 722987"/>
                <a:gd name="connsiteX4" fmla="*/ -706 w 400901"/>
                <a:gd name="connsiteY4" fmla="*/ 495877 h 722987"/>
                <a:gd name="connsiteX5" fmla="*/ 23967 w 400901"/>
                <a:gd name="connsiteY5" fmla="*/ 100361 h 722987"/>
                <a:gd name="connsiteX6" fmla="*/ 182174 w 400901"/>
                <a:gd name="connsiteY6" fmla="*/ -330 h 722987"/>
                <a:gd name="connsiteX7" fmla="*/ 291871 w 400901"/>
                <a:gd name="connsiteY7" fmla="*/ 45868 h 722987"/>
                <a:gd name="connsiteX8" fmla="*/ 290662 w 400901"/>
                <a:gd name="connsiteY8" fmla="*/ 148914 h 722987"/>
                <a:gd name="connsiteX9" fmla="*/ 398267 w 400901"/>
                <a:gd name="connsiteY9" fmla="*/ 279148 h 7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901" h="722987">
                  <a:moveTo>
                    <a:pt x="398267" y="279148"/>
                  </a:moveTo>
                  <a:cubicBezTo>
                    <a:pt x="397368" y="332249"/>
                    <a:pt x="386659" y="441414"/>
                    <a:pt x="375810" y="540107"/>
                  </a:cubicBezTo>
                  <a:cubicBezTo>
                    <a:pt x="364140" y="646271"/>
                    <a:pt x="272932" y="725670"/>
                    <a:pt x="166180" y="722570"/>
                  </a:cubicBezTo>
                  <a:lnTo>
                    <a:pt x="155579" y="722260"/>
                  </a:lnTo>
                  <a:cubicBezTo>
                    <a:pt x="41419" y="712264"/>
                    <a:pt x="-13864" y="609710"/>
                    <a:pt x="-706" y="495877"/>
                  </a:cubicBezTo>
                  <a:lnTo>
                    <a:pt x="23967" y="100361"/>
                  </a:lnTo>
                  <a:lnTo>
                    <a:pt x="182174" y="-330"/>
                  </a:lnTo>
                  <a:lnTo>
                    <a:pt x="291871" y="45868"/>
                  </a:lnTo>
                  <a:lnTo>
                    <a:pt x="290662" y="148914"/>
                  </a:lnTo>
                  <a:cubicBezTo>
                    <a:pt x="290662" y="148914"/>
                    <a:pt x="400096" y="169202"/>
                    <a:pt x="398267" y="279148"/>
                  </a:cubicBez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B25BBCB-F8EE-F99B-3179-BFB762146176}"/>
                </a:ext>
              </a:extLst>
            </p:cNvPr>
            <p:cNvSpPr/>
            <p:nvPr/>
          </p:nvSpPr>
          <p:spPr>
            <a:xfrm flipV="1">
              <a:off x="7083398" y="4963872"/>
              <a:ext cx="26071" cy="23554"/>
            </a:xfrm>
            <a:custGeom>
              <a:avLst/>
              <a:gdLst>
                <a:gd name="connsiteX0" fmla="*/ 28608 w 31320"/>
                <a:gd name="connsiteY0" fmla="*/ 15948 h 30073"/>
                <a:gd name="connsiteX1" fmla="*/ 13947 w 31320"/>
                <a:gd name="connsiteY1" fmla="*/ -325 h 30073"/>
                <a:gd name="connsiteX2" fmla="*/ -2652 w 31320"/>
                <a:gd name="connsiteY2" fmla="*/ 13344 h 30073"/>
                <a:gd name="connsiteX3" fmla="*/ 12010 w 31320"/>
                <a:gd name="connsiteY3" fmla="*/ 29636 h 30073"/>
                <a:gd name="connsiteX4" fmla="*/ 28608 w 31320"/>
                <a:gd name="connsiteY4" fmla="*/ 15948 h 3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0" h="30073">
                  <a:moveTo>
                    <a:pt x="28608" y="15948"/>
                  </a:moveTo>
                  <a:cubicBezTo>
                    <a:pt x="29151" y="7672"/>
                    <a:pt x="22580" y="389"/>
                    <a:pt x="13947" y="-325"/>
                  </a:cubicBezTo>
                  <a:cubicBezTo>
                    <a:pt x="5314" y="-1040"/>
                    <a:pt x="-2109" y="5068"/>
                    <a:pt x="-2652" y="13344"/>
                  </a:cubicBezTo>
                  <a:cubicBezTo>
                    <a:pt x="-3179" y="21639"/>
                    <a:pt x="3377" y="28922"/>
                    <a:pt x="12010" y="29636"/>
                  </a:cubicBezTo>
                  <a:cubicBezTo>
                    <a:pt x="20642" y="30345"/>
                    <a:pt x="28082" y="24224"/>
                    <a:pt x="28608" y="1594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EF8C2E9-30C4-F325-D359-7999433EAFA8}"/>
                </a:ext>
              </a:extLst>
            </p:cNvPr>
            <p:cNvSpPr/>
            <p:nvPr/>
          </p:nvSpPr>
          <p:spPr>
            <a:xfrm flipV="1">
              <a:off x="7072460" y="4917249"/>
              <a:ext cx="51854" cy="13650"/>
            </a:xfrm>
            <a:custGeom>
              <a:avLst/>
              <a:gdLst>
                <a:gd name="connsiteX0" fmla="*/ 59384 w 62295"/>
                <a:gd name="connsiteY0" fmla="*/ 1367 h 17428"/>
                <a:gd name="connsiteX1" fmla="*/ 28450 w 62295"/>
                <a:gd name="connsiteY1" fmla="*/ 7179 h 17428"/>
                <a:gd name="connsiteX2" fmla="*/ -2454 w 62295"/>
                <a:gd name="connsiteY2" fmla="*/ -139 h 17428"/>
                <a:gd name="connsiteX3" fmla="*/ 3776 w 62295"/>
                <a:gd name="connsiteY3" fmla="*/ 8590 h 17428"/>
                <a:gd name="connsiteX4" fmla="*/ 28450 w 62295"/>
                <a:gd name="connsiteY4" fmla="*/ 16987 h 17428"/>
                <a:gd name="connsiteX5" fmla="*/ 53138 w 62295"/>
                <a:gd name="connsiteY5" fmla="*/ 9795 h 17428"/>
                <a:gd name="connsiteX6" fmla="*/ 59384 w 62295"/>
                <a:gd name="connsiteY6" fmla="*/ 1367 h 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5" h="17428">
                  <a:moveTo>
                    <a:pt x="59384" y="1367"/>
                  </a:moveTo>
                  <a:cubicBezTo>
                    <a:pt x="57494" y="-739"/>
                    <a:pt x="45343" y="7719"/>
                    <a:pt x="28450" y="7179"/>
                  </a:cubicBezTo>
                  <a:cubicBezTo>
                    <a:pt x="11572" y="6902"/>
                    <a:pt x="-563" y="-2149"/>
                    <a:pt x="-2454" y="-139"/>
                  </a:cubicBezTo>
                  <a:cubicBezTo>
                    <a:pt x="-3384" y="744"/>
                    <a:pt x="-1509" y="4498"/>
                    <a:pt x="3776" y="8590"/>
                  </a:cubicBezTo>
                  <a:cubicBezTo>
                    <a:pt x="8968" y="12647"/>
                    <a:pt x="17926" y="16726"/>
                    <a:pt x="28450" y="16987"/>
                  </a:cubicBezTo>
                  <a:cubicBezTo>
                    <a:pt x="38973" y="17236"/>
                    <a:pt x="47931" y="13610"/>
                    <a:pt x="53138" y="9795"/>
                  </a:cubicBezTo>
                  <a:cubicBezTo>
                    <a:pt x="58439" y="5969"/>
                    <a:pt x="60314" y="2313"/>
                    <a:pt x="59384" y="136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0971DF-C32F-3597-2863-8ACF4936EAC3}"/>
                </a:ext>
              </a:extLst>
            </p:cNvPr>
            <p:cNvSpPr/>
            <p:nvPr/>
          </p:nvSpPr>
          <p:spPr>
            <a:xfrm flipV="1">
              <a:off x="6954003" y="4963869"/>
              <a:ext cx="26083" cy="23558"/>
            </a:xfrm>
            <a:custGeom>
              <a:avLst/>
              <a:gdLst>
                <a:gd name="connsiteX0" fmla="*/ 28711 w 31335"/>
                <a:gd name="connsiteY0" fmla="*/ 15950 h 30078"/>
                <a:gd name="connsiteX1" fmla="*/ 14034 w 31335"/>
                <a:gd name="connsiteY1" fmla="*/ -323 h 30078"/>
                <a:gd name="connsiteX2" fmla="*/ -2565 w 31335"/>
                <a:gd name="connsiteY2" fmla="*/ 13346 h 30078"/>
                <a:gd name="connsiteX3" fmla="*/ 12097 w 31335"/>
                <a:gd name="connsiteY3" fmla="*/ 29638 h 30078"/>
                <a:gd name="connsiteX4" fmla="*/ 28711 w 31335"/>
                <a:gd name="connsiteY4" fmla="*/ 15950 h 3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5" h="30078">
                  <a:moveTo>
                    <a:pt x="28711" y="15950"/>
                  </a:moveTo>
                  <a:cubicBezTo>
                    <a:pt x="29238" y="7655"/>
                    <a:pt x="22666" y="391"/>
                    <a:pt x="14034" y="-323"/>
                  </a:cubicBezTo>
                  <a:cubicBezTo>
                    <a:pt x="5417" y="-1050"/>
                    <a:pt x="-2022" y="5070"/>
                    <a:pt x="-2565" y="13346"/>
                  </a:cubicBezTo>
                  <a:cubicBezTo>
                    <a:pt x="-3092" y="21641"/>
                    <a:pt x="3480" y="28924"/>
                    <a:pt x="12097" y="29638"/>
                  </a:cubicBezTo>
                  <a:cubicBezTo>
                    <a:pt x="20745" y="30365"/>
                    <a:pt x="28168" y="24226"/>
                    <a:pt x="28711" y="1595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3C622AB-93F0-9A55-5931-742AB2474F28}"/>
                </a:ext>
              </a:extLst>
            </p:cNvPr>
            <p:cNvSpPr/>
            <p:nvPr/>
          </p:nvSpPr>
          <p:spPr>
            <a:xfrm flipV="1">
              <a:off x="6932612" y="4919765"/>
              <a:ext cx="51430" cy="16424"/>
            </a:xfrm>
            <a:custGeom>
              <a:avLst/>
              <a:gdLst>
                <a:gd name="connsiteX0" fmla="*/ 59034 w 61785"/>
                <a:gd name="connsiteY0" fmla="*/ 7986 h 20970"/>
                <a:gd name="connsiteX1" fmla="*/ 27649 w 61785"/>
                <a:gd name="connsiteY1" fmla="*/ 10421 h 20970"/>
                <a:gd name="connsiteX2" fmla="*/ -2278 w 61785"/>
                <a:gd name="connsiteY2" fmla="*/ -217 h 20970"/>
                <a:gd name="connsiteX3" fmla="*/ 2976 w 61785"/>
                <a:gd name="connsiteY3" fmla="*/ 9132 h 20970"/>
                <a:gd name="connsiteX4" fmla="*/ 26595 w 61785"/>
                <a:gd name="connsiteY4" fmla="*/ 20168 h 20970"/>
                <a:gd name="connsiteX5" fmla="*/ 51920 w 61785"/>
                <a:gd name="connsiteY5" fmla="*/ 15706 h 20970"/>
                <a:gd name="connsiteX6" fmla="*/ 59034 w 61785"/>
                <a:gd name="connsiteY6" fmla="*/ 7986 h 2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85" h="20970">
                  <a:moveTo>
                    <a:pt x="59034" y="7986"/>
                  </a:moveTo>
                  <a:cubicBezTo>
                    <a:pt x="57375" y="5693"/>
                    <a:pt x="44372" y="12788"/>
                    <a:pt x="27649" y="10421"/>
                  </a:cubicBezTo>
                  <a:cubicBezTo>
                    <a:pt x="10911" y="8296"/>
                    <a:pt x="-186" y="-2015"/>
                    <a:pt x="-2278" y="-217"/>
                  </a:cubicBezTo>
                  <a:cubicBezTo>
                    <a:pt x="-3301" y="576"/>
                    <a:pt x="-1859" y="4499"/>
                    <a:pt x="2976" y="9132"/>
                  </a:cubicBezTo>
                  <a:cubicBezTo>
                    <a:pt x="7703" y="13750"/>
                    <a:pt x="16149" y="18758"/>
                    <a:pt x="26595" y="20168"/>
                  </a:cubicBezTo>
                  <a:cubicBezTo>
                    <a:pt x="37026" y="21547"/>
                    <a:pt x="46325" y="18927"/>
                    <a:pt x="51920" y="15706"/>
                  </a:cubicBezTo>
                  <a:cubicBezTo>
                    <a:pt x="57592" y="12461"/>
                    <a:pt x="59855" y="9040"/>
                    <a:pt x="59034" y="798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37C87C-0552-9623-D88C-04F21CD9615A}"/>
                </a:ext>
              </a:extLst>
            </p:cNvPr>
            <p:cNvSpPr/>
            <p:nvPr/>
          </p:nvSpPr>
          <p:spPr>
            <a:xfrm flipV="1">
              <a:off x="7028853" y="4926946"/>
              <a:ext cx="45506" cy="110472"/>
            </a:xfrm>
            <a:custGeom>
              <a:avLst/>
              <a:gdLst>
                <a:gd name="connsiteX0" fmla="*/ 9327 w 54668"/>
                <a:gd name="connsiteY0" fmla="*/ 155 h 141049"/>
                <a:gd name="connsiteX1" fmla="*/ 36620 w 54668"/>
                <a:gd name="connsiteY1" fmla="*/ 5906 h 141049"/>
                <a:gd name="connsiteX2" fmla="*/ 45609 w 54668"/>
                <a:gd name="connsiteY2" fmla="*/ 10416 h 141049"/>
                <a:gd name="connsiteX3" fmla="*/ 42370 w 54668"/>
                <a:gd name="connsiteY3" fmla="*/ 23106 h 141049"/>
                <a:gd name="connsiteX4" fmla="*/ 28654 w 54668"/>
                <a:gd name="connsiteY4" fmla="*/ 55574 h 141049"/>
                <a:gd name="connsiteX5" fmla="*/ -2482 w 54668"/>
                <a:gd name="connsiteY5" fmla="*/ 140662 h 141049"/>
                <a:gd name="connsiteX6" fmla="*/ 35427 w 54668"/>
                <a:gd name="connsiteY6" fmla="*/ 58286 h 141049"/>
                <a:gd name="connsiteX7" fmla="*/ 48600 w 54668"/>
                <a:gd name="connsiteY7" fmla="*/ 25600 h 141049"/>
                <a:gd name="connsiteX8" fmla="*/ 51344 w 54668"/>
                <a:gd name="connsiteY8" fmla="*/ 8739 h 141049"/>
                <a:gd name="connsiteX9" fmla="*/ 44431 w 54668"/>
                <a:gd name="connsiteY9" fmla="*/ 2232 h 141049"/>
                <a:gd name="connsiteX10" fmla="*/ 37132 w 54668"/>
                <a:gd name="connsiteY10" fmla="*/ 990 h 141049"/>
                <a:gd name="connsiteX11" fmla="*/ 9327 w 54668"/>
                <a:gd name="connsiteY11" fmla="*/ 155 h 14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668" h="141049">
                  <a:moveTo>
                    <a:pt x="9327" y="155"/>
                  </a:moveTo>
                  <a:cubicBezTo>
                    <a:pt x="9219" y="1117"/>
                    <a:pt x="19665" y="3236"/>
                    <a:pt x="36620" y="5906"/>
                  </a:cubicBezTo>
                  <a:cubicBezTo>
                    <a:pt x="40913" y="6463"/>
                    <a:pt x="44974" y="7437"/>
                    <a:pt x="45609" y="10416"/>
                  </a:cubicBezTo>
                  <a:cubicBezTo>
                    <a:pt x="46539" y="13558"/>
                    <a:pt x="44602" y="18147"/>
                    <a:pt x="42370" y="23106"/>
                  </a:cubicBezTo>
                  <a:cubicBezTo>
                    <a:pt x="37999" y="33428"/>
                    <a:pt x="33443" y="44246"/>
                    <a:pt x="28654" y="55574"/>
                  </a:cubicBezTo>
                  <a:cubicBezTo>
                    <a:pt x="9576" y="101821"/>
                    <a:pt x="-4357" y="139900"/>
                    <a:pt x="-2482" y="140662"/>
                  </a:cubicBezTo>
                  <a:cubicBezTo>
                    <a:pt x="-622" y="141408"/>
                    <a:pt x="16364" y="104533"/>
                    <a:pt x="35427" y="58286"/>
                  </a:cubicBezTo>
                  <a:cubicBezTo>
                    <a:pt x="40030" y="46879"/>
                    <a:pt x="44416" y="36001"/>
                    <a:pt x="48600" y="25600"/>
                  </a:cubicBezTo>
                  <a:cubicBezTo>
                    <a:pt x="50382" y="20750"/>
                    <a:pt x="53358" y="15266"/>
                    <a:pt x="51344" y="8739"/>
                  </a:cubicBezTo>
                  <a:cubicBezTo>
                    <a:pt x="50274" y="5482"/>
                    <a:pt x="47175" y="3054"/>
                    <a:pt x="44431" y="2232"/>
                  </a:cubicBezTo>
                  <a:cubicBezTo>
                    <a:pt x="41688" y="1298"/>
                    <a:pt x="39255" y="1190"/>
                    <a:pt x="37132" y="990"/>
                  </a:cubicBezTo>
                  <a:cubicBezTo>
                    <a:pt x="20037" y="-420"/>
                    <a:pt x="9421" y="-808"/>
                    <a:pt x="9327" y="155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7C70475-18C7-B079-0FF1-B6A497BB95AB}"/>
                </a:ext>
              </a:extLst>
            </p:cNvPr>
            <p:cNvSpPr/>
            <p:nvPr/>
          </p:nvSpPr>
          <p:spPr>
            <a:xfrm flipV="1">
              <a:off x="6920089" y="4863274"/>
              <a:ext cx="64044" cy="18623"/>
            </a:xfrm>
            <a:custGeom>
              <a:avLst/>
              <a:gdLst>
                <a:gd name="connsiteX0" fmla="*/ 74283 w 76939"/>
                <a:gd name="connsiteY0" fmla="*/ 11568 h 23778"/>
                <a:gd name="connsiteX1" fmla="*/ 36079 w 76939"/>
                <a:gd name="connsiteY1" fmla="*/ 5646 h 23778"/>
                <a:gd name="connsiteX2" fmla="*/ -2294 w 76939"/>
                <a:gd name="connsiteY2" fmla="*/ 840 h 23778"/>
                <a:gd name="connsiteX3" fmla="*/ 5470 w 76939"/>
                <a:gd name="connsiteY3" fmla="*/ 11829 h 23778"/>
                <a:gd name="connsiteX4" fmla="*/ 33708 w 76939"/>
                <a:gd name="connsiteY4" fmla="*/ 22628 h 23778"/>
                <a:gd name="connsiteX5" fmla="*/ 63806 w 76939"/>
                <a:gd name="connsiteY5" fmla="*/ 19982 h 23778"/>
                <a:gd name="connsiteX6" fmla="*/ 74283 w 76939"/>
                <a:gd name="connsiteY6" fmla="*/ 11568 h 2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939" h="23778">
                  <a:moveTo>
                    <a:pt x="74283" y="11568"/>
                  </a:moveTo>
                  <a:cubicBezTo>
                    <a:pt x="72748" y="6919"/>
                    <a:pt x="55824" y="8608"/>
                    <a:pt x="36079" y="5646"/>
                  </a:cubicBezTo>
                  <a:cubicBezTo>
                    <a:pt x="16273" y="3074"/>
                    <a:pt x="464" y="-3192"/>
                    <a:pt x="-2294" y="840"/>
                  </a:cubicBezTo>
                  <a:cubicBezTo>
                    <a:pt x="-3519" y="2796"/>
                    <a:pt x="-853" y="7196"/>
                    <a:pt x="5470" y="11829"/>
                  </a:cubicBezTo>
                  <a:cubicBezTo>
                    <a:pt x="11747" y="16447"/>
                    <a:pt x="21852" y="20957"/>
                    <a:pt x="33708" y="22628"/>
                  </a:cubicBezTo>
                  <a:cubicBezTo>
                    <a:pt x="45564" y="24275"/>
                    <a:pt x="56506" y="22707"/>
                    <a:pt x="63806" y="19982"/>
                  </a:cubicBezTo>
                  <a:cubicBezTo>
                    <a:pt x="71167" y="17253"/>
                    <a:pt x="74933" y="13766"/>
                    <a:pt x="74283" y="1156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C26E4F1-8501-CFED-2004-DEA7A92FAEF7}"/>
                </a:ext>
              </a:extLst>
            </p:cNvPr>
            <p:cNvSpPr/>
            <p:nvPr/>
          </p:nvSpPr>
          <p:spPr>
            <a:xfrm flipV="1">
              <a:off x="7072299" y="4865342"/>
              <a:ext cx="48279" cy="14479"/>
            </a:xfrm>
            <a:custGeom>
              <a:avLst/>
              <a:gdLst>
                <a:gd name="connsiteX0" fmla="*/ 54929 w 58000"/>
                <a:gd name="connsiteY0" fmla="*/ 1347 h 18486"/>
                <a:gd name="connsiteX1" fmla="*/ 26319 w 58000"/>
                <a:gd name="connsiteY1" fmla="*/ 851 h 18486"/>
                <a:gd name="connsiteX2" fmla="*/ -2291 w 58000"/>
                <a:gd name="connsiteY2" fmla="*/ 1456 h 18486"/>
                <a:gd name="connsiteX3" fmla="*/ 3273 w 58000"/>
                <a:gd name="connsiteY3" fmla="*/ 11052 h 18486"/>
                <a:gd name="connsiteX4" fmla="*/ 26350 w 58000"/>
                <a:gd name="connsiteY4" fmla="*/ 18008 h 18486"/>
                <a:gd name="connsiteX5" fmla="*/ 49380 w 58000"/>
                <a:gd name="connsiteY5" fmla="*/ 10961 h 18486"/>
                <a:gd name="connsiteX6" fmla="*/ 54929 w 58000"/>
                <a:gd name="connsiteY6" fmla="*/ 1347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0" h="18486">
                  <a:moveTo>
                    <a:pt x="54929" y="1347"/>
                  </a:moveTo>
                  <a:cubicBezTo>
                    <a:pt x="52061" y="-2569"/>
                    <a:pt x="40314" y="1068"/>
                    <a:pt x="26319" y="851"/>
                  </a:cubicBezTo>
                  <a:cubicBezTo>
                    <a:pt x="12308" y="1116"/>
                    <a:pt x="545" y="-2479"/>
                    <a:pt x="-2291" y="1456"/>
                  </a:cubicBezTo>
                  <a:cubicBezTo>
                    <a:pt x="-3546" y="3364"/>
                    <a:pt x="-1795" y="7268"/>
                    <a:pt x="3273" y="11052"/>
                  </a:cubicBezTo>
                  <a:cubicBezTo>
                    <a:pt x="8279" y="14817"/>
                    <a:pt x="16725" y="18008"/>
                    <a:pt x="26350" y="18008"/>
                  </a:cubicBezTo>
                  <a:cubicBezTo>
                    <a:pt x="35959" y="17977"/>
                    <a:pt x="44405" y="14739"/>
                    <a:pt x="49380" y="10961"/>
                  </a:cubicBezTo>
                  <a:cubicBezTo>
                    <a:pt x="54433" y="7159"/>
                    <a:pt x="56184" y="3254"/>
                    <a:pt x="54929" y="134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C36B6CD-B027-8387-E63F-D8ABE434DE08}"/>
                </a:ext>
              </a:extLst>
            </p:cNvPr>
            <p:cNvSpPr/>
            <p:nvPr/>
          </p:nvSpPr>
          <p:spPr>
            <a:xfrm flipV="1">
              <a:off x="6777530" y="4987431"/>
              <a:ext cx="65937" cy="89736"/>
            </a:xfrm>
            <a:custGeom>
              <a:avLst/>
              <a:gdLst>
                <a:gd name="connsiteX0" fmla="*/ 69300 w 79213"/>
                <a:gd name="connsiteY0" fmla="*/ 111457 h 114574"/>
                <a:gd name="connsiteX1" fmla="*/ -2287 w 79213"/>
                <a:gd name="connsiteY1" fmla="*/ 56529 h 114574"/>
                <a:gd name="connsiteX2" fmla="*/ 76724 w 79213"/>
                <a:gd name="connsiteY2" fmla="*/ 3696 h 114574"/>
                <a:gd name="connsiteX3" fmla="*/ 69300 w 79213"/>
                <a:gd name="connsiteY3" fmla="*/ 111457 h 11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13" h="114574">
                  <a:moveTo>
                    <a:pt x="69300" y="111457"/>
                  </a:moveTo>
                  <a:cubicBezTo>
                    <a:pt x="67409" y="112213"/>
                    <a:pt x="-6858" y="131586"/>
                    <a:pt x="-2287" y="56529"/>
                  </a:cubicBezTo>
                  <a:cubicBezTo>
                    <a:pt x="2301" y="-18541"/>
                    <a:pt x="76724" y="1546"/>
                    <a:pt x="76724" y="3696"/>
                  </a:cubicBezTo>
                  <a:cubicBezTo>
                    <a:pt x="76724" y="5850"/>
                    <a:pt x="69300" y="111457"/>
                    <a:pt x="69300" y="111457"/>
                  </a:cubicBez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079BE78-B3AA-5B44-55D3-F3B4EEAD5072}"/>
                </a:ext>
              </a:extLst>
            </p:cNvPr>
            <p:cNvSpPr/>
            <p:nvPr/>
          </p:nvSpPr>
          <p:spPr>
            <a:xfrm flipV="1">
              <a:off x="6793548" y="5006971"/>
              <a:ext cx="29461" cy="51223"/>
            </a:xfrm>
            <a:custGeom>
              <a:avLst/>
              <a:gdLst>
                <a:gd name="connsiteX0" fmla="*/ 32825 w 35393"/>
                <a:gd name="connsiteY0" fmla="*/ 6521 h 65401"/>
                <a:gd name="connsiteX1" fmla="*/ 29415 w 35393"/>
                <a:gd name="connsiteY1" fmla="*/ 4378 h 65401"/>
                <a:gd name="connsiteX2" fmla="*/ 19652 w 35393"/>
                <a:gd name="connsiteY2" fmla="*/ 3574 h 65401"/>
                <a:gd name="connsiteX3" fmla="*/ 2913 w 35393"/>
                <a:gd name="connsiteY3" fmla="*/ 31687 h 65401"/>
                <a:gd name="connsiteX4" fmla="*/ 5424 w 35393"/>
                <a:gd name="connsiteY4" fmla="*/ 50643 h 65401"/>
                <a:gd name="connsiteX5" fmla="*/ 14646 w 35393"/>
                <a:gd name="connsiteY5" fmla="*/ 61274 h 65401"/>
                <a:gd name="connsiteX6" fmla="*/ 22581 w 35393"/>
                <a:gd name="connsiteY6" fmla="*/ 58174 h 65401"/>
                <a:gd name="connsiteX7" fmla="*/ 23743 w 35393"/>
                <a:gd name="connsiteY7" fmla="*/ 54499 h 65401"/>
                <a:gd name="connsiteX8" fmla="*/ 24487 w 35393"/>
                <a:gd name="connsiteY8" fmla="*/ 58918 h 65401"/>
                <a:gd name="connsiteX9" fmla="*/ 21248 w 35393"/>
                <a:gd name="connsiteY9" fmla="*/ 63440 h 65401"/>
                <a:gd name="connsiteX10" fmla="*/ 13886 w 35393"/>
                <a:gd name="connsiteY10" fmla="*/ 64919 h 65401"/>
                <a:gd name="connsiteX11" fmla="*/ 945 w 35393"/>
                <a:gd name="connsiteY11" fmla="*/ 52441 h 65401"/>
                <a:gd name="connsiteX12" fmla="*/ -2310 w 35393"/>
                <a:gd name="connsiteY12" fmla="*/ 31239 h 65401"/>
                <a:gd name="connsiteX13" fmla="*/ 18737 w 35393"/>
                <a:gd name="connsiteY13" fmla="*/ -24 h 65401"/>
                <a:gd name="connsiteX14" fmla="*/ 30578 w 35393"/>
                <a:gd name="connsiteY14" fmla="*/ 2689 h 65401"/>
                <a:gd name="connsiteX15" fmla="*/ 32825 w 35393"/>
                <a:gd name="connsiteY15" fmla="*/ 6521 h 6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93" h="65401">
                  <a:moveTo>
                    <a:pt x="32825" y="6521"/>
                  </a:moveTo>
                  <a:cubicBezTo>
                    <a:pt x="32469" y="6734"/>
                    <a:pt x="31570" y="5528"/>
                    <a:pt x="29415" y="4378"/>
                  </a:cubicBezTo>
                  <a:cubicBezTo>
                    <a:pt x="27323" y="3264"/>
                    <a:pt x="23650" y="2349"/>
                    <a:pt x="19652" y="3574"/>
                  </a:cubicBezTo>
                  <a:cubicBezTo>
                    <a:pt x="11546" y="6007"/>
                    <a:pt x="4107" y="18187"/>
                    <a:pt x="2913" y="31687"/>
                  </a:cubicBezTo>
                  <a:cubicBezTo>
                    <a:pt x="2293" y="38505"/>
                    <a:pt x="3332" y="45109"/>
                    <a:pt x="5424" y="50643"/>
                  </a:cubicBezTo>
                  <a:cubicBezTo>
                    <a:pt x="7377" y="56285"/>
                    <a:pt x="10709" y="60330"/>
                    <a:pt x="14646" y="61274"/>
                  </a:cubicBezTo>
                  <a:cubicBezTo>
                    <a:pt x="18566" y="62436"/>
                    <a:pt x="21542" y="60220"/>
                    <a:pt x="22581" y="58174"/>
                  </a:cubicBezTo>
                  <a:cubicBezTo>
                    <a:pt x="23728" y="56128"/>
                    <a:pt x="23340" y="54608"/>
                    <a:pt x="23743" y="54499"/>
                  </a:cubicBezTo>
                  <a:cubicBezTo>
                    <a:pt x="23960" y="54318"/>
                    <a:pt x="25277" y="55849"/>
                    <a:pt x="24487" y="58918"/>
                  </a:cubicBezTo>
                  <a:cubicBezTo>
                    <a:pt x="24084" y="60390"/>
                    <a:pt x="23092" y="62109"/>
                    <a:pt x="21248" y="63440"/>
                  </a:cubicBezTo>
                  <a:cubicBezTo>
                    <a:pt x="19357" y="64792"/>
                    <a:pt x="16660" y="65378"/>
                    <a:pt x="13886" y="64919"/>
                  </a:cubicBezTo>
                  <a:cubicBezTo>
                    <a:pt x="8136" y="64155"/>
                    <a:pt x="3239" y="58513"/>
                    <a:pt x="945" y="52441"/>
                  </a:cubicBezTo>
                  <a:cubicBezTo>
                    <a:pt x="-1674" y="46321"/>
                    <a:pt x="-2992" y="38893"/>
                    <a:pt x="-2310" y="31239"/>
                  </a:cubicBezTo>
                  <a:cubicBezTo>
                    <a:pt x="-915" y="16141"/>
                    <a:pt x="7703" y="2459"/>
                    <a:pt x="18737" y="-24"/>
                  </a:cubicBezTo>
                  <a:cubicBezTo>
                    <a:pt x="24115" y="-1076"/>
                    <a:pt x="28408" y="782"/>
                    <a:pt x="30578" y="2689"/>
                  </a:cubicBezTo>
                  <a:cubicBezTo>
                    <a:pt x="32794" y="4686"/>
                    <a:pt x="33089" y="6394"/>
                    <a:pt x="32825" y="6521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41A78DC-A475-9674-5A2D-92F3C451ACA8}"/>
                </a:ext>
              </a:extLst>
            </p:cNvPr>
            <p:cNvSpPr/>
            <p:nvPr/>
          </p:nvSpPr>
          <p:spPr>
            <a:xfrm flipV="1">
              <a:off x="6757327" y="4685739"/>
              <a:ext cx="392012" cy="325124"/>
            </a:xfrm>
            <a:custGeom>
              <a:avLst/>
              <a:gdLst>
                <a:gd name="connsiteX0" fmla="*/ 467124 w 470941"/>
                <a:gd name="connsiteY0" fmla="*/ 280599 h 415113"/>
                <a:gd name="connsiteX1" fmla="*/ 437399 w 470941"/>
                <a:gd name="connsiteY1" fmla="*/ 310433 h 415113"/>
                <a:gd name="connsiteX2" fmla="*/ 409393 w 470941"/>
                <a:gd name="connsiteY2" fmla="*/ 329279 h 415113"/>
                <a:gd name="connsiteX3" fmla="*/ 382767 w 470941"/>
                <a:gd name="connsiteY3" fmla="*/ 348699 h 415113"/>
                <a:gd name="connsiteX4" fmla="*/ 333978 w 470941"/>
                <a:gd name="connsiteY4" fmla="*/ 378719 h 415113"/>
                <a:gd name="connsiteX5" fmla="*/ 301943 w 470941"/>
                <a:gd name="connsiteY5" fmla="*/ 399812 h 415113"/>
                <a:gd name="connsiteX6" fmla="*/ 278045 w 470941"/>
                <a:gd name="connsiteY6" fmla="*/ 393272 h 415113"/>
                <a:gd name="connsiteX7" fmla="*/ 198275 w 470941"/>
                <a:gd name="connsiteY7" fmla="*/ 397441 h 415113"/>
                <a:gd name="connsiteX8" fmla="*/ 120071 w 470941"/>
                <a:gd name="connsiteY8" fmla="*/ 360152 h 415113"/>
                <a:gd name="connsiteX9" fmla="*/ 66710 w 470941"/>
                <a:gd name="connsiteY9" fmla="*/ 315966 h 415113"/>
                <a:gd name="connsiteX10" fmla="*/ 40921 w 470941"/>
                <a:gd name="connsiteY10" fmla="*/ 287372 h 415113"/>
                <a:gd name="connsiteX11" fmla="*/ 35202 w 470941"/>
                <a:gd name="connsiteY11" fmla="*/ 244053 h 415113"/>
                <a:gd name="connsiteX12" fmla="*/ 29809 w 470941"/>
                <a:gd name="connsiteY12" fmla="*/ 190862 h 415113"/>
                <a:gd name="connsiteX13" fmla="*/ 19115 w 470941"/>
                <a:gd name="connsiteY13" fmla="*/ 181659 h 415113"/>
                <a:gd name="connsiteX14" fmla="*/ 10327 w 470941"/>
                <a:gd name="connsiteY14" fmla="*/ 132525 h 415113"/>
                <a:gd name="connsiteX15" fmla="*/ -475 w 470941"/>
                <a:gd name="connsiteY15" fmla="*/ 93023 h 415113"/>
                <a:gd name="connsiteX16" fmla="*/ 33776 w 470941"/>
                <a:gd name="connsiteY16" fmla="*/ 70532 h 415113"/>
                <a:gd name="connsiteX17" fmla="*/ 46531 w 470941"/>
                <a:gd name="connsiteY17" fmla="*/ 24273 h 415113"/>
                <a:gd name="connsiteX18" fmla="*/ 82441 w 470941"/>
                <a:gd name="connsiteY18" fmla="*/ 14696 h 415113"/>
                <a:gd name="connsiteX19" fmla="*/ 101411 w 470941"/>
                <a:gd name="connsiteY19" fmla="*/ 548 h 415113"/>
                <a:gd name="connsiteX20" fmla="*/ 120226 w 470941"/>
                <a:gd name="connsiteY20" fmla="*/ 22596 h 415113"/>
                <a:gd name="connsiteX21" fmla="*/ 135135 w 470941"/>
                <a:gd name="connsiteY21" fmla="*/ 52746 h 415113"/>
                <a:gd name="connsiteX22" fmla="*/ 123946 w 470941"/>
                <a:gd name="connsiteY22" fmla="*/ 81987 h 415113"/>
                <a:gd name="connsiteX23" fmla="*/ 146867 w 470941"/>
                <a:gd name="connsiteY23" fmla="*/ 113648 h 415113"/>
                <a:gd name="connsiteX24" fmla="*/ 143349 w 470941"/>
                <a:gd name="connsiteY24" fmla="*/ 154289 h 415113"/>
                <a:gd name="connsiteX25" fmla="*/ 131013 w 470941"/>
                <a:gd name="connsiteY25" fmla="*/ 213570 h 415113"/>
                <a:gd name="connsiteX26" fmla="*/ 194633 w 470941"/>
                <a:gd name="connsiteY26" fmla="*/ 258020 h 415113"/>
                <a:gd name="connsiteX27" fmla="*/ 256580 w 470941"/>
                <a:gd name="connsiteY27" fmla="*/ 275113 h 415113"/>
                <a:gd name="connsiteX28" fmla="*/ 325687 w 470941"/>
                <a:gd name="connsiteY28" fmla="*/ 242461 h 415113"/>
                <a:gd name="connsiteX29" fmla="*/ 366897 w 470941"/>
                <a:gd name="connsiteY29" fmla="*/ 209508 h 415113"/>
                <a:gd name="connsiteX30" fmla="*/ 401179 w 470941"/>
                <a:gd name="connsiteY30" fmla="*/ 217197 h 415113"/>
                <a:gd name="connsiteX31" fmla="*/ 442172 w 470941"/>
                <a:gd name="connsiteY31" fmla="*/ 208546 h 415113"/>
                <a:gd name="connsiteX32" fmla="*/ 464954 w 470941"/>
                <a:gd name="connsiteY32" fmla="*/ 247867 h 415113"/>
                <a:gd name="connsiteX33" fmla="*/ 467124 w 470941"/>
                <a:gd name="connsiteY33" fmla="*/ 280599 h 41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0941" h="415113">
                  <a:moveTo>
                    <a:pt x="467124" y="280599"/>
                  </a:moveTo>
                  <a:cubicBezTo>
                    <a:pt x="463405" y="295059"/>
                    <a:pt x="452215" y="308666"/>
                    <a:pt x="437399" y="310433"/>
                  </a:cubicBezTo>
                  <a:cubicBezTo>
                    <a:pt x="438127" y="312712"/>
                    <a:pt x="421962" y="320461"/>
                    <a:pt x="409393" y="329279"/>
                  </a:cubicBezTo>
                  <a:cubicBezTo>
                    <a:pt x="396808" y="338082"/>
                    <a:pt x="394143" y="359005"/>
                    <a:pt x="382767" y="348699"/>
                  </a:cubicBezTo>
                  <a:cubicBezTo>
                    <a:pt x="383031" y="371636"/>
                    <a:pt x="354343" y="389289"/>
                    <a:pt x="333978" y="378719"/>
                  </a:cubicBezTo>
                  <a:cubicBezTo>
                    <a:pt x="334412" y="392016"/>
                    <a:pt x="314838" y="396464"/>
                    <a:pt x="301943" y="399812"/>
                  </a:cubicBezTo>
                  <a:cubicBezTo>
                    <a:pt x="289064" y="403175"/>
                    <a:pt x="284167" y="405097"/>
                    <a:pt x="278045" y="393272"/>
                  </a:cubicBezTo>
                  <a:cubicBezTo>
                    <a:pt x="261555" y="419774"/>
                    <a:pt x="217447" y="422083"/>
                    <a:pt x="198275" y="397441"/>
                  </a:cubicBezTo>
                  <a:cubicBezTo>
                    <a:pt x="167992" y="407298"/>
                    <a:pt x="131478" y="389893"/>
                    <a:pt x="120071" y="360152"/>
                  </a:cubicBezTo>
                  <a:cubicBezTo>
                    <a:pt x="95568" y="358137"/>
                    <a:pt x="73250" y="339679"/>
                    <a:pt x="66710" y="315966"/>
                  </a:cubicBezTo>
                  <a:cubicBezTo>
                    <a:pt x="50995" y="314215"/>
                    <a:pt x="47275" y="301847"/>
                    <a:pt x="40921" y="287372"/>
                  </a:cubicBezTo>
                  <a:cubicBezTo>
                    <a:pt x="34582" y="272881"/>
                    <a:pt x="25841" y="256809"/>
                    <a:pt x="35202" y="244053"/>
                  </a:cubicBezTo>
                  <a:cubicBezTo>
                    <a:pt x="16449" y="234354"/>
                    <a:pt x="13381" y="204144"/>
                    <a:pt x="29809" y="190862"/>
                  </a:cubicBezTo>
                  <a:cubicBezTo>
                    <a:pt x="25593" y="188646"/>
                    <a:pt x="21967" y="185438"/>
                    <a:pt x="19115" y="181659"/>
                  </a:cubicBezTo>
                  <a:cubicBezTo>
                    <a:pt x="3338" y="171706"/>
                    <a:pt x="-1296" y="147297"/>
                    <a:pt x="10327" y="132525"/>
                  </a:cubicBezTo>
                  <a:cubicBezTo>
                    <a:pt x="-1064" y="123401"/>
                    <a:pt x="-5636" y="106663"/>
                    <a:pt x="-475" y="93023"/>
                  </a:cubicBezTo>
                  <a:cubicBezTo>
                    <a:pt x="4686" y="79371"/>
                    <a:pt x="19192" y="69855"/>
                    <a:pt x="33776" y="70532"/>
                  </a:cubicBezTo>
                  <a:cubicBezTo>
                    <a:pt x="21687" y="52915"/>
                    <a:pt x="37387" y="29341"/>
                    <a:pt x="46531" y="24273"/>
                  </a:cubicBezTo>
                  <a:cubicBezTo>
                    <a:pt x="46531" y="24273"/>
                    <a:pt x="77249" y="37369"/>
                    <a:pt x="82441" y="14696"/>
                  </a:cubicBezTo>
                  <a:cubicBezTo>
                    <a:pt x="80752" y="5010"/>
                    <a:pt x="92468" y="-3545"/>
                    <a:pt x="101411" y="548"/>
                  </a:cubicBezTo>
                  <a:cubicBezTo>
                    <a:pt x="110354" y="4622"/>
                    <a:pt x="115251" y="14121"/>
                    <a:pt x="120226" y="22596"/>
                  </a:cubicBezTo>
                  <a:cubicBezTo>
                    <a:pt x="125945" y="32301"/>
                    <a:pt x="132718" y="41739"/>
                    <a:pt x="135135" y="52746"/>
                  </a:cubicBezTo>
                  <a:cubicBezTo>
                    <a:pt x="137537" y="63745"/>
                    <a:pt x="134097" y="77089"/>
                    <a:pt x="123946" y="81987"/>
                  </a:cubicBezTo>
                  <a:cubicBezTo>
                    <a:pt x="136809" y="86653"/>
                    <a:pt x="144806" y="100124"/>
                    <a:pt x="146867" y="113648"/>
                  </a:cubicBezTo>
                  <a:cubicBezTo>
                    <a:pt x="148944" y="127167"/>
                    <a:pt x="146139" y="140897"/>
                    <a:pt x="143349" y="154289"/>
                  </a:cubicBezTo>
                  <a:cubicBezTo>
                    <a:pt x="139242" y="174050"/>
                    <a:pt x="135120" y="193810"/>
                    <a:pt x="131013" y="213570"/>
                  </a:cubicBezTo>
                  <a:cubicBezTo>
                    <a:pt x="158228" y="215024"/>
                    <a:pt x="183908" y="232974"/>
                    <a:pt x="194633" y="258020"/>
                  </a:cubicBezTo>
                  <a:cubicBezTo>
                    <a:pt x="214518" y="243557"/>
                    <a:pt x="246909" y="252485"/>
                    <a:pt x="256580" y="275113"/>
                  </a:cubicBezTo>
                  <a:cubicBezTo>
                    <a:pt x="266065" y="248423"/>
                    <a:pt x="299045" y="232835"/>
                    <a:pt x="325687" y="242461"/>
                  </a:cubicBezTo>
                  <a:cubicBezTo>
                    <a:pt x="323145" y="226804"/>
                    <a:pt x="351476" y="213164"/>
                    <a:pt x="366897" y="209508"/>
                  </a:cubicBezTo>
                  <a:cubicBezTo>
                    <a:pt x="382318" y="205852"/>
                    <a:pt x="401179" y="217197"/>
                    <a:pt x="401179" y="217197"/>
                  </a:cubicBezTo>
                  <a:cubicBezTo>
                    <a:pt x="401179" y="217197"/>
                    <a:pt x="427929" y="202395"/>
                    <a:pt x="442172" y="208546"/>
                  </a:cubicBezTo>
                  <a:cubicBezTo>
                    <a:pt x="456152" y="214606"/>
                    <a:pt x="474672" y="233264"/>
                    <a:pt x="464954" y="247867"/>
                  </a:cubicBezTo>
                  <a:cubicBezTo>
                    <a:pt x="464954" y="247867"/>
                    <a:pt x="470844" y="266139"/>
                    <a:pt x="467124" y="28059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A566FE7-4C02-849E-C45E-40A6D25E8C84}"/>
                </a:ext>
              </a:extLst>
            </p:cNvPr>
            <p:cNvSpPr/>
            <p:nvPr/>
          </p:nvSpPr>
          <p:spPr>
            <a:xfrm flipV="1">
              <a:off x="6858500" y="4705427"/>
              <a:ext cx="170740" cy="120251"/>
            </a:xfrm>
            <a:custGeom>
              <a:avLst/>
              <a:gdLst>
                <a:gd name="connsiteX0" fmla="*/ 202538 w 205117"/>
                <a:gd name="connsiteY0" fmla="*/ 144060 h 153534"/>
                <a:gd name="connsiteX1" fmla="*/ 193921 w 205117"/>
                <a:gd name="connsiteY1" fmla="*/ 148694 h 153534"/>
                <a:gd name="connsiteX2" fmla="*/ 182980 w 205117"/>
                <a:gd name="connsiteY2" fmla="*/ 147764 h 153534"/>
                <a:gd name="connsiteX3" fmla="*/ 174145 w 205117"/>
                <a:gd name="connsiteY3" fmla="*/ 136637 h 153534"/>
                <a:gd name="connsiteX4" fmla="*/ 173262 w 205117"/>
                <a:gd name="connsiteY4" fmla="*/ 132313 h 153534"/>
                <a:gd name="connsiteX5" fmla="*/ 170891 w 205117"/>
                <a:gd name="connsiteY5" fmla="*/ 136110 h 153534"/>
                <a:gd name="connsiteX6" fmla="*/ 147364 w 205117"/>
                <a:gd name="connsiteY6" fmla="*/ 148446 h 153534"/>
                <a:gd name="connsiteX7" fmla="*/ 123094 w 205117"/>
                <a:gd name="connsiteY7" fmla="*/ 128856 h 153534"/>
                <a:gd name="connsiteX8" fmla="*/ 121807 w 205117"/>
                <a:gd name="connsiteY8" fmla="*/ 123881 h 153534"/>
                <a:gd name="connsiteX9" fmla="*/ 118538 w 205117"/>
                <a:gd name="connsiteY9" fmla="*/ 127880 h 153534"/>
                <a:gd name="connsiteX10" fmla="*/ 92206 w 205117"/>
                <a:gd name="connsiteY10" fmla="*/ 139628 h 153534"/>
                <a:gd name="connsiteX11" fmla="*/ 65983 w 205117"/>
                <a:gd name="connsiteY11" fmla="*/ 123943 h 153534"/>
                <a:gd name="connsiteX12" fmla="*/ 61581 w 205117"/>
                <a:gd name="connsiteY12" fmla="*/ 111653 h 153534"/>
                <a:gd name="connsiteX13" fmla="*/ 61163 w 205117"/>
                <a:gd name="connsiteY13" fmla="*/ 108600 h 153534"/>
                <a:gd name="connsiteX14" fmla="*/ 58172 w 205117"/>
                <a:gd name="connsiteY14" fmla="*/ 109251 h 153534"/>
                <a:gd name="connsiteX15" fmla="*/ 22804 w 205117"/>
                <a:gd name="connsiteY15" fmla="*/ 91474 h 153534"/>
                <a:gd name="connsiteX16" fmla="*/ 29112 w 205117"/>
                <a:gd name="connsiteY16" fmla="*/ 56510 h 153534"/>
                <a:gd name="connsiteX17" fmla="*/ 32103 w 205117"/>
                <a:gd name="connsiteY17" fmla="*/ 53504 h 153534"/>
                <a:gd name="connsiteX18" fmla="*/ 27981 w 205117"/>
                <a:gd name="connsiteY18" fmla="*/ 52651 h 153534"/>
                <a:gd name="connsiteX19" fmla="*/ 5849 w 205117"/>
                <a:gd name="connsiteY19" fmla="*/ 37618 h 153534"/>
                <a:gd name="connsiteX20" fmla="*/ 146 w 205117"/>
                <a:gd name="connsiteY20" fmla="*/ 17529 h 153534"/>
                <a:gd name="connsiteX21" fmla="*/ 4610 w 205117"/>
                <a:gd name="connsiteY21" fmla="*/ -571 h 153534"/>
                <a:gd name="connsiteX22" fmla="*/ 1587 w 205117"/>
                <a:gd name="connsiteY22" fmla="*/ 3508 h 153534"/>
                <a:gd name="connsiteX23" fmla="*/ -2442 w 205117"/>
                <a:gd name="connsiteY23" fmla="*/ 17390 h 153534"/>
                <a:gd name="connsiteX24" fmla="*/ 2750 w 205117"/>
                <a:gd name="connsiteY24" fmla="*/ 39602 h 153534"/>
                <a:gd name="connsiteX25" fmla="*/ 27036 w 205117"/>
                <a:gd name="connsiteY25" fmla="*/ 57115 h 153534"/>
                <a:gd name="connsiteX26" fmla="*/ 25904 w 205117"/>
                <a:gd name="connsiteY26" fmla="*/ 53271 h 153534"/>
                <a:gd name="connsiteX27" fmla="*/ 17938 w 205117"/>
                <a:gd name="connsiteY27" fmla="*/ 93551 h 153534"/>
                <a:gd name="connsiteX28" fmla="*/ 59396 w 205117"/>
                <a:gd name="connsiteY28" fmla="*/ 114768 h 153534"/>
                <a:gd name="connsiteX29" fmla="*/ 55986 w 205117"/>
                <a:gd name="connsiteY29" fmla="*/ 112366 h 153534"/>
                <a:gd name="connsiteX30" fmla="*/ 61147 w 205117"/>
                <a:gd name="connsiteY30" fmla="*/ 126888 h 153534"/>
                <a:gd name="connsiteX31" fmla="*/ 92082 w 205117"/>
                <a:gd name="connsiteY31" fmla="*/ 145176 h 153534"/>
                <a:gd name="connsiteX32" fmla="*/ 122598 w 205117"/>
                <a:gd name="connsiteY32" fmla="*/ 131166 h 153534"/>
                <a:gd name="connsiteX33" fmla="*/ 118057 w 205117"/>
                <a:gd name="connsiteY33" fmla="*/ 130189 h 153534"/>
                <a:gd name="connsiteX34" fmla="*/ 147287 w 205117"/>
                <a:gd name="connsiteY34" fmla="*/ 152956 h 153534"/>
                <a:gd name="connsiteX35" fmla="*/ 173944 w 205117"/>
                <a:gd name="connsiteY35" fmla="*/ 137938 h 153534"/>
                <a:gd name="connsiteX36" fmla="*/ 170674 w 205117"/>
                <a:gd name="connsiteY36" fmla="*/ 137411 h 153534"/>
                <a:gd name="connsiteX37" fmla="*/ 181848 w 205117"/>
                <a:gd name="connsiteY37" fmla="*/ 150306 h 153534"/>
                <a:gd name="connsiteX38" fmla="*/ 194495 w 205117"/>
                <a:gd name="connsiteY38" fmla="*/ 150539 h 153534"/>
                <a:gd name="connsiteX39" fmla="*/ 201066 w 205117"/>
                <a:gd name="connsiteY39" fmla="*/ 146323 h 153534"/>
                <a:gd name="connsiteX40" fmla="*/ 202538 w 205117"/>
                <a:gd name="connsiteY40" fmla="*/ 144060 h 1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5117" h="153534">
                  <a:moveTo>
                    <a:pt x="202538" y="144060"/>
                  </a:moveTo>
                  <a:cubicBezTo>
                    <a:pt x="202213" y="143688"/>
                    <a:pt x="200043" y="146989"/>
                    <a:pt x="193921" y="148694"/>
                  </a:cubicBezTo>
                  <a:cubicBezTo>
                    <a:pt x="190946" y="149485"/>
                    <a:pt x="186900" y="149671"/>
                    <a:pt x="182980" y="147764"/>
                  </a:cubicBezTo>
                  <a:cubicBezTo>
                    <a:pt x="179090" y="145935"/>
                    <a:pt x="175246" y="141953"/>
                    <a:pt x="174145" y="136637"/>
                  </a:cubicBezTo>
                  <a:lnTo>
                    <a:pt x="173262" y="132313"/>
                  </a:lnTo>
                  <a:lnTo>
                    <a:pt x="170891" y="136110"/>
                  </a:lnTo>
                  <a:cubicBezTo>
                    <a:pt x="166660" y="142867"/>
                    <a:pt x="157748" y="148725"/>
                    <a:pt x="147364" y="148446"/>
                  </a:cubicBezTo>
                  <a:cubicBezTo>
                    <a:pt x="137229" y="148338"/>
                    <a:pt x="126101" y="140465"/>
                    <a:pt x="123094" y="128856"/>
                  </a:cubicBezTo>
                  <a:lnTo>
                    <a:pt x="121807" y="123881"/>
                  </a:lnTo>
                  <a:lnTo>
                    <a:pt x="118538" y="127880"/>
                  </a:lnTo>
                  <a:cubicBezTo>
                    <a:pt x="112571" y="135211"/>
                    <a:pt x="102543" y="139907"/>
                    <a:pt x="92206" y="139628"/>
                  </a:cubicBezTo>
                  <a:cubicBezTo>
                    <a:pt x="81899" y="139550"/>
                    <a:pt x="71655" y="133351"/>
                    <a:pt x="65983" y="123943"/>
                  </a:cubicBezTo>
                  <a:cubicBezTo>
                    <a:pt x="63643" y="120146"/>
                    <a:pt x="62186" y="115915"/>
                    <a:pt x="61581" y="111653"/>
                  </a:cubicBezTo>
                  <a:lnTo>
                    <a:pt x="61163" y="108600"/>
                  </a:lnTo>
                  <a:lnTo>
                    <a:pt x="58172" y="109251"/>
                  </a:lnTo>
                  <a:cubicBezTo>
                    <a:pt x="43557" y="112459"/>
                    <a:pt x="27919" y="103827"/>
                    <a:pt x="22804" y="91474"/>
                  </a:cubicBezTo>
                  <a:cubicBezTo>
                    <a:pt x="17411" y="78983"/>
                    <a:pt x="21177" y="64523"/>
                    <a:pt x="29112" y="56510"/>
                  </a:cubicBezTo>
                  <a:lnTo>
                    <a:pt x="32103" y="53504"/>
                  </a:lnTo>
                  <a:lnTo>
                    <a:pt x="27981" y="52651"/>
                  </a:lnTo>
                  <a:cubicBezTo>
                    <a:pt x="18124" y="50621"/>
                    <a:pt x="10313" y="44406"/>
                    <a:pt x="5849" y="37618"/>
                  </a:cubicBezTo>
                  <a:cubicBezTo>
                    <a:pt x="1277" y="30799"/>
                    <a:pt x="22" y="23390"/>
                    <a:pt x="146" y="17529"/>
                  </a:cubicBezTo>
                  <a:cubicBezTo>
                    <a:pt x="564" y="5518"/>
                    <a:pt x="5307" y="-307"/>
                    <a:pt x="4610" y="-571"/>
                  </a:cubicBezTo>
                  <a:cubicBezTo>
                    <a:pt x="4454" y="-682"/>
                    <a:pt x="3214" y="591"/>
                    <a:pt x="1587" y="3508"/>
                  </a:cubicBezTo>
                  <a:cubicBezTo>
                    <a:pt x="22" y="6403"/>
                    <a:pt x="-1931" y="11052"/>
                    <a:pt x="-2442" y="17390"/>
                  </a:cubicBezTo>
                  <a:cubicBezTo>
                    <a:pt x="-2985" y="23638"/>
                    <a:pt x="-2039" y="31822"/>
                    <a:pt x="2750" y="39602"/>
                  </a:cubicBezTo>
                  <a:cubicBezTo>
                    <a:pt x="7415" y="47289"/>
                    <a:pt x="15815" y="54511"/>
                    <a:pt x="27036" y="57115"/>
                  </a:cubicBezTo>
                  <a:lnTo>
                    <a:pt x="25904" y="53271"/>
                  </a:lnTo>
                  <a:cubicBezTo>
                    <a:pt x="16466" y="62431"/>
                    <a:pt x="11816" y="78704"/>
                    <a:pt x="17938" y="93551"/>
                  </a:cubicBezTo>
                  <a:cubicBezTo>
                    <a:pt x="24013" y="108368"/>
                    <a:pt x="41790" y="118457"/>
                    <a:pt x="59396" y="114768"/>
                  </a:cubicBezTo>
                  <a:lnTo>
                    <a:pt x="55986" y="112366"/>
                  </a:lnTo>
                  <a:cubicBezTo>
                    <a:pt x="56668" y="117465"/>
                    <a:pt x="58420" y="122456"/>
                    <a:pt x="61147" y="126888"/>
                  </a:cubicBezTo>
                  <a:cubicBezTo>
                    <a:pt x="67719" y="137845"/>
                    <a:pt x="79838" y="145145"/>
                    <a:pt x="92082" y="145176"/>
                  </a:cubicBezTo>
                  <a:cubicBezTo>
                    <a:pt x="104186" y="145393"/>
                    <a:pt x="115655" y="139891"/>
                    <a:pt x="122598" y="131166"/>
                  </a:cubicBezTo>
                  <a:lnTo>
                    <a:pt x="118057" y="130189"/>
                  </a:lnTo>
                  <a:cubicBezTo>
                    <a:pt x="121994" y="144262"/>
                    <a:pt x="135152" y="153034"/>
                    <a:pt x="147287" y="152956"/>
                  </a:cubicBezTo>
                  <a:cubicBezTo>
                    <a:pt x="159531" y="152941"/>
                    <a:pt x="169372" y="145904"/>
                    <a:pt x="173944" y="137938"/>
                  </a:cubicBezTo>
                  <a:lnTo>
                    <a:pt x="170674" y="137411"/>
                  </a:lnTo>
                  <a:cubicBezTo>
                    <a:pt x="172348" y="143998"/>
                    <a:pt x="177152" y="148400"/>
                    <a:pt x="181848" y="150306"/>
                  </a:cubicBezTo>
                  <a:cubicBezTo>
                    <a:pt x="186668" y="152290"/>
                    <a:pt x="191287" y="151701"/>
                    <a:pt x="194495" y="150539"/>
                  </a:cubicBezTo>
                  <a:cubicBezTo>
                    <a:pt x="197780" y="149345"/>
                    <a:pt x="199857" y="147594"/>
                    <a:pt x="201066" y="146323"/>
                  </a:cubicBezTo>
                  <a:lnTo>
                    <a:pt x="202538" y="144060"/>
                  </a:ln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258FA9E-B9C5-83DF-0324-C3078C1C1E3A}"/>
                </a:ext>
              </a:extLst>
            </p:cNvPr>
            <p:cNvSpPr/>
            <p:nvPr/>
          </p:nvSpPr>
          <p:spPr>
            <a:xfrm flipV="1">
              <a:off x="6838630" y="4977914"/>
              <a:ext cx="332225" cy="280966"/>
            </a:xfrm>
            <a:custGeom>
              <a:avLst/>
              <a:gdLst>
                <a:gd name="connsiteX0" fmla="*/ 380327 w 399117"/>
                <a:gd name="connsiteY0" fmla="*/ 267972 h 358732"/>
                <a:gd name="connsiteX1" fmla="*/ 345611 w 399117"/>
                <a:gd name="connsiteY1" fmla="*/ 256494 h 358732"/>
                <a:gd name="connsiteX2" fmla="*/ 316815 w 399117"/>
                <a:gd name="connsiteY2" fmla="*/ 268286 h 358732"/>
                <a:gd name="connsiteX3" fmla="*/ 293661 w 399117"/>
                <a:gd name="connsiteY3" fmla="*/ 247515 h 358732"/>
                <a:gd name="connsiteX4" fmla="*/ 253644 w 399117"/>
                <a:gd name="connsiteY4" fmla="*/ 254290 h 358732"/>
                <a:gd name="connsiteX5" fmla="*/ 233248 w 399117"/>
                <a:gd name="connsiteY5" fmla="*/ 262474 h 358732"/>
                <a:gd name="connsiteX6" fmla="*/ 223686 w 399117"/>
                <a:gd name="connsiteY6" fmla="*/ 280995 h 358732"/>
                <a:gd name="connsiteX7" fmla="*/ 202949 w 399117"/>
                <a:gd name="connsiteY7" fmla="*/ 278930 h 358732"/>
                <a:gd name="connsiteX8" fmla="*/ 158252 w 399117"/>
                <a:gd name="connsiteY8" fmla="*/ 286359 h 358732"/>
                <a:gd name="connsiteX9" fmla="*/ 141607 w 399117"/>
                <a:gd name="connsiteY9" fmla="*/ 298164 h 358732"/>
                <a:gd name="connsiteX10" fmla="*/ 125876 w 399117"/>
                <a:gd name="connsiteY10" fmla="*/ 285178 h 358732"/>
                <a:gd name="connsiteX11" fmla="*/ 94492 w 399117"/>
                <a:gd name="connsiteY11" fmla="*/ 293333 h 358732"/>
                <a:gd name="connsiteX12" fmla="*/ 71927 w 399117"/>
                <a:gd name="connsiteY12" fmla="*/ 309975 h 358732"/>
                <a:gd name="connsiteX13" fmla="*/ 53933 w 399117"/>
                <a:gd name="connsiteY13" fmla="*/ 330092 h 358732"/>
                <a:gd name="connsiteX14" fmla="*/ 45455 w 399117"/>
                <a:gd name="connsiteY14" fmla="*/ 339839 h 358732"/>
                <a:gd name="connsiteX15" fmla="*/ 34064 w 399117"/>
                <a:gd name="connsiteY15" fmla="*/ 339403 h 358732"/>
                <a:gd name="connsiteX16" fmla="*/ 24052 w 399117"/>
                <a:gd name="connsiteY16" fmla="*/ 357711 h 358732"/>
                <a:gd name="connsiteX17" fmla="*/ 4866 w 399117"/>
                <a:gd name="connsiteY17" fmla="*/ 349525 h 358732"/>
                <a:gd name="connsiteX18" fmla="*/ 2324 w 399117"/>
                <a:gd name="connsiteY18" fmla="*/ 336291 h 358732"/>
                <a:gd name="connsiteX19" fmla="*/ 2618 w 399117"/>
                <a:gd name="connsiteY19" fmla="*/ 294633 h 358732"/>
                <a:gd name="connsiteX20" fmla="*/ 7640 w 399117"/>
                <a:gd name="connsiteY20" fmla="*/ 288932 h 358732"/>
                <a:gd name="connsiteX21" fmla="*/ 4586 w 399117"/>
                <a:gd name="connsiteY21" fmla="*/ 276406 h 358732"/>
                <a:gd name="connsiteX22" fmla="*/ 10987 w 399117"/>
                <a:gd name="connsiteY22" fmla="*/ 262784 h 358732"/>
                <a:gd name="connsiteX23" fmla="*/ 10708 w 399117"/>
                <a:gd name="connsiteY23" fmla="*/ 240420 h 358732"/>
                <a:gd name="connsiteX24" fmla="*/ 21976 w 399117"/>
                <a:gd name="connsiteY24" fmla="*/ 224087 h 358732"/>
                <a:gd name="connsiteX25" fmla="*/ 30283 w 399117"/>
                <a:gd name="connsiteY25" fmla="*/ 191305 h 358732"/>
                <a:gd name="connsiteX26" fmla="*/ 45409 w 399117"/>
                <a:gd name="connsiteY26" fmla="*/ 157407 h 358732"/>
                <a:gd name="connsiteX27" fmla="*/ 44433 w 399117"/>
                <a:gd name="connsiteY27" fmla="*/ 139971 h 358732"/>
                <a:gd name="connsiteX28" fmla="*/ 59838 w 399117"/>
                <a:gd name="connsiteY28" fmla="*/ 128845 h 358732"/>
                <a:gd name="connsiteX29" fmla="*/ 57203 w 399117"/>
                <a:gd name="connsiteY29" fmla="*/ 113413 h 358732"/>
                <a:gd name="connsiteX30" fmla="*/ 71942 w 399117"/>
                <a:gd name="connsiteY30" fmla="*/ 104404 h 358732"/>
                <a:gd name="connsiteX31" fmla="*/ 78498 w 399117"/>
                <a:gd name="connsiteY31" fmla="*/ 100936 h 358732"/>
                <a:gd name="connsiteX32" fmla="*/ 78312 w 399117"/>
                <a:gd name="connsiteY32" fmla="*/ 87029 h 358732"/>
                <a:gd name="connsiteX33" fmla="*/ 92570 w 399117"/>
                <a:gd name="connsiteY33" fmla="*/ 71210 h 358732"/>
                <a:gd name="connsiteX34" fmla="*/ 96460 w 399117"/>
                <a:gd name="connsiteY34" fmla="*/ 52672 h 358732"/>
                <a:gd name="connsiteX35" fmla="*/ 108301 w 399117"/>
                <a:gd name="connsiteY35" fmla="*/ 48956 h 358732"/>
                <a:gd name="connsiteX36" fmla="*/ 122947 w 399117"/>
                <a:gd name="connsiteY36" fmla="*/ 32585 h 358732"/>
                <a:gd name="connsiteX37" fmla="*/ 159399 w 399117"/>
                <a:gd name="connsiteY37" fmla="*/ 12952 h 358732"/>
                <a:gd name="connsiteX38" fmla="*/ 180415 w 399117"/>
                <a:gd name="connsiteY38" fmla="*/ 8363 h 358732"/>
                <a:gd name="connsiteX39" fmla="*/ 222865 w 399117"/>
                <a:gd name="connsiteY39" fmla="*/ 2334 h 358732"/>
                <a:gd name="connsiteX40" fmla="*/ 242284 w 399117"/>
                <a:gd name="connsiteY40" fmla="*/ 7419 h 358732"/>
                <a:gd name="connsiteX41" fmla="*/ 281293 w 399117"/>
                <a:gd name="connsiteY41" fmla="*/ 12039 h 358732"/>
                <a:gd name="connsiteX42" fmla="*/ 319233 w 399117"/>
                <a:gd name="connsiteY42" fmla="*/ 19242 h 358732"/>
                <a:gd name="connsiteX43" fmla="*/ 331725 w 399117"/>
                <a:gd name="connsiteY43" fmla="*/ 24685 h 358732"/>
                <a:gd name="connsiteX44" fmla="*/ 361590 w 399117"/>
                <a:gd name="connsiteY44" fmla="*/ 50052 h 358732"/>
                <a:gd name="connsiteX45" fmla="*/ 381195 w 399117"/>
                <a:gd name="connsiteY45" fmla="*/ 87435 h 358732"/>
                <a:gd name="connsiteX46" fmla="*/ 393237 w 399117"/>
                <a:gd name="connsiteY46" fmla="*/ 97351 h 358732"/>
                <a:gd name="connsiteX47" fmla="*/ 391006 w 399117"/>
                <a:gd name="connsiteY47" fmla="*/ 114757 h 358732"/>
                <a:gd name="connsiteX48" fmla="*/ 395950 w 399117"/>
                <a:gd name="connsiteY48" fmla="*/ 186018 h 358732"/>
                <a:gd name="connsiteX49" fmla="*/ 388526 w 399117"/>
                <a:gd name="connsiteY49" fmla="*/ 235104 h 358732"/>
                <a:gd name="connsiteX50" fmla="*/ 390866 w 399117"/>
                <a:gd name="connsiteY50" fmla="*/ 245099 h 358732"/>
                <a:gd name="connsiteX51" fmla="*/ 384156 w 399117"/>
                <a:gd name="connsiteY51" fmla="*/ 251100 h 358732"/>
                <a:gd name="connsiteX52" fmla="*/ 368673 w 399117"/>
                <a:gd name="connsiteY52" fmla="*/ 271417 h 3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9117" h="358732">
                  <a:moveTo>
                    <a:pt x="380327" y="267972"/>
                  </a:moveTo>
                  <a:cubicBezTo>
                    <a:pt x="368827" y="276375"/>
                    <a:pt x="349827" y="270096"/>
                    <a:pt x="345611" y="256494"/>
                  </a:cubicBezTo>
                  <a:cubicBezTo>
                    <a:pt x="339241" y="265369"/>
                    <a:pt x="327587" y="270146"/>
                    <a:pt x="316815" y="268286"/>
                  </a:cubicBezTo>
                  <a:cubicBezTo>
                    <a:pt x="306044" y="266422"/>
                    <a:pt x="296683" y="258008"/>
                    <a:pt x="293661" y="247515"/>
                  </a:cubicBezTo>
                  <a:cubicBezTo>
                    <a:pt x="288717" y="263480"/>
                    <a:pt x="263563" y="267742"/>
                    <a:pt x="253644" y="254290"/>
                  </a:cubicBezTo>
                  <a:cubicBezTo>
                    <a:pt x="249553" y="260985"/>
                    <a:pt x="240843" y="264484"/>
                    <a:pt x="233248" y="262474"/>
                  </a:cubicBezTo>
                  <a:cubicBezTo>
                    <a:pt x="234132" y="269788"/>
                    <a:pt x="230164" y="277477"/>
                    <a:pt x="223686" y="280995"/>
                  </a:cubicBezTo>
                  <a:cubicBezTo>
                    <a:pt x="217208" y="284511"/>
                    <a:pt x="208606" y="283657"/>
                    <a:pt x="202949" y="278930"/>
                  </a:cubicBezTo>
                  <a:cubicBezTo>
                    <a:pt x="194549" y="294137"/>
                    <a:pt x="171100" y="298024"/>
                    <a:pt x="158252" y="286359"/>
                  </a:cubicBezTo>
                  <a:cubicBezTo>
                    <a:pt x="156098" y="293344"/>
                    <a:pt x="148922" y="298430"/>
                    <a:pt x="141607" y="298164"/>
                  </a:cubicBezTo>
                  <a:cubicBezTo>
                    <a:pt x="134307" y="297904"/>
                    <a:pt x="127519" y="292292"/>
                    <a:pt x="125876" y="285178"/>
                  </a:cubicBezTo>
                  <a:cubicBezTo>
                    <a:pt x="118778" y="294385"/>
                    <a:pt x="105186" y="297916"/>
                    <a:pt x="94492" y="293333"/>
                  </a:cubicBezTo>
                  <a:cubicBezTo>
                    <a:pt x="94601" y="304224"/>
                    <a:pt x="82311" y="313304"/>
                    <a:pt x="71927" y="309975"/>
                  </a:cubicBezTo>
                  <a:cubicBezTo>
                    <a:pt x="74530" y="319262"/>
                    <a:pt x="60907" y="323445"/>
                    <a:pt x="53933" y="330092"/>
                  </a:cubicBezTo>
                  <a:cubicBezTo>
                    <a:pt x="50802" y="333064"/>
                    <a:pt x="48819" y="337127"/>
                    <a:pt x="45455" y="339839"/>
                  </a:cubicBezTo>
                  <a:cubicBezTo>
                    <a:pt x="42092" y="342540"/>
                    <a:pt x="36265" y="343126"/>
                    <a:pt x="34064" y="339403"/>
                  </a:cubicBezTo>
                  <a:cubicBezTo>
                    <a:pt x="35847" y="346832"/>
                    <a:pt x="31259" y="355216"/>
                    <a:pt x="24052" y="357711"/>
                  </a:cubicBezTo>
                  <a:cubicBezTo>
                    <a:pt x="16846" y="360205"/>
                    <a:pt x="8058" y="356451"/>
                    <a:pt x="4866" y="349525"/>
                  </a:cubicBezTo>
                  <a:cubicBezTo>
                    <a:pt x="2975" y="345434"/>
                    <a:pt x="2975" y="340772"/>
                    <a:pt x="2324" y="336291"/>
                  </a:cubicBezTo>
                  <a:cubicBezTo>
                    <a:pt x="247" y="321895"/>
                    <a:pt x="-7843" y="304768"/>
                    <a:pt x="2618" y="294633"/>
                  </a:cubicBezTo>
                  <a:cubicBezTo>
                    <a:pt x="4463" y="292848"/>
                    <a:pt x="6849" y="291377"/>
                    <a:pt x="7640" y="288932"/>
                  </a:cubicBezTo>
                  <a:cubicBezTo>
                    <a:pt x="8972" y="284759"/>
                    <a:pt x="4881" y="280776"/>
                    <a:pt x="4586" y="276406"/>
                  </a:cubicBezTo>
                  <a:cubicBezTo>
                    <a:pt x="4230" y="271308"/>
                    <a:pt x="8910" y="267434"/>
                    <a:pt x="10987" y="262784"/>
                  </a:cubicBezTo>
                  <a:cubicBezTo>
                    <a:pt x="14071" y="255888"/>
                    <a:pt x="11251" y="247951"/>
                    <a:pt x="10708" y="240420"/>
                  </a:cubicBezTo>
                  <a:cubicBezTo>
                    <a:pt x="10181" y="232890"/>
                    <a:pt x="14459" y="223324"/>
                    <a:pt x="21976" y="224087"/>
                  </a:cubicBezTo>
                  <a:cubicBezTo>
                    <a:pt x="16365" y="213129"/>
                    <a:pt x="20131" y="198266"/>
                    <a:pt x="30283" y="191305"/>
                  </a:cubicBezTo>
                  <a:cubicBezTo>
                    <a:pt x="24455" y="178579"/>
                    <a:pt x="32034" y="161566"/>
                    <a:pt x="45409" y="157407"/>
                  </a:cubicBezTo>
                  <a:cubicBezTo>
                    <a:pt x="40403" y="153394"/>
                    <a:pt x="40759" y="145227"/>
                    <a:pt x="44433" y="139971"/>
                  </a:cubicBezTo>
                  <a:cubicBezTo>
                    <a:pt x="48106" y="134723"/>
                    <a:pt x="54088" y="131684"/>
                    <a:pt x="59838" y="128845"/>
                  </a:cubicBezTo>
                  <a:cubicBezTo>
                    <a:pt x="54615" y="126120"/>
                    <a:pt x="53964" y="118323"/>
                    <a:pt x="57203" y="113413"/>
                  </a:cubicBezTo>
                  <a:cubicBezTo>
                    <a:pt x="60442" y="108497"/>
                    <a:pt x="66270" y="105985"/>
                    <a:pt x="71942" y="104404"/>
                  </a:cubicBezTo>
                  <a:cubicBezTo>
                    <a:pt x="74375" y="103727"/>
                    <a:pt x="77056" y="103012"/>
                    <a:pt x="78498" y="100936"/>
                  </a:cubicBezTo>
                  <a:cubicBezTo>
                    <a:pt x="81179" y="97030"/>
                    <a:pt x="77583" y="91728"/>
                    <a:pt x="78312" y="87029"/>
                  </a:cubicBezTo>
                  <a:cubicBezTo>
                    <a:pt x="79443" y="79873"/>
                    <a:pt x="89548" y="77809"/>
                    <a:pt x="92570" y="71210"/>
                  </a:cubicBezTo>
                  <a:cubicBezTo>
                    <a:pt x="95267" y="65331"/>
                    <a:pt x="91749" y="57105"/>
                    <a:pt x="96460" y="52672"/>
                  </a:cubicBezTo>
                  <a:cubicBezTo>
                    <a:pt x="99513" y="49803"/>
                    <a:pt x="104349" y="50348"/>
                    <a:pt x="108301" y="48956"/>
                  </a:cubicBezTo>
                  <a:cubicBezTo>
                    <a:pt x="115337" y="46473"/>
                    <a:pt x="118468" y="38555"/>
                    <a:pt x="122947" y="32585"/>
                  </a:cubicBezTo>
                  <a:cubicBezTo>
                    <a:pt x="131409" y="21319"/>
                    <a:pt x="145745" y="16409"/>
                    <a:pt x="159399" y="12952"/>
                  </a:cubicBezTo>
                  <a:cubicBezTo>
                    <a:pt x="166358" y="11197"/>
                    <a:pt x="173363" y="9664"/>
                    <a:pt x="180415" y="8363"/>
                  </a:cubicBezTo>
                  <a:cubicBezTo>
                    <a:pt x="194472" y="5742"/>
                    <a:pt x="208668" y="4040"/>
                    <a:pt x="222865" y="2334"/>
                  </a:cubicBezTo>
                  <a:cubicBezTo>
                    <a:pt x="229916" y="1480"/>
                    <a:pt x="238580" y="1371"/>
                    <a:pt x="242284" y="7419"/>
                  </a:cubicBezTo>
                  <a:cubicBezTo>
                    <a:pt x="252141" y="-4640"/>
                    <a:pt x="274521" y="-2007"/>
                    <a:pt x="281293" y="12039"/>
                  </a:cubicBezTo>
                  <a:cubicBezTo>
                    <a:pt x="293986" y="8642"/>
                    <a:pt x="307191" y="13987"/>
                    <a:pt x="319233" y="19242"/>
                  </a:cubicBezTo>
                  <a:cubicBezTo>
                    <a:pt x="323402" y="21059"/>
                    <a:pt x="327556" y="22869"/>
                    <a:pt x="331725" y="24685"/>
                  </a:cubicBezTo>
                  <a:cubicBezTo>
                    <a:pt x="344123" y="30073"/>
                    <a:pt x="357932" y="37034"/>
                    <a:pt x="361590" y="50052"/>
                  </a:cubicBezTo>
                  <a:cubicBezTo>
                    <a:pt x="377832" y="52376"/>
                    <a:pt x="388526" y="72760"/>
                    <a:pt x="381195" y="87435"/>
                  </a:cubicBezTo>
                  <a:cubicBezTo>
                    <a:pt x="386852" y="85825"/>
                    <a:pt x="392339" y="91539"/>
                    <a:pt x="393237" y="97351"/>
                  </a:cubicBezTo>
                  <a:cubicBezTo>
                    <a:pt x="394136" y="103163"/>
                    <a:pt x="392059" y="108974"/>
                    <a:pt x="391006" y="114757"/>
                  </a:cubicBezTo>
                  <a:cubicBezTo>
                    <a:pt x="386713" y="138300"/>
                    <a:pt x="399204" y="162306"/>
                    <a:pt x="395950" y="186018"/>
                  </a:cubicBezTo>
                  <a:cubicBezTo>
                    <a:pt x="393671" y="202618"/>
                    <a:pt x="383784" y="219031"/>
                    <a:pt x="388526" y="235104"/>
                  </a:cubicBezTo>
                  <a:cubicBezTo>
                    <a:pt x="389502" y="238404"/>
                    <a:pt x="391099" y="241662"/>
                    <a:pt x="390866" y="245099"/>
                  </a:cubicBezTo>
                  <a:cubicBezTo>
                    <a:pt x="390634" y="248538"/>
                    <a:pt x="387456" y="252104"/>
                    <a:pt x="384156" y="251100"/>
                  </a:cubicBezTo>
                  <a:cubicBezTo>
                    <a:pt x="388402" y="260580"/>
                    <a:pt x="378948" y="272996"/>
                    <a:pt x="368673" y="27141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118713D-FF94-E05B-48A6-0DCCABE50079}"/>
                </a:ext>
              </a:extLst>
            </p:cNvPr>
            <p:cNvSpPr/>
            <p:nvPr/>
          </p:nvSpPr>
          <p:spPr>
            <a:xfrm flipV="1">
              <a:off x="6990268" y="5050244"/>
              <a:ext cx="47973" cy="37126"/>
            </a:xfrm>
            <a:custGeom>
              <a:avLst/>
              <a:gdLst>
                <a:gd name="connsiteX0" fmla="*/ -133 w 57632"/>
                <a:gd name="connsiteY0" fmla="*/ 47105 h 47402"/>
                <a:gd name="connsiteX1" fmla="*/ 19255 w 57632"/>
                <a:gd name="connsiteY1" fmla="*/ 16448 h 47402"/>
                <a:gd name="connsiteX2" fmla="*/ 54994 w 57632"/>
                <a:gd name="connsiteY2" fmla="*/ 3910 h 47402"/>
                <a:gd name="connsiteX3" fmla="*/ 42502 w 57632"/>
                <a:gd name="connsiteY3" fmla="*/ -225 h 47402"/>
                <a:gd name="connsiteX4" fmla="*/ 12699 w 57632"/>
                <a:gd name="connsiteY4" fmla="*/ 9195 h 47402"/>
                <a:gd name="connsiteX5" fmla="*/ -2381 w 57632"/>
                <a:gd name="connsiteY5" fmla="*/ 34924 h 47402"/>
                <a:gd name="connsiteX6" fmla="*/ -133 w 57632"/>
                <a:gd name="connsiteY6" fmla="*/ 47105 h 4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32" h="47402">
                  <a:moveTo>
                    <a:pt x="-133" y="47105"/>
                  </a:moveTo>
                  <a:cubicBezTo>
                    <a:pt x="2610" y="47335"/>
                    <a:pt x="3183" y="29003"/>
                    <a:pt x="19255" y="16448"/>
                  </a:cubicBezTo>
                  <a:cubicBezTo>
                    <a:pt x="35296" y="3849"/>
                    <a:pt x="54777" y="6483"/>
                    <a:pt x="54994" y="3910"/>
                  </a:cubicBezTo>
                  <a:cubicBezTo>
                    <a:pt x="55273" y="2777"/>
                    <a:pt x="50748" y="235"/>
                    <a:pt x="42502" y="-225"/>
                  </a:cubicBezTo>
                  <a:cubicBezTo>
                    <a:pt x="34412" y="-740"/>
                    <a:pt x="22525" y="1506"/>
                    <a:pt x="12699" y="9195"/>
                  </a:cubicBezTo>
                  <a:cubicBezTo>
                    <a:pt x="2889" y="16896"/>
                    <a:pt x="-1544" y="27424"/>
                    <a:pt x="-2381" y="34924"/>
                  </a:cubicBezTo>
                  <a:cubicBezTo>
                    <a:pt x="-3310" y="42564"/>
                    <a:pt x="-1389" y="47166"/>
                    <a:pt x="-133" y="47105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E1AFC9-C81C-8DBA-18BB-837F6CE89E1E}"/>
                </a:ext>
              </a:extLst>
            </p:cNvPr>
            <p:cNvSpPr/>
            <p:nvPr/>
          </p:nvSpPr>
          <p:spPr>
            <a:xfrm flipV="1">
              <a:off x="6900113" y="5087375"/>
              <a:ext cx="8439" cy="61078"/>
            </a:xfrm>
            <a:custGeom>
              <a:avLst/>
              <a:gdLst>
                <a:gd name="connsiteX0" fmla="*/ 7508 w 10138"/>
                <a:gd name="connsiteY0" fmla="*/ -246 h 77983"/>
                <a:gd name="connsiteX1" fmla="*/ 441 w 10138"/>
                <a:gd name="connsiteY1" fmla="*/ 38610 h 77983"/>
                <a:gd name="connsiteX2" fmla="*/ 5850 w 10138"/>
                <a:gd name="connsiteY2" fmla="*/ 77731 h 77983"/>
                <a:gd name="connsiteX3" fmla="*/ 1231 w 10138"/>
                <a:gd name="connsiteY3" fmla="*/ 66851 h 77983"/>
                <a:gd name="connsiteX4" fmla="*/ -2535 w 10138"/>
                <a:gd name="connsiteY4" fmla="*/ 38550 h 77983"/>
                <a:gd name="connsiteX5" fmla="*/ 2425 w 10138"/>
                <a:gd name="connsiteY5" fmla="*/ 10434 h 77983"/>
                <a:gd name="connsiteX6" fmla="*/ 7508 w 10138"/>
                <a:gd name="connsiteY6" fmla="*/ -246 h 7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8" h="77983">
                  <a:moveTo>
                    <a:pt x="7508" y="-246"/>
                  </a:moveTo>
                  <a:cubicBezTo>
                    <a:pt x="8438" y="71"/>
                    <a:pt x="751" y="16652"/>
                    <a:pt x="441" y="38610"/>
                  </a:cubicBezTo>
                  <a:cubicBezTo>
                    <a:pt x="-179" y="60574"/>
                    <a:pt x="6795" y="77465"/>
                    <a:pt x="5850" y="77731"/>
                  </a:cubicBezTo>
                  <a:cubicBezTo>
                    <a:pt x="5540" y="77871"/>
                    <a:pt x="3370" y="73857"/>
                    <a:pt x="1231" y="66851"/>
                  </a:cubicBezTo>
                  <a:cubicBezTo>
                    <a:pt x="-907" y="59860"/>
                    <a:pt x="-2752" y="49774"/>
                    <a:pt x="-2535" y="38550"/>
                  </a:cubicBezTo>
                  <a:cubicBezTo>
                    <a:pt x="-2271" y="27331"/>
                    <a:pt x="-8" y="17317"/>
                    <a:pt x="2425" y="10434"/>
                  </a:cubicBezTo>
                  <a:cubicBezTo>
                    <a:pt x="4858" y="3527"/>
                    <a:pt x="7198" y="-383"/>
                    <a:pt x="7508" y="-246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E3C7BA-2E7A-DA5E-39A1-AE5074F306D5}"/>
                </a:ext>
              </a:extLst>
            </p:cNvPr>
            <p:cNvSpPr/>
            <p:nvPr/>
          </p:nvSpPr>
          <p:spPr>
            <a:xfrm flipV="1">
              <a:off x="6886398" y="5078853"/>
              <a:ext cx="7736" cy="48852"/>
            </a:xfrm>
            <a:custGeom>
              <a:avLst/>
              <a:gdLst>
                <a:gd name="connsiteX0" fmla="*/ 6714 w 9294"/>
                <a:gd name="connsiteY0" fmla="*/ -244 h 62374"/>
                <a:gd name="connsiteX1" fmla="*/ 2530 w 9294"/>
                <a:gd name="connsiteY1" fmla="*/ 8093 h 62374"/>
                <a:gd name="connsiteX2" fmla="*/ 701 w 9294"/>
                <a:gd name="connsiteY2" fmla="*/ 30274 h 62374"/>
                <a:gd name="connsiteX3" fmla="*/ 6110 w 9294"/>
                <a:gd name="connsiteY3" fmla="*/ 62106 h 62374"/>
                <a:gd name="connsiteX4" fmla="*/ -2260 w 9294"/>
                <a:gd name="connsiteY4" fmla="*/ 30523 h 62374"/>
                <a:gd name="connsiteX5" fmla="*/ 577 w 9294"/>
                <a:gd name="connsiteY5" fmla="*/ 7318 h 62374"/>
                <a:gd name="connsiteX6" fmla="*/ 6714 w 9294"/>
                <a:gd name="connsiteY6" fmla="*/ -244 h 6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4" h="62374">
                  <a:moveTo>
                    <a:pt x="6714" y="-244"/>
                  </a:moveTo>
                  <a:cubicBezTo>
                    <a:pt x="7102" y="113"/>
                    <a:pt x="4405" y="2698"/>
                    <a:pt x="2530" y="8093"/>
                  </a:cubicBezTo>
                  <a:cubicBezTo>
                    <a:pt x="561" y="13457"/>
                    <a:pt x="-105" y="21435"/>
                    <a:pt x="701" y="30274"/>
                  </a:cubicBezTo>
                  <a:cubicBezTo>
                    <a:pt x="2049" y="48030"/>
                    <a:pt x="6962" y="61829"/>
                    <a:pt x="6110" y="62106"/>
                  </a:cubicBezTo>
                  <a:cubicBezTo>
                    <a:pt x="5443" y="62445"/>
                    <a:pt x="-849" y="48776"/>
                    <a:pt x="-2260" y="30523"/>
                  </a:cubicBezTo>
                  <a:cubicBezTo>
                    <a:pt x="-3096" y="21454"/>
                    <a:pt x="-2058" y="12882"/>
                    <a:pt x="577" y="7318"/>
                  </a:cubicBezTo>
                  <a:cubicBezTo>
                    <a:pt x="3165" y="1675"/>
                    <a:pt x="6559" y="-492"/>
                    <a:pt x="6714" y="-244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9A35A6-74D2-820C-BD51-BFBE944DF1FA}"/>
                </a:ext>
              </a:extLst>
            </p:cNvPr>
            <p:cNvSpPr/>
            <p:nvPr/>
          </p:nvSpPr>
          <p:spPr>
            <a:xfrm flipV="1">
              <a:off x="6869625" y="5064044"/>
              <a:ext cx="9169" cy="51722"/>
            </a:xfrm>
            <a:custGeom>
              <a:avLst/>
              <a:gdLst>
                <a:gd name="connsiteX0" fmla="*/ 8417 w 11015"/>
                <a:gd name="connsiteY0" fmla="*/ -268 h 66038"/>
                <a:gd name="connsiteX1" fmla="*/ 482 w 11015"/>
                <a:gd name="connsiteY1" fmla="*/ 32466 h 66038"/>
                <a:gd name="connsiteX2" fmla="*/ 5627 w 11015"/>
                <a:gd name="connsiteY2" fmla="*/ 65758 h 66038"/>
                <a:gd name="connsiteX3" fmla="*/ 1040 w 11015"/>
                <a:gd name="connsiteY3" fmla="*/ 56676 h 66038"/>
                <a:gd name="connsiteX4" fmla="*/ -2478 w 11015"/>
                <a:gd name="connsiteY4" fmla="*/ 32345 h 66038"/>
                <a:gd name="connsiteX5" fmla="*/ 3070 w 11015"/>
                <a:gd name="connsiteY5" fmla="*/ 8383 h 66038"/>
                <a:gd name="connsiteX6" fmla="*/ 8417 w 11015"/>
                <a:gd name="connsiteY6" fmla="*/ -268 h 6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5" h="66038">
                  <a:moveTo>
                    <a:pt x="8417" y="-268"/>
                  </a:moveTo>
                  <a:cubicBezTo>
                    <a:pt x="9300" y="107"/>
                    <a:pt x="1132" y="13651"/>
                    <a:pt x="482" y="32466"/>
                  </a:cubicBezTo>
                  <a:cubicBezTo>
                    <a:pt x="-464" y="51270"/>
                    <a:pt x="6542" y="65467"/>
                    <a:pt x="5627" y="65758"/>
                  </a:cubicBezTo>
                  <a:cubicBezTo>
                    <a:pt x="5333" y="65915"/>
                    <a:pt x="3147" y="62646"/>
                    <a:pt x="1040" y="56676"/>
                  </a:cubicBezTo>
                  <a:cubicBezTo>
                    <a:pt x="-1099" y="50756"/>
                    <a:pt x="-2866" y="42032"/>
                    <a:pt x="-2478" y="32345"/>
                  </a:cubicBezTo>
                  <a:cubicBezTo>
                    <a:pt x="-2044" y="22659"/>
                    <a:pt x="451" y="14116"/>
                    <a:pt x="3070" y="8383"/>
                  </a:cubicBezTo>
                  <a:cubicBezTo>
                    <a:pt x="5689" y="2632"/>
                    <a:pt x="8122" y="-449"/>
                    <a:pt x="8417" y="-268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C8F250-B803-1009-A46E-6DAA6303DCF3}"/>
                </a:ext>
              </a:extLst>
            </p:cNvPr>
            <p:cNvSpPr/>
            <p:nvPr/>
          </p:nvSpPr>
          <p:spPr>
            <a:xfrm flipV="1">
              <a:off x="7133326" y="5144660"/>
              <a:ext cx="21959" cy="59107"/>
            </a:xfrm>
            <a:custGeom>
              <a:avLst/>
              <a:gdLst>
                <a:gd name="connsiteX0" fmla="*/ -2702 w 26380"/>
                <a:gd name="connsiteY0" fmla="*/ -157 h 75467"/>
                <a:gd name="connsiteX1" fmla="*/ 7759 w 26380"/>
                <a:gd name="connsiteY1" fmla="*/ 6520 h 75467"/>
                <a:gd name="connsiteX2" fmla="*/ 20871 w 26380"/>
                <a:gd name="connsiteY2" fmla="*/ 33394 h 75467"/>
                <a:gd name="connsiteX3" fmla="*/ 23366 w 26380"/>
                <a:gd name="connsiteY3" fmla="*/ 63137 h 75467"/>
                <a:gd name="connsiteX4" fmla="*/ 20964 w 26380"/>
                <a:gd name="connsiteY4" fmla="*/ 75271 h 75467"/>
                <a:gd name="connsiteX5" fmla="*/ 18004 w 26380"/>
                <a:gd name="connsiteY5" fmla="*/ 34109 h 75467"/>
                <a:gd name="connsiteX6" fmla="*/ 6194 w 26380"/>
                <a:gd name="connsiteY6" fmla="*/ 7913 h 75467"/>
                <a:gd name="connsiteX7" fmla="*/ -2702 w 26380"/>
                <a:gd name="connsiteY7" fmla="*/ -157 h 7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0" h="75467">
                  <a:moveTo>
                    <a:pt x="-2702" y="-157"/>
                  </a:moveTo>
                  <a:cubicBezTo>
                    <a:pt x="-2671" y="-454"/>
                    <a:pt x="2288" y="829"/>
                    <a:pt x="7759" y="6520"/>
                  </a:cubicBezTo>
                  <a:cubicBezTo>
                    <a:pt x="13246" y="12132"/>
                    <a:pt x="18128" y="22037"/>
                    <a:pt x="20871" y="33394"/>
                  </a:cubicBezTo>
                  <a:cubicBezTo>
                    <a:pt x="23753" y="44789"/>
                    <a:pt x="24032" y="55540"/>
                    <a:pt x="23366" y="63137"/>
                  </a:cubicBezTo>
                  <a:cubicBezTo>
                    <a:pt x="22700" y="70778"/>
                    <a:pt x="21320" y="75331"/>
                    <a:pt x="20964" y="75271"/>
                  </a:cubicBezTo>
                  <a:cubicBezTo>
                    <a:pt x="20018" y="75227"/>
                    <a:pt x="23691" y="56381"/>
                    <a:pt x="18004" y="34109"/>
                  </a:cubicBezTo>
                  <a:cubicBezTo>
                    <a:pt x="15307" y="23024"/>
                    <a:pt x="10967" y="13555"/>
                    <a:pt x="6194" y="7913"/>
                  </a:cubicBezTo>
                  <a:cubicBezTo>
                    <a:pt x="1467" y="2210"/>
                    <a:pt x="-2966" y="302"/>
                    <a:pt x="-2702" y="-157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89D7D5B-D228-42DE-FF53-624DCB969C83}"/>
                </a:ext>
              </a:extLst>
            </p:cNvPr>
            <p:cNvSpPr/>
            <p:nvPr/>
          </p:nvSpPr>
          <p:spPr>
            <a:xfrm flipV="1">
              <a:off x="7119982" y="5152442"/>
              <a:ext cx="22029" cy="48184"/>
            </a:xfrm>
            <a:custGeom>
              <a:avLst/>
              <a:gdLst>
                <a:gd name="connsiteX0" fmla="*/ -2687 w 26465"/>
                <a:gd name="connsiteY0" fmla="*/ -170 h 61521"/>
                <a:gd name="connsiteX1" fmla="*/ 5775 w 26465"/>
                <a:gd name="connsiteY1" fmla="*/ 5782 h 61521"/>
                <a:gd name="connsiteX2" fmla="*/ 19661 w 26465"/>
                <a:gd name="connsiteY2" fmla="*/ 26552 h 61521"/>
                <a:gd name="connsiteX3" fmla="*/ 23645 w 26465"/>
                <a:gd name="connsiteY3" fmla="*/ 51223 h 61521"/>
                <a:gd name="connsiteX4" fmla="*/ 21490 w 26465"/>
                <a:gd name="connsiteY4" fmla="*/ 61326 h 61521"/>
                <a:gd name="connsiteX5" fmla="*/ 21537 w 26465"/>
                <a:gd name="connsiteY5" fmla="*/ 51174 h 61521"/>
                <a:gd name="connsiteX6" fmla="*/ 16903 w 26465"/>
                <a:gd name="connsiteY6" fmla="*/ 27636 h 61521"/>
                <a:gd name="connsiteX7" fmla="*/ 4272 w 26465"/>
                <a:gd name="connsiteY7" fmla="*/ 7240 h 61521"/>
                <a:gd name="connsiteX8" fmla="*/ -2687 w 26465"/>
                <a:gd name="connsiteY8" fmla="*/ -170 h 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65" h="61521">
                  <a:moveTo>
                    <a:pt x="-2687" y="-170"/>
                  </a:moveTo>
                  <a:cubicBezTo>
                    <a:pt x="-2501" y="-430"/>
                    <a:pt x="1063" y="1380"/>
                    <a:pt x="5775" y="5782"/>
                  </a:cubicBezTo>
                  <a:cubicBezTo>
                    <a:pt x="10487" y="10140"/>
                    <a:pt x="16019" y="17356"/>
                    <a:pt x="19661" y="26552"/>
                  </a:cubicBezTo>
                  <a:cubicBezTo>
                    <a:pt x="23257" y="35754"/>
                    <a:pt x="24109" y="44823"/>
                    <a:pt x="23645" y="51223"/>
                  </a:cubicBezTo>
                  <a:cubicBezTo>
                    <a:pt x="23180" y="57639"/>
                    <a:pt x="21800" y="61405"/>
                    <a:pt x="21490" y="61326"/>
                  </a:cubicBezTo>
                  <a:cubicBezTo>
                    <a:pt x="21010" y="61236"/>
                    <a:pt x="21630" y="57374"/>
                    <a:pt x="21537" y="51174"/>
                  </a:cubicBezTo>
                  <a:cubicBezTo>
                    <a:pt x="21475" y="44975"/>
                    <a:pt x="20328" y="36420"/>
                    <a:pt x="16903" y="27636"/>
                  </a:cubicBezTo>
                  <a:cubicBezTo>
                    <a:pt x="13431" y="18876"/>
                    <a:pt x="8441" y="11829"/>
                    <a:pt x="4272" y="7240"/>
                  </a:cubicBezTo>
                  <a:cubicBezTo>
                    <a:pt x="118" y="2632"/>
                    <a:pt x="-2966" y="235"/>
                    <a:pt x="-2687" y="-170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2F48BEF-62E2-C2A5-A4B7-64CBC46A06C3}"/>
                </a:ext>
              </a:extLst>
            </p:cNvPr>
            <p:cNvSpPr/>
            <p:nvPr/>
          </p:nvSpPr>
          <p:spPr>
            <a:xfrm flipV="1">
              <a:off x="6770170" y="4685740"/>
              <a:ext cx="373137" cy="193585"/>
            </a:xfrm>
            <a:custGeom>
              <a:avLst/>
              <a:gdLst>
                <a:gd name="connsiteX0" fmla="*/ 445679 w 448266"/>
                <a:gd name="connsiteY0" fmla="*/ 50074 h 247166"/>
                <a:gd name="connsiteX1" fmla="*/ 371427 w 448266"/>
                <a:gd name="connsiteY1" fmla="*/ 103898 h 247166"/>
                <a:gd name="connsiteX2" fmla="*/ 18236 w 448266"/>
                <a:gd name="connsiteY2" fmla="*/ 8320 h 247166"/>
                <a:gd name="connsiteX3" fmla="*/ -1400 w 448266"/>
                <a:gd name="connsiteY3" fmla="*/ -562 h 247166"/>
                <a:gd name="connsiteX4" fmla="*/ 1436 w 448266"/>
                <a:gd name="connsiteY4" fmla="*/ 78152 h 247166"/>
                <a:gd name="connsiteX5" fmla="*/ 192406 w 448266"/>
                <a:gd name="connsiteY5" fmla="*/ 244530 h 247166"/>
                <a:gd name="connsiteX6" fmla="*/ 445679 w 448266"/>
                <a:gd name="connsiteY6" fmla="*/ 50074 h 24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266" h="247166">
                  <a:moveTo>
                    <a:pt x="445679" y="50074"/>
                  </a:moveTo>
                  <a:cubicBezTo>
                    <a:pt x="445679" y="50074"/>
                    <a:pt x="420355" y="89388"/>
                    <a:pt x="371427" y="103898"/>
                  </a:cubicBezTo>
                  <a:cubicBezTo>
                    <a:pt x="280561" y="130850"/>
                    <a:pt x="152932" y="141125"/>
                    <a:pt x="18236" y="8320"/>
                  </a:cubicBezTo>
                  <a:lnTo>
                    <a:pt x="-1400" y="-562"/>
                  </a:lnTo>
                  <a:cubicBezTo>
                    <a:pt x="-1400" y="-562"/>
                    <a:pt x="-5461" y="44693"/>
                    <a:pt x="1436" y="78152"/>
                  </a:cubicBezTo>
                  <a:cubicBezTo>
                    <a:pt x="6039" y="100504"/>
                    <a:pt x="46831" y="230875"/>
                    <a:pt x="192406" y="244530"/>
                  </a:cubicBezTo>
                  <a:cubicBezTo>
                    <a:pt x="192406" y="244530"/>
                    <a:pt x="414962" y="280796"/>
                    <a:pt x="445679" y="50074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1780A18-1C24-2299-B703-6CBC98C902E7}"/>
                </a:ext>
              </a:extLst>
            </p:cNvPr>
            <p:cNvSpPr/>
            <p:nvPr/>
          </p:nvSpPr>
          <p:spPr>
            <a:xfrm flipV="1">
              <a:off x="6770178" y="4685738"/>
              <a:ext cx="373130" cy="193587"/>
            </a:xfrm>
            <a:custGeom>
              <a:avLst/>
              <a:gdLst>
                <a:gd name="connsiteX0" fmla="*/ -1410 w 448257"/>
                <a:gd name="connsiteY0" fmla="*/ -562 h 247168"/>
                <a:gd name="connsiteX1" fmla="*/ -2494 w 448257"/>
                <a:gd name="connsiteY1" fmla="*/ 21075 h 247168"/>
                <a:gd name="connsiteX2" fmla="*/ -2587 w 448257"/>
                <a:gd name="connsiteY2" fmla="*/ 28576 h 247168"/>
                <a:gd name="connsiteX3" fmla="*/ -2587 w 448257"/>
                <a:gd name="connsiteY3" fmla="*/ 30145 h 247168"/>
                <a:gd name="connsiteX4" fmla="*/ 1427 w 448257"/>
                <a:gd name="connsiteY4" fmla="*/ 78152 h 247168"/>
                <a:gd name="connsiteX5" fmla="*/ 192397 w 448257"/>
                <a:gd name="connsiteY5" fmla="*/ 244530 h 247168"/>
                <a:gd name="connsiteX6" fmla="*/ 224912 w 448257"/>
                <a:gd name="connsiteY6" fmla="*/ 246606 h 247168"/>
                <a:gd name="connsiteX7" fmla="*/ 445670 w 448257"/>
                <a:gd name="connsiteY7" fmla="*/ 50074 h 247168"/>
                <a:gd name="connsiteX8" fmla="*/ 443671 w 448257"/>
                <a:gd name="connsiteY8" fmla="*/ 52896 h 247168"/>
                <a:gd name="connsiteX9" fmla="*/ 371418 w 448257"/>
                <a:gd name="connsiteY9" fmla="*/ 103898 h 247168"/>
                <a:gd name="connsiteX10" fmla="*/ 264340 w 448257"/>
                <a:gd name="connsiteY10" fmla="*/ 120652 h 247168"/>
                <a:gd name="connsiteX11" fmla="*/ 107373 w 448257"/>
                <a:gd name="connsiteY11" fmla="*/ 77475 h 247168"/>
                <a:gd name="connsiteX12" fmla="*/ 105684 w 448257"/>
                <a:gd name="connsiteY12" fmla="*/ 76481 h 247168"/>
                <a:gd name="connsiteX13" fmla="*/ 18227 w 448257"/>
                <a:gd name="connsiteY13" fmla="*/ 8320 h 247168"/>
                <a:gd name="connsiteX14" fmla="*/ -1410 w 448257"/>
                <a:gd name="connsiteY14" fmla="*/ -562 h 24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257" h="247168">
                  <a:moveTo>
                    <a:pt x="-1410" y="-562"/>
                  </a:moveTo>
                  <a:cubicBezTo>
                    <a:pt x="-1410" y="-562"/>
                    <a:pt x="-2200" y="8307"/>
                    <a:pt x="-2494" y="21075"/>
                  </a:cubicBezTo>
                  <a:cubicBezTo>
                    <a:pt x="-2541" y="23449"/>
                    <a:pt x="-2587" y="25955"/>
                    <a:pt x="-2587" y="28576"/>
                  </a:cubicBezTo>
                  <a:cubicBezTo>
                    <a:pt x="-2587" y="29103"/>
                    <a:pt x="-2587" y="29618"/>
                    <a:pt x="-2587" y="30145"/>
                  </a:cubicBezTo>
                  <a:cubicBezTo>
                    <a:pt x="-2587" y="44958"/>
                    <a:pt x="-1735" y="62793"/>
                    <a:pt x="1427" y="78152"/>
                  </a:cubicBezTo>
                  <a:cubicBezTo>
                    <a:pt x="6030" y="100504"/>
                    <a:pt x="46821" y="230875"/>
                    <a:pt x="192397" y="244530"/>
                  </a:cubicBezTo>
                  <a:cubicBezTo>
                    <a:pt x="192397" y="244530"/>
                    <a:pt x="205121" y="246606"/>
                    <a:pt x="224912" y="246606"/>
                  </a:cubicBezTo>
                  <a:cubicBezTo>
                    <a:pt x="287867" y="246606"/>
                    <a:pt x="422299" y="225622"/>
                    <a:pt x="445670" y="50074"/>
                  </a:cubicBezTo>
                  <a:cubicBezTo>
                    <a:pt x="445670" y="50074"/>
                    <a:pt x="445004" y="51097"/>
                    <a:pt x="443671" y="52896"/>
                  </a:cubicBezTo>
                  <a:cubicBezTo>
                    <a:pt x="436836" y="62164"/>
                    <a:pt x="412411" y="91750"/>
                    <a:pt x="371418" y="103898"/>
                  </a:cubicBezTo>
                  <a:cubicBezTo>
                    <a:pt x="339770" y="113290"/>
                    <a:pt x="303659" y="120652"/>
                    <a:pt x="264340" y="120652"/>
                  </a:cubicBezTo>
                  <a:cubicBezTo>
                    <a:pt x="216078" y="120652"/>
                    <a:pt x="162981" y="109555"/>
                    <a:pt x="107373" y="77475"/>
                  </a:cubicBezTo>
                  <a:cubicBezTo>
                    <a:pt x="106815" y="77148"/>
                    <a:pt x="106257" y="76821"/>
                    <a:pt x="105684" y="76481"/>
                  </a:cubicBezTo>
                  <a:cubicBezTo>
                    <a:pt x="77074" y="59773"/>
                    <a:pt x="47829" y="37506"/>
                    <a:pt x="18227" y="8320"/>
                  </a:cubicBezTo>
                  <a:lnTo>
                    <a:pt x="-1410" y="-562"/>
                  </a:lnTo>
                </a:path>
              </a:pathLst>
            </a:custGeom>
            <a:solidFill>
              <a:srgbClr val="20353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3DDE954-D6A4-0A48-B6B6-8AD69E7403BB}"/>
                </a:ext>
              </a:extLst>
            </p:cNvPr>
            <p:cNvSpPr/>
            <p:nvPr/>
          </p:nvSpPr>
          <p:spPr>
            <a:xfrm flipV="1">
              <a:off x="6787461" y="4735682"/>
              <a:ext cx="489116" cy="136708"/>
            </a:xfrm>
            <a:custGeom>
              <a:avLst/>
              <a:gdLst>
                <a:gd name="connsiteX0" fmla="*/ -2587 w 587597"/>
                <a:gd name="connsiteY0" fmla="*/ -514 h 174547"/>
                <a:gd name="connsiteX1" fmla="*/ 198690 w 587597"/>
                <a:gd name="connsiteY1" fmla="*/ 122635 h 174547"/>
                <a:gd name="connsiteX2" fmla="*/ 471197 w 587597"/>
                <a:gd name="connsiteY2" fmla="*/ 173268 h 174547"/>
                <a:gd name="connsiteX3" fmla="*/ 542132 w 587597"/>
                <a:gd name="connsiteY3" fmla="*/ 166263 h 174547"/>
                <a:gd name="connsiteX4" fmla="*/ 584938 w 587597"/>
                <a:gd name="connsiteY4" fmla="*/ 113522 h 174547"/>
                <a:gd name="connsiteX5" fmla="*/ 499357 w 587597"/>
                <a:gd name="connsiteY5" fmla="*/ 37644 h 174547"/>
                <a:gd name="connsiteX6" fmla="*/ 416317 w 587597"/>
                <a:gd name="connsiteY6" fmla="*/ 3517 h 174547"/>
                <a:gd name="connsiteX7" fmla="*/ 347629 w 587597"/>
                <a:gd name="connsiteY7" fmla="*/ 90864 h 174547"/>
                <a:gd name="connsiteX8" fmla="*/ -2587 w 587597"/>
                <a:gd name="connsiteY8" fmla="*/ -514 h 17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597" h="174547">
                  <a:moveTo>
                    <a:pt x="-2587" y="-514"/>
                  </a:moveTo>
                  <a:cubicBezTo>
                    <a:pt x="52696" y="60068"/>
                    <a:pt x="123879" y="94878"/>
                    <a:pt x="198690" y="122635"/>
                  </a:cubicBezTo>
                  <a:cubicBezTo>
                    <a:pt x="273500" y="150393"/>
                    <a:pt x="391535" y="168774"/>
                    <a:pt x="471197" y="173268"/>
                  </a:cubicBezTo>
                  <a:cubicBezTo>
                    <a:pt x="495110" y="174616"/>
                    <a:pt x="519830" y="175019"/>
                    <a:pt x="542132" y="166263"/>
                  </a:cubicBezTo>
                  <a:cubicBezTo>
                    <a:pt x="564419" y="157491"/>
                    <a:pt x="583885" y="137451"/>
                    <a:pt x="584938" y="113522"/>
                  </a:cubicBezTo>
                  <a:cubicBezTo>
                    <a:pt x="586256" y="83564"/>
                    <a:pt x="526665" y="50024"/>
                    <a:pt x="499357" y="37644"/>
                  </a:cubicBezTo>
                  <a:cubicBezTo>
                    <a:pt x="472065" y="25258"/>
                    <a:pt x="416317" y="3517"/>
                    <a:pt x="416317" y="3517"/>
                  </a:cubicBezTo>
                  <a:cubicBezTo>
                    <a:pt x="416317" y="3517"/>
                    <a:pt x="401392" y="71571"/>
                    <a:pt x="347629" y="90864"/>
                  </a:cubicBezTo>
                  <a:cubicBezTo>
                    <a:pt x="235963" y="130927"/>
                    <a:pt x="-6694" y="-2749"/>
                    <a:pt x="-2587" y="-514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876866B-6865-2E8A-B42A-2E2B8BBF6C42}"/>
                </a:ext>
              </a:extLst>
            </p:cNvPr>
            <p:cNvSpPr/>
            <p:nvPr/>
          </p:nvSpPr>
          <p:spPr>
            <a:xfrm flipV="1">
              <a:off x="6976785" y="4759850"/>
              <a:ext cx="174029" cy="88531"/>
            </a:xfrm>
            <a:custGeom>
              <a:avLst/>
              <a:gdLst>
                <a:gd name="connsiteX0" fmla="*/ 204150 w 209069"/>
                <a:gd name="connsiteY0" fmla="*/ 54677 h 113035"/>
                <a:gd name="connsiteX1" fmla="*/ 158027 w 209069"/>
                <a:gd name="connsiteY1" fmla="*/ 81458 h 113035"/>
                <a:gd name="connsiteX2" fmla="*/ 157639 w 209069"/>
                <a:gd name="connsiteY2" fmla="*/ 100970 h 113035"/>
                <a:gd name="connsiteX3" fmla="*/ 139832 w 209069"/>
                <a:gd name="connsiteY3" fmla="*/ 111323 h 113035"/>
                <a:gd name="connsiteX4" fmla="*/ 79528 w 209069"/>
                <a:gd name="connsiteY4" fmla="*/ 79924 h 113035"/>
                <a:gd name="connsiteX5" fmla="*/ 30770 w 209069"/>
                <a:gd name="connsiteY5" fmla="*/ 93237 h 113035"/>
                <a:gd name="connsiteX6" fmla="*/ -2659 w 209069"/>
                <a:gd name="connsiteY6" fmla="*/ 58366 h 113035"/>
                <a:gd name="connsiteX7" fmla="*/ 16961 w 209069"/>
                <a:gd name="connsiteY7" fmla="*/ 28440 h 113035"/>
                <a:gd name="connsiteX8" fmla="*/ 61209 w 209069"/>
                <a:gd name="connsiteY8" fmla="*/ 33240 h 113035"/>
                <a:gd name="connsiteX9" fmla="*/ 92252 w 209069"/>
                <a:gd name="connsiteY9" fmla="*/ 4895 h 113035"/>
                <a:gd name="connsiteX10" fmla="*/ 133261 w 209069"/>
                <a:gd name="connsiteY10" fmla="*/ 14056 h 113035"/>
                <a:gd name="connsiteX11" fmla="*/ 185769 w 209069"/>
                <a:gd name="connsiteY11" fmla="*/ 4605 h 113035"/>
                <a:gd name="connsiteX12" fmla="*/ 204150 w 209069"/>
                <a:gd name="connsiteY12" fmla="*/ 54677 h 11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069" h="113035">
                  <a:moveTo>
                    <a:pt x="204150" y="54677"/>
                  </a:moveTo>
                  <a:cubicBezTo>
                    <a:pt x="197594" y="72841"/>
                    <a:pt x="177043" y="84775"/>
                    <a:pt x="158027" y="81458"/>
                  </a:cubicBezTo>
                  <a:cubicBezTo>
                    <a:pt x="162568" y="86805"/>
                    <a:pt x="161808" y="95314"/>
                    <a:pt x="157639" y="100970"/>
                  </a:cubicBezTo>
                  <a:cubicBezTo>
                    <a:pt x="153486" y="106612"/>
                    <a:pt x="146667" y="109773"/>
                    <a:pt x="139832" y="111323"/>
                  </a:cubicBezTo>
                  <a:cubicBezTo>
                    <a:pt x="115794" y="116763"/>
                    <a:pt x="88843" y="102722"/>
                    <a:pt x="79528" y="79924"/>
                  </a:cubicBezTo>
                  <a:cubicBezTo>
                    <a:pt x="68292" y="90958"/>
                    <a:pt x="51895" y="97421"/>
                    <a:pt x="30770" y="93237"/>
                  </a:cubicBezTo>
                  <a:cubicBezTo>
                    <a:pt x="9801" y="89083"/>
                    <a:pt x="-2659" y="71136"/>
                    <a:pt x="-2659" y="58366"/>
                  </a:cubicBezTo>
                  <a:cubicBezTo>
                    <a:pt x="-2597" y="44047"/>
                    <a:pt x="4625" y="35710"/>
                    <a:pt x="16961" y="28440"/>
                  </a:cubicBezTo>
                  <a:cubicBezTo>
                    <a:pt x="29313" y="21168"/>
                    <a:pt x="48640" y="26344"/>
                    <a:pt x="61209" y="33240"/>
                  </a:cubicBezTo>
                  <a:cubicBezTo>
                    <a:pt x="66215" y="19576"/>
                    <a:pt x="78180" y="8649"/>
                    <a:pt x="92252" y="4895"/>
                  </a:cubicBezTo>
                  <a:cubicBezTo>
                    <a:pt x="106324" y="1160"/>
                    <a:pt x="122117" y="4678"/>
                    <a:pt x="133261" y="14056"/>
                  </a:cubicBezTo>
                  <a:cubicBezTo>
                    <a:pt x="145613" y="-790"/>
                    <a:pt x="169000" y="-4992"/>
                    <a:pt x="185769" y="4605"/>
                  </a:cubicBezTo>
                  <a:cubicBezTo>
                    <a:pt x="202523" y="14212"/>
                    <a:pt x="210706" y="36516"/>
                    <a:pt x="204150" y="5467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28EE657-BACB-1DEB-9CEA-4F7C25CF668D}"/>
                </a:ext>
              </a:extLst>
            </p:cNvPr>
            <p:cNvSpPr/>
            <p:nvPr/>
          </p:nvSpPr>
          <p:spPr>
            <a:xfrm flipV="1">
              <a:off x="6470493" y="3561319"/>
              <a:ext cx="2188363" cy="828360"/>
            </a:xfrm>
            <a:custGeom>
              <a:avLst/>
              <a:gdLst>
                <a:gd name="connsiteX0" fmla="*/ 2470766 w 2628977"/>
                <a:gd name="connsiteY0" fmla="*/ -1316 h 1057635"/>
                <a:gd name="connsiteX1" fmla="*/ 152220 w 2628977"/>
                <a:gd name="connsiteY1" fmla="*/ -1316 h 1057635"/>
                <a:gd name="connsiteX2" fmla="*/ -2996 w 2628977"/>
                <a:gd name="connsiteY2" fmla="*/ 153900 h 1057635"/>
                <a:gd name="connsiteX3" fmla="*/ -2996 w 2628977"/>
                <a:gd name="connsiteY3" fmla="*/ 901104 h 1057635"/>
                <a:gd name="connsiteX4" fmla="*/ 152220 w 2628977"/>
                <a:gd name="connsiteY4" fmla="*/ 1056320 h 1057635"/>
                <a:gd name="connsiteX5" fmla="*/ 2470766 w 2628977"/>
                <a:gd name="connsiteY5" fmla="*/ 1056320 h 1057635"/>
                <a:gd name="connsiteX6" fmla="*/ 2625982 w 2628977"/>
                <a:gd name="connsiteY6" fmla="*/ 901104 h 1057635"/>
                <a:gd name="connsiteX7" fmla="*/ 2625982 w 2628977"/>
                <a:gd name="connsiteY7" fmla="*/ 153900 h 1057635"/>
                <a:gd name="connsiteX8" fmla="*/ 2470766 w 2628977"/>
                <a:gd name="connsiteY8" fmla="*/ -1316 h 105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77" h="1057635">
                  <a:moveTo>
                    <a:pt x="2470766" y="-1316"/>
                  </a:moveTo>
                  <a:lnTo>
                    <a:pt x="152220" y="-1316"/>
                  </a:lnTo>
                  <a:cubicBezTo>
                    <a:pt x="66499" y="-1316"/>
                    <a:pt x="-2996" y="68179"/>
                    <a:pt x="-2996" y="153900"/>
                  </a:cubicBezTo>
                  <a:lnTo>
                    <a:pt x="-2996" y="901104"/>
                  </a:lnTo>
                  <a:cubicBezTo>
                    <a:pt x="-2996" y="986825"/>
                    <a:pt x="66499" y="1056320"/>
                    <a:pt x="152220" y="1056320"/>
                  </a:cubicBezTo>
                  <a:lnTo>
                    <a:pt x="2470766" y="1056320"/>
                  </a:lnTo>
                  <a:cubicBezTo>
                    <a:pt x="2556487" y="1056320"/>
                    <a:pt x="2625982" y="986825"/>
                    <a:pt x="2625982" y="901104"/>
                  </a:cubicBezTo>
                  <a:lnTo>
                    <a:pt x="2625982" y="153900"/>
                  </a:lnTo>
                  <a:cubicBezTo>
                    <a:pt x="2625982" y="68179"/>
                    <a:pt x="2556487" y="-1316"/>
                    <a:pt x="2470766" y="-1316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AEAF56-C4D1-D770-26C8-5DDAB2FBF005}"/>
                </a:ext>
              </a:extLst>
            </p:cNvPr>
            <p:cNvSpPr/>
            <p:nvPr/>
          </p:nvSpPr>
          <p:spPr>
            <a:xfrm flipV="1">
              <a:off x="6467128" y="3558163"/>
              <a:ext cx="2194073" cy="834506"/>
            </a:xfrm>
            <a:custGeom>
              <a:avLst/>
              <a:gdLst>
                <a:gd name="connsiteX0" fmla="*/ 2474808 w 2635837"/>
                <a:gd name="connsiteY0" fmla="*/ 2503 h 1065483"/>
                <a:gd name="connsiteX1" fmla="*/ 2479411 w 2635837"/>
                <a:gd name="connsiteY1" fmla="*/ 2937 h 1065483"/>
                <a:gd name="connsiteX2" fmla="*/ 2493049 w 2635837"/>
                <a:gd name="connsiteY2" fmla="*/ 4083 h 1065483"/>
                <a:gd name="connsiteX3" fmla="*/ 2544023 w 2635837"/>
                <a:gd name="connsiteY3" fmla="*/ 19845 h 1065483"/>
                <a:gd name="connsiteX4" fmla="*/ 2606683 w 2635837"/>
                <a:gd name="connsiteY4" fmla="*/ 78444 h 1065483"/>
                <a:gd name="connsiteX5" fmla="*/ 2626009 w 2635837"/>
                <a:gd name="connsiteY5" fmla="*/ 130007 h 1065483"/>
                <a:gd name="connsiteX6" fmla="*/ 2628458 w 2635837"/>
                <a:gd name="connsiteY6" fmla="*/ 193225 h 1065483"/>
                <a:gd name="connsiteX7" fmla="*/ 2627761 w 2635837"/>
                <a:gd name="connsiteY7" fmla="*/ 520828 h 1065483"/>
                <a:gd name="connsiteX8" fmla="*/ 2627451 w 2635837"/>
                <a:gd name="connsiteY8" fmla="*/ 725390 h 1065483"/>
                <a:gd name="connsiteX9" fmla="*/ 2627312 w 2635837"/>
                <a:gd name="connsiteY9" fmla="*/ 837071 h 1065483"/>
                <a:gd name="connsiteX10" fmla="*/ 2627234 w 2635837"/>
                <a:gd name="connsiteY10" fmla="*/ 895158 h 1065483"/>
                <a:gd name="connsiteX11" fmla="*/ 2619314 w 2635837"/>
                <a:gd name="connsiteY11" fmla="*/ 952952 h 1065483"/>
                <a:gd name="connsiteX12" fmla="*/ 2541590 w 2635837"/>
                <a:gd name="connsiteY12" fmla="*/ 1041555 h 1065483"/>
                <a:gd name="connsiteX13" fmla="*/ 2481441 w 2635837"/>
                <a:gd name="connsiteY13" fmla="*/ 1056744 h 1065483"/>
                <a:gd name="connsiteX14" fmla="*/ 2416442 w 2635837"/>
                <a:gd name="connsiteY14" fmla="*/ 1057023 h 1065483"/>
                <a:gd name="connsiteX15" fmla="*/ 2142897 w 2635837"/>
                <a:gd name="connsiteY15" fmla="*/ 1056790 h 1065483"/>
                <a:gd name="connsiteX16" fmla="*/ 1539361 w 2635837"/>
                <a:gd name="connsiteY16" fmla="*/ 1056418 h 1065483"/>
                <a:gd name="connsiteX17" fmla="*/ 156432 w 2635837"/>
                <a:gd name="connsiteY17" fmla="*/ 1056108 h 1065483"/>
                <a:gd name="connsiteX18" fmla="*/ 112324 w 2635837"/>
                <a:gd name="connsiteY18" fmla="*/ 1049568 h 1065483"/>
                <a:gd name="connsiteX19" fmla="*/ 72152 w 2635837"/>
                <a:gd name="connsiteY19" fmla="*/ 1030536 h 1065483"/>
                <a:gd name="connsiteX20" fmla="*/ 39342 w 2635837"/>
                <a:gd name="connsiteY20" fmla="*/ 1000748 h 1065483"/>
                <a:gd name="connsiteX21" fmla="*/ 16622 w 2635837"/>
                <a:gd name="connsiteY21" fmla="*/ 962871 h 1065483"/>
                <a:gd name="connsiteX22" fmla="*/ 5835 w 2635837"/>
                <a:gd name="connsiteY22" fmla="*/ 920188 h 1065483"/>
                <a:gd name="connsiteX23" fmla="*/ 5060 w 2635837"/>
                <a:gd name="connsiteY23" fmla="*/ 875398 h 1065483"/>
                <a:gd name="connsiteX24" fmla="*/ 5060 w 2635837"/>
                <a:gd name="connsiteY24" fmla="*/ 785477 h 1065483"/>
                <a:gd name="connsiteX25" fmla="*/ 4998 w 2635837"/>
                <a:gd name="connsiteY25" fmla="*/ 432627 h 1065483"/>
                <a:gd name="connsiteX26" fmla="*/ 4951 w 2635837"/>
                <a:gd name="connsiteY26" fmla="*/ 260689 h 1065483"/>
                <a:gd name="connsiteX27" fmla="*/ 4920 w 2635837"/>
                <a:gd name="connsiteY27" fmla="*/ 175944 h 1065483"/>
                <a:gd name="connsiteX28" fmla="*/ 18327 w 2635837"/>
                <a:gd name="connsiteY28" fmla="*/ 95616 h 1065483"/>
                <a:gd name="connsiteX29" fmla="*/ 143615 w 2635837"/>
                <a:gd name="connsiteY29" fmla="*/ 6935 h 1065483"/>
                <a:gd name="connsiteX30" fmla="*/ 304658 w 2635837"/>
                <a:gd name="connsiteY30" fmla="*/ 6222 h 1065483"/>
                <a:gd name="connsiteX31" fmla="*/ 1434143 w 2635837"/>
                <a:gd name="connsiteY31" fmla="*/ 5354 h 1065483"/>
                <a:gd name="connsiteX32" fmla="*/ 2195606 w 2635837"/>
                <a:gd name="connsiteY32" fmla="*/ 4068 h 1065483"/>
                <a:gd name="connsiteX33" fmla="*/ 2402632 w 2635837"/>
                <a:gd name="connsiteY33" fmla="*/ 3324 h 1065483"/>
                <a:gd name="connsiteX34" fmla="*/ 2456458 w 2635837"/>
                <a:gd name="connsiteY34" fmla="*/ 2921 h 1065483"/>
                <a:gd name="connsiteX35" fmla="*/ 2474808 w 2635837"/>
                <a:gd name="connsiteY35" fmla="*/ 2503 h 1065483"/>
                <a:gd name="connsiteX36" fmla="*/ 2456458 w 2635837"/>
                <a:gd name="connsiteY36" fmla="*/ 2084 h 1065483"/>
                <a:gd name="connsiteX37" fmla="*/ 2402632 w 2635837"/>
                <a:gd name="connsiteY37" fmla="*/ 1697 h 1065483"/>
                <a:gd name="connsiteX38" fmla="*/ 2195606 w 2635837"/>
                <a:gd name="connsiteY38" fmla="*/ 937 h 1065483"/>
                <a:gd name="connsiteX39" fmla="*/ 1434143 w 2635837"/>
                <a:gd name="connsiteY39" fmla="*/ -349 h 1065483"/>
                <a:gd name="connsiteX40" fmla="*/ 304658 w 2635837"/>
                <a:gd name="connsiteY40" fmla="*/ -1217 h 1065483"/>
                <a:gd name="connsiteX41" fmla="*/ 142995 w 2635837"/>
                <a:gd name="connsiteY41" fmla="*/ -613 h 1065483"/>
                <a:gd name="connsiteX42" fmla="*/ 11306 w 2635837"/>
                <a:gd name="connsiteY42" fmla="*/ 92439 h 1065483"/>
                <a:gd name="connsiteX43" fmla="*/ -2844 w 2635837"/>
                <a:gd name="connsiteY43" fmla="*/ 175944 h 1065483"/>
                <a:gd name="connsiteX44" fmla="*/ -2859 w 2635837"/>
                <a:gd name="connsiteY44" fmla="*/ 260689 h 1065483"/>
                <a:gd name="connsiteX45" fmla="*/ -2906 w 2635837"/>
                <a:gd name="connsiteY45" fmla="*/ 432627 h 1065483"/>
                <a:gd name="connsiteX46" fmla="*/ -2968 w 2635837"/>
                <a:gd name="connsiteY46" fmla="*/ 785477 h 1065483"/>
                <a:gd name="connsiteX47" fmla="*/ -2983 w 2635837"/>
                <a:gd name="connsiteY47" fmla="*/ 875398 h 1065483"/>
                <a:gd name="connsiteX48" fmla="*/ -2178 w 2635837"/>
                <a:gd name="connsiteY48" fmla="*/ 920994 h 1065483"/>
                <a:gd name="connsiteX49" fmla="*/ 9182 w 2635837"/>
                <a:gd name="connsiteY49" fmla="*/ 965955 h 1065483"/>
                <a:gd name="connsiteX50" fmla="*/ 33112 w 2635837"/>
                <a:gd name="connsiteY50" fmla="*/ 1005863 h 1065483"/>
                <a:gd name="connsiteX51" fmla="*/ 67658 w 2635837"/>
                <a:gd name="connsiteY51" fmla="*/ 1037247 h 1065483"/>
                <a:gd name="connsiteX52" fmla="*/ 109968 w 2635837"/>
                <a:gd name="connsiteY52" fmla="*/ 1057286 h 1065483"/>
                <a:gd name="connsiteX53" fmla="*/ 156432 w 2635837"/>
                <a:gd name="connsiteY53" fmla="*/ 1064167 h 1065483"/>
                <a:gd name="connsiteX54" fmla="*/ 1539361 w 2635837"/>
                <a:gd name="connsiteY54" fmla="*/ 1063858 h 1065483"/>
                <a:gd name="connsiteX55" fmla="*/ 2142897 w 2635837"/>
                <a:gd name="connsiteY55" fmla="*/ 1063485 h 1065483"/>
                <a:gd name="connsiteX56" fmla="*/ 2416442 w 2635837"/>
                <a:gd name="connsiteY56" fmla="*/ 1063253 h 1065483"/>
                <a:gd name="connsiteX57" fmla="*/ 2481690 w 2635837"/>
                <a:gd name="connsiteY57" fmla="*/ 1062850 h 1065483"/>
                <a:gd name="connsiteX58" fmla="*/ 2544225 w 2635837"/>
                <a:gd name="connsiteY58" fmla="*/ 1046918 h 1065483"/>
                <a:gd name="connsiteX59" fmla="*/ 2624739 w 2635837"/>
                <a:gd name="connsiteY59" fmla="*/ 954749 h 1065483"/>
                <a:gd name="connsiteX60" fmla="*/ 2632813 w 2635837"/>
                <a:gd name="connsiteY60" fmla="*/ 895158 h 1065483"/>
                <a:gd name="connsiteX61" fmla="*/ 2632736 w 2635837"/>
                <a:gd name="connsiteY61" fmla="*/ 837071 h 1065483"/>
                <a:gd name="connsiteX62" fmla="*/ 2632596 w 2635837"/>
                <a:gd name="connsiteY62" fmla="*/ 725390 h 1065483"/>
                <a:gd name="connsiteX63" fmla="*/ 2632287 w 2635837"/>
                <a:gd name="connsiteY63" fmla="*/ 520828 h 1065483"/>
                <a:gd name="connsiteX64" fmla="*/ 2631589 w 2635837"/>
                <a:gd name="connsiteY64" fmla="*/ 193225 h 1065483"/>
                <a:gd name="connsiteX65" fmla="*/ 2628737 w 2635837"/>
                <a:gd name="connsiteY65" fmla="*/ 129511 h 1065483"/>
                <a:gd name="connsiteX66" fmla="*/ 2608729 w 2635837"/>
                <a:gd name="connsiteY66" fmla="*/ 77204 h 1065483"/>
                <a:gd name="connsiteX67" fmla="*/ 2544752 w 2635837"/>
                <a:gd name="connsiteY67" fmla="*/ 18388 h 1065483"/>
                <a:gd name="connsiteX68" fmla="*/ 2493158 w 2635837"/>
                <a:gd name="connsiteY68" fmla="*/ 3262 h 1065483"/>
                <a:gd name="connsiteX69" fmla="*/ 2474808 w 2635837"/>
                <a:gd name="connsiteY69" fmla="*/ 2503 h 106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635837" h="1065483">
                  <a:moveTo>
                    <a:pt x="2474808" y="2503"/>
                  </a:moveTo>
                  <a:cubicBezTo>
                    <a:pt x="2474808" y="2503"/>
                    <a:pt x="2476358" y="2720"/>
                    <a:pt x="2479411" y="2937"/>
                  </a:cubicBezTo>
                  <a:cubicBezTo>
                    <a:pt x="2482465" y="3277"/>
                    <a:pt x="2487067" y="3215"/>
                    <a:pt x="2493049" y="4083"/>
                  </a:cubicBezTo>
                  <a:cubicBezTo>
                    <a:pt x="2504998" y="5680"/>
                    <a:pt x="2522930" y="9260"/>
                    <a:pt x="2544023" y="19845"/>
                  </a:cubicBezTo>
                  <a:cubicBezTo>
                    <a:pt x="2564884" y="30291"/>
                    <a:pt x="2589015" y="48843"/>
                    <a:pt x="2606683" y="78444"/>
                  </a:cubicBezTo>
                  <a:cubicBezTo>
                    <a:pt x="2615455" y="93168"/>
                    <a:pt x="2622522" y="110557"/>
                    <a:pt x="2626009" y="130007"/>
                  </a:cubicBezTo>
                  <a:cubicBezTo>
                    <a:pt x="2629760" y="149411"/>
                    <a:pt x="2628210" y="170737"/>
                    <a:pt x="2628458" y="193225"/>
                  </a:cubicBezTo>
                  <a:cubicBezTo>
                    <a:pt x="2628272" y="283177"/>
                    <a:pt x="2628040" y="393168"/>
                    <a:pt x="2627761" y="520828"/>
                  </a:cubicBezTo>
                  <a:cubicBezTo>
                    <a:pt x="2627668" y="584696"/>
                    <a:pt x="2627575" y="652982"/>
                    <a:pt x="2627451" y="725390"/>
                  </a:cubicBezTo>
                  <a:cubicBezTo>
                    <a:pt x="2627405" y="761594"/>
                    <a:pt x="2627358" y="798837"/>
                    <a:pt x="2627312" y="837071"/>
                  </a:cubicBezTo>
                  <a:cubicBezTo>
                    <a:pt x="2627281" y="856180"/>
                    <a:pt x="2627265" y="875553"/>
                    <a:pt x="2627234" y="895158"/>
                  </a:cubicBezTo>
                  <a:cubicBezTo>
                    <a:pt x="2627466" y="914733"/>
                    <a:pt x="2625793" y="934168"/>
                    <a:pt x="2619314" y="952952"/>
                  </a:cubicBezTo>
                  <a:cubicBezTo>
                    <a:pt x="2607024" y="990427"/>
                    <a:pt x="2578786" y="1023546"/>
                    <a:pt x="2541590" y="1041555"/>
                  </a:cubicBezTo>
                  <a:cubicBezTo>
                    <a:pt x="2523070" y="1050606"/>
                    <a:pt x="2502472" y="1055891"/>
                    <a:pt x="2481441" y="1056744"/>
                  </a:cubicBezTo>
                  <a:cubicBezTo>
                    <a:pt x="2460224" y="1057410"/>
                    <a:pt x="2438310" y="1056899"/>
                    <a:pt x="2416442" y="1057023"/>
                  </a:cubicBezTo>
                  <a:cubicBezTo>
                    <a:pt x="2328690" y="1056945"/>
                    <a:pt x="2237405" y="1056868"/>
                    <a:pt x="2142897" y="1056790"/>
                  </a:cubicBezTo>
                  <a:cubicBezTo>
                    <a:pt x="1953863" y="1056682"/>
                    <a:pt x="1751890" y="1056558"/>
                    <a:pt x="1539361" y="1056418"/>
                  </a:cubicBezTo>
                  <a:cubicBezTo>
                    <a:pt x="1114274" y="1056325"/>
                    <a:pt x="646953" y="1056217"/>
                    <a:pt x="156432" y="1056108"/>
                  </a:cubicBezTo>
                  <a:cubicBezTo>
                    <a:pt x="141492" y="1055752"/>
                    <a:pt x="126613" y="1053830"/>
                    <a:pt x="112324" y="1049568"/>
                  </a:cubicBezTo>
                  <a:cubicBezTo>
                    <a:pt x="98143" y="1045027"/>
                    <a:pt x="84582" y="1038704"/>
                    <a:pt x="72152" y="1030536"/>
                  </a:cubicBezTo>
                  <a:cubicBezTo>
                    <a:pt x="59939" y="1022090"/>
                    <a:pt x="48905" y="1012062"/>
                    <a:pt x="39342" y="1000748"/>
                  </a:cubicBezTo>
                  <a:cubicBezTo>
                    <a:pt x="30059" y="989202"/>
                    <a:pt x="22496" y="976401"/>
                    <a:pt x="16622" y="962871"/>
                  </a:cubicBezTo>
                  <a:cubicBezTo>
                    <a:pt x="11027" y="949185"/>
                    <a:pt x="7633" y="934772"/>
                    <a:pt x="5835" y="920188"/>
                  </a:cubicBezTo>
                  <a:cubicBezTo>
                    <a:pt x="4781" y="905666"/>
                    <a:pt x="5122" y="890416"/>
                    <a:pt x="5060" y="875398"/>
                  </a:cubicBezTo>
                  <a:cubicBezTo>
                    <a:pt x="5060" y="845316"/>
                    <a:pt x="5060" y="815342"/>
                    <a:pt x="5060" y="785477"/>
                  </a:cubicBezTo>
                  <a:cubicBezTo>
                    <a:pt x="5045" y="666016"/>
                    <a:pt x="5014" y="548291"/>
                    <a:pt x="4998" y="432627"/>
                  </a:cubicBezTo>
                  <a:cubicBezTo>
                    <a:pt x="4982" y="374787"/>
                    <a:pt x="4967" y="317459"/>
                    <a:pt x="4951" y="260689"/>
                  </a:cubicBezTo>
                  <a:cubicBezTo>
                    <a:pt x="4936" y="232311"/>
                    <a:pt x="4936" y="204058"/>
                    <a:pt x="4920" y="175944"/>
                  </a:cubicBezTo>
                  <a:cubicBezTo>
                    <a:pt x="4099" y="147768"/>
                    <a:pt x="6594" y="120507"/>
                    <a:pt x="18327" y="95616"/>
                  </a:cubicBezTo>
                  <a:cubicBezTo>
                    <a:pt x="40086" y="45479"/>
                    <a:pt x="90642" y="10996"/>
                    <a:pt x="143615" y="6935"/>
                  </a:cubicBezTo>
                  <a:cubicBezTo>
                    <a:pt x="197379" y="5633"/>
                    <a:pt x="251669" y="6532"/>
                    <a:pt x="304658" y="6222"/>
                  </a:cubicBezTo>
                  <a:cubicBezTo>
                    <a:pt x="729776" y="5897"/>
                    <a:pt x="1112600" y="5602"/>
                    <a:pt x="1434143" y="5354"/>
                  </a:cubicBezTo>
                  <a:cubicBezTo>
                    <a:pt x="1755547" y="4812"/>
                    <a:pt x="2015655" y="4378"/>
                    <a:pt x="2195606" y="4068"/>
                  </a:cubicBezTo>
                  <a:cubicBezTo>
                    <a:pt x="2285388" y="3742"/>
                    <a:pt x="2355130" y="3494"/>
                    <a:pt x="2402632" y="3324"/>
                  </a:cubicBezTo>
                  <a:cubicBezTo>
                    <a:pt x="2426174" y="3138"/>
                    <a:pt x="2444168" y="3014"/>
                    <a:pt x="2456458" y="2921"/>
                  </a:cubicBezTo>
                  <a:cubicBezTo>
                    <a:pt x="2468593" y="2782"/>
                    <a:pt x="2474808" y="2503"/>
                    <a:pt x="2474808" y="2503"/>
                  </a:cubicBezTo>
                  <a:cubicBezTo>
                    <a:pt x="2474808" y="2503"/>
                    <a:pt x="2468593" y="2224"/>
                    <a:pt x="2456458" y="2084"/>
                  </a:cubicBezTo>
                  <a:cubicBezTo>
                    <a:pt x="2444168" y="1991"/>
                    <a:pt x="2426174" y="1867"/>
                    <a:pt x="2402632" y="1697"/>
                  </a:cubicBezTo>
                  <a:cubicBezTo>
                    <a:pt x="2355130" y="1511"/>
                    <a:pt x="2285388" y="1263"/>
                    <a:pt x="2195606" y="937"/>
                  </a:cubicBezTo>
                  <a:cubicBezTo>
                    <a:pt x="2015655" y="627"/>
                    <a:pt x="1755547" y="193"/>
                    <a:pt x="1434143" y="-349"/>
                  </a:cubicBezTo>
                  <a:cubicBezTo>
                    <a:pt x="1112600" y="-597"/>
                    <a:pt x="729776" y="-892"/>
                    <a:pt x="304658" y="-1217"/>
                  </a:cubicBezTo>
                  <a:cubicBezTo>
                    <a:pt x="251390" y="-938"/>
                    <a:pt x="198014" y="-1930"/>
                    <a:pt x="142995" y="-613"/>
                  </a:cubicBezTo>
                  <a:cubicBezTo>
                    <a:pt x="87341" y="3587"/>
                    <a:pt x="34228" y="39776"/>
                    <a:pt x="11306" y="92439"/>
                  </a:cubicBezTo>
                  <a:cubicBezTo>
                    <a:pt x="-1046" y="118197"/>
                    <a:pt x="-3712" y="148187"/>
                    <a:pt x="-2844" y="175944"/>
                  </a:cubicBezTo>
                  <a:cubicBezTo>
                    <a:pt x="-2844" y="204058"/>
                    <a:pt x="-2859" y="232311"/>
                    <a:pt x="-2859" y="260689"/>
                  </a:cubicBezTo>
                  <a:cubicBezTo>
                    <a:pt x="-2875" y="317459"/>
                    <a:pt x="-2890" y="374787"/>
                    <a:pt x="-2906" y="432627"/>
                  </a:cubicBezTo>
                  <a:cubicBezTo>
                    <a:pt x="-2937" y="548291"/>
                    <a:pt x="-2952" y="666016"/>
                    <a:pt x="-2968" y="785477"/>
                  </a:cubicBezTo>
                  <a:cubicBezTo>
                    <a:pt x="-2968" y="815342"/>
                    <a:pt x="-2983" y="845316"/>
                    <a:pt x="-2983" y="875398"/>
                  </a:cubicBezTo>
                  <a:cubicBezTo>
                    <a:pt x="-2921" y="890478"/>
                    <a:pt x="-3293" y="905372"/>
                    <a:pt x="-2178" y="920994"/>
                  </a:cubicBezTo>
                  <a:cubicBezTo>
                    <a:pt x="-302" y="936353"/>
                    <a:pt x="3278" y="951557"/>
                    <a:pt x="9182" y="965955"/>
                  </a:cubicBezTo>
                  <a:cubicBezTo>
                    <a:pt x="15351" y="980213"/>
                    <a:pt x="23333" y="993697"/>
                    <a:pt x="33112" y="1005863"/>
                  </a:cubicBezTo>
                  <a:cubicBezTo>
                    <a:pt x="43155" y="1017781"/>
                    <a:pt x="54779" y="1028351"/>
                    <a:pt x="67658" y="1037247"/>
                  </a:cubicBezTo>
                  <a:cubicBezTo>
                    <a:pt x="80738" y="1045848"/>
                    <a:pt x="95028" y="1052513"/>
                    <a:pt x="109968" y="1057286"/>
                  </a:cubicBezTo>
                  <a:cubicBezTo>
                    <a:pt x="125032" y="1061796"/>
                    <a:pt x="140717" y="1063827"/>
                    <a:pt x="156432" y="1064167"/>
                  </a:cubicBezTo>
                  <a:cubicBezTo>
                    <a:pt x="646953" y="1064059"/>
                    <a:pt x="1114274" y="1063950"/>
                    <a:pt x="1539361" y="1063858"/>
                  </a:cubicBezTo>
                  <a:cubicBezTo>
                    <a:pt x="1751890" y="1063733"/>
                    <a:pt x="1953863" y="1063610"/>
                    <a:pt x="2142897" y="1063485"/>
                  </a:cubicBezTo>
                  <a:cubicBezTo>
                    <a:pt x="2237405" y="1063408"/>
                    <a:pt x="2328690" y="1063331"/>
                    <a:pt x="2416442" y="1063253"/>
                  </a:cubicBezTo>
                  <a:cubicBezTo>
                    <a:pt x="2438418" y="1063083"/>
                    <a:pt x="2459961" y="1063563"/>
                    <a:pt x="2481690" y="1062850"/>
                  </a:cubicBezTo>
                  <a:cubicBezTo>
                    <a:pt x="2503573" y="1061920"/>
                    <a:pt x="2524992" y="1056372"/>
                    <a:pt x="2544225" y="1046918"/>
                  </a:cubicBezTo>
                  <a:cubicBezTo>
                    <a:pt x="2582847" y="1028118"/>
                    <a:pt x="2612061" y="993666"/>
                    <a:pt x="2624739" y="954749"/>
                  </a:cubicBezTo>
                  <a:cubicBezTo>
                    <a:pt x="2631403" y="935392"/>
                    <a:pt x="2633093" y="914733"/>
                    <a:pt x="2632813" y="895158"/>
                  </a:cubicBezTo>
                  <a:cubicBezTo>
                    <a:pt x="2632782" y="875553"/>
                    <a:pt x="2632767" y="856180"/>
                    <a:pt x="2632736" y="837071"/>
                  </a:cubicBezTo>
                  <a:cubicBezTo>
                    <a:pt x="2632689" y="798837"/>
                    <a:pt x="2632643" y="761594"/>
                    <a:pt x="2632596" y="725390"/>
                  </a:cubicBezTo>
                  <a:cubicBezTo>
                    <a:pt x="2632488" y="652982"/>
                    <a:pt x="2632380" y="584696"/>
                    <a:pt x="2632287" y="520828"/>
                  </a:cubicBezTo>
                  <a:cubicBezTo>
                    <a:pt x="2632007" y="393168"/>
                    <a:pt x="2631790" y="283177"/>
                    <a:pt x="2631589" y="193225"/>
                  </a:cubicBezTo>
                  <a:cubicBezTo>
                    <a:pt x="2631217" y="170830"/>
                    <a:pt x="2632689" y="149380"/>
                    <a:pt x="2628737" y="129511"/>
                  </a:cubicBezTo>
                  <a:cubicBezTo>
                    <a:pt x="2625064" y="109720"/>
                    <a:pt x="2617764" y="92083"/>
                    <a:pt x="2608729" y="77204"/>
                  </a:cubicBezTo>
                  <a:cubicBezTo>
                    <a:pt x="2590580" y="47277"/>
                    <a:pt x="2565953" y="28710"/>
                    <a:pt x="2544752" y="18388"/>
                  </a:cubicBezTo>
                  <a:cubicBezTo>
                    <a:pt x="2523318" y="7927"/>
                    <a:pt x="2505185" y="4595"/>
                    <a:pt x="2493158" y="3262"/>
                  </a:cubicBezTo>
                  <a:cubicBezTo>
                    <a:pt x="2481038" y="2286"/>
                    <a:pt x="2474808" y="2503"/>
                    <a:pt x="2474808" y="250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43E5D3F-EFAD-66BD-EBC3-930BA81B7B48}"/>
                </a:ext>
              </a:extLst>
            </p:cNvPr>
            <p:cNvSpPr/>
            <p:nvPr/>
          </p:nvSpPr>
          <p:spPr>
            <a:xfrm flipV="1">
              <a:off x="8199210" y="3862243"/>
              <a:ext cx="297292" cy="279727"/>
            </a:xfrm>
            <a:custGeom>
              <a:avLst/>
              <a:gdLst>
                <a:gd name="connsiteX0" fmla="*/ 162236 w 357150"/>
                <a:gd name="connsiteY0" fmla="*/ -822 h 357150"/>
                <a:gd name="connsiteX1" fmla="*/ 162236 w 357150"/>
                <a:gd name="connsiteY1" fmla="*/ -822 h 357150"/>
                <a:gd name="connsiteX2" fmla="*/ -3053 w 357150"/>
                <a:gd name="connsiteY2" fmla="*/ 190102 h 357150"/>
                <a:gd name="connsiteX3" fmla="*/ -3053 w 357150"/>
                <a:gd name="connsiteY3" fmla="*/ 190102 h 357150"/>
                <a:gd name="connsiteX4" fmla="*/ 187870 w 357150"/>
                <a:gd name="connsiteY4" fmla="*/ 355391 h 357150"/>
                <a:gd name="connsiteX5" fmla="*/ 187870 w 357150"/>
                <a:gd name="connsiteY5" fmla="*/ 355391 h 357150"/>
                <a:gd name="connsiteX6" fmla="*/ 353160 w 357150"/>
                <a:gd name="connsiteY6" fmla="*/ 164467 h 357150"/>
                <a:gd name="connsiteX7" fmla="*/ 353160 w 357150"/>
                <a:gd name="connsiteY7" fmla="*/ 164467 h 357150"/>
                <a:gd name="connsiteX8" fmla="*/ 162236 w 357150"/>
                <a:gd name="connsiteY8" fmla="*/ -822 h 3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150" h="357150">
                  <a:moveTo>
                    <a:pt x="162236" y="-822"/>
                  </a:moveTo>
                  <a:lnTo>
                    <a:pt x="162236" y="-822"/>
                  </a:lnTo>
                  <a:cubicBezTo>
                    <a:pt x="63869" y="6245"/>
                    <a:pt x="-10136" y="91734"/>
                    <a:pt x="-3053" y="190102"/>
                  </a:cubicBezTo>
                  <a:lnTo>
                    <a:pt x="-3053" y="190102"/>
                  </a:lnTo>
                  <a:cubicBezTo>
                    <a:pt x="4030" y="288469"/>
                    <a:pt x="89503" y="362474"/>
                    <a:pt x="187870" y="355391"/>
                  </a:cubicBezTo>
                  <a:lnTo>
                    <a:pt x="187870" y="355391"/>
                  </a:lnTo>
                  <a:cubicBezTo>
                    <a:pt x="286238" y="348308"/>
                    <a:pt x="360243" y="262835"/>
                    <a:pt x="353160" y="164467"/>
                  </a:cubicBezTo>
                  <a:lnTo>
                    <a:pt x="353160" y="164467"/>
                  </a:lnTo>
                  <a:cubicBezTo>
                    <a:pt x="346077" y="66100"/>
                    <a:pt x="260604" y="-7905"/>
                    <a:pt x="162236" y="-822"/>
                  </a:cubicBezTo>
                </a:path>
              </a:pathLst>
            </a:custGeom>
            <a:solidFill>
              <a:srgbClr val="13AA5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FB08E5-0CB2-4B87-BBCC-9999421ABFC7}"/>
                </a:ext>
              </a:extLst>
            </p:cNvPr>
            <p:cNvSpPr/>
            <p:nvPr/>
          </p:nvSpPr>
          <p:spPr>
            <a:xfrm flipV="1">
              <a:off x="8249629" y="3932820"/>
              <a:ext cx="199253" cy="142798"/>
            </a:xfrm>
            <a:custGeom>
              <a:avLst/>
              <a:gdLst>
                <a:gd name="connsiteX0" fmla="*/ 103586 w 239371"/>
                <a:gd name="connsiteY0" fmla="*/ -1289 h 182322"/>
                <a:gd name="connsiteX1" fmla="*/ -3523 w 239371"/>
                <a:gd name="connsiteY1" fmla="*/ 82077 h 182322"/>
                <a:gd name="connsiteX2" fmla="*/ 25567 w 239371"/>
                <a:gd name="connsiteY2" fmla="*/ 119443 h 182322"/>
                <a:gd name="connsiteX3" fmla="*/ 97387 w 239371"/>
                <a:gd name="connsiteY3" fmla="*/ 63541 h 182322"/>
                <a:gd name="connsiteX4" fmla="*/ 200218 w 239371"/>
                <a:gd name="connsiteY4" fmla="*/ 181033 h 182322"/>
                <a:gd name="connsiteX5" fmla="*/ 235848 w 239371"/>
                <a:gd name="connsiteY5" fmla="*/ 149851 h 182322"/>
                <a:gd name="connsiteX6" fmla="*/ 103586 w 239371"/>
                <a:gd name="connsiteY6" fmla="*/ -1289 h 18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371" h="182322">
                  <a:moveTo>
                    <a:pt x="103586" y="-1289"/>
                  </a:moveTo>
                  <a:lnTo>
                    <a:pt x="-3523" y="82077"/>
                  </a:lnTo>
                  <a:lnTo>
                    <a:pt x="25567" y="119443"/>
                  </a:lnTo>
                  <a:lnTo>
                    <a:pt x="97387" y="63541"/>
                  </a:lnTo>
                  <a:lnTo>
                    <a:pt x="200218" y="181033"/>
                  </a:lnTo>
                  <a:lnTo>
                    <a:pt x="235848" y="149851"/>
                  </a:lnTo>
                  <a:lnTo>
                    <a:pt x="103586" y="-1289"/>
                  </a:ln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FFF9EEB-CFEF-505D-594A-13001C48FC3D}"/>
                </a:ext>
              </a:extLst>
            </p:cNvPr>
            <p:cNvSpPr/>
            <p:nvPr/>
          </p:nvSpPr>
          <p:spPr>
            <a:xfrm flipV="1">
              <a:off x="7355862" y="3937554"/>
              <a:ext cx="738171" cy="168507"/>
            </a:xfrm>
            <a:custGeom>
              <a:avLst/>
              <a:gdLst>
                <a:gd name="connsiteX0" fmla="*/ 776120 w 886797"/>
                <a:gd name="connsiteY0" fmla="*/ -1272 h 215147"/>
                <a:gd name="connsiteX1" fmla="*/ 104470 w 886797"/>
                <a:gd name="connsiteY1" fmla="*/ -1272 h 215147"/>
                <a:gd name="connsiteX2" fmla="*/ -3104 w 886797"/>
                <a:gd name="connsiteY2" fmla="*/ 106301 h 215147"/>
                <a:gd name="connsiteX3" fmla="*/ 104470 w 886797"/>
                <a:gd name="connsiteY3" fmla="*/ 213875 h 215147"/>
                <a:gd name="connsiteX4" fmla="*/ 776120 w 886797"/>
                <a:gd name="connsiteY4" fmla="*/ 213875 h 215147"/>
                <a:gd name="connsiteX5" fmla="*/ 883694 w 886797"/>
                <a:gd name="connsiteY5" fmla="*/ 106301 h 215147"/>
                <a:gd name="connsiteX6" fmla="*/ 776120 w 886797"/>
                <a:gd name="connsiteY6" fmla="*/ -1272 h 21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797" h="215147">
                  <a:moveTo>
                    <a:pt x="776120" y="-1272"/>
                  </a:moveTo>
                  <a:lnTo>
                    <a:pt x="104470" y="-1272"/>
                  </a:lnTo>
                  <a:cubicBezTo>
                    <a:pt x="45050" y="-1272"/>
                    <a:pt x="-3104" y="46896"/>
                    <a:pt x="-3104" y="106301"/>
                  </a:cubicBezTo>
                  <a:cubicBezTo>
                    <a:pt x="-3104" y="165722"/>
                    <a:pt x="45050" y="213875"/>
                    <a:pt x="104470" y="213875"/>
                  </a:cubicBezTo>
                  <a:lnTo>
                    <a:pt x="776120" y="213875"/>
                  </a:lnTo>
                  <a:cubicBezTo>
                    <a:pt x="835541" y="213875"/>
                    <a:pt x="883694" y="165722"/>
                    <a:pt x="883694" y="106301"/>
                  </a:cubicBezTo>
                  <a:cubicBezTo>
                    <a:pt x="883694" y="46896"/>
                    <a:pt x="835541" y="-1272"/>
                    <a:pt x="776120" y="-1272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1047D8D-F4F5-F469-9808-A31E0A8D5524}"/>
                </a:ext>
              </a:extLst>
            </p:cNvPr>
            <p:cNvSpPr/>
            <p:nvPr/>
          </p:nvSpPr>
          <p:spPr>
            <a:xfrm flipV="1">
              <a:off x="6600947" y="3658502"/>
              <a:ext cx="671728" cy="632041"/>
            </a:xfrm>
            <a:custGeom>
              <a:avLst/>
              <a:gdLst>
                <a:gd name="connsiteX0" fmla="*/ 801646 w 806976"/>
                <a:gd name="connsiteY0" fmla="*/ 355409 h 806979"/>
                <a:gd name="connsiteX1" fmla="*/ 354148 w 806976"/>
                <a:gd name="connsiteY1" fmla="*/ 1443 h 806979"/>
                <a:gd name="connsiteX2" fmla="*/ 182 w 806976"/>
                <a:gd name="connsiteY2" fmla="*/ 448941 h 806979"/>
                <a:gd name="connsiteX3" fmla="*/ 447680 w 806976"/>
                <a:gd name="connsiteY3" fmla="*/ 802907 h 806979"/>
                <a:gd name="connsiteX4" fmla="*/ 801646 w 806976"/>
                <a:gd name="connsiteY4" fmla="*/ 355409 h 80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976" h="806979">
                  <a:moveTo>
                    <a:pt x="801646" y="355409"/>
                  </a:moveTo>
                  <a:cubicBezTo>
                    <a:pt x="775810" y="134093"/>
                    <a:pt x="575464" y="-24393"/>
                    <a:pt x="354148" y="1443"/>
                  </a:cubicBezTo>
                  <a:cubicBezTo>
                    <a:pt x="132832" y="27263"/>
                    <a:pt x="-25638" y="227610"/>
                    <a:pt x="182" y="448941"/>
                  </a:cubicBezTo>
                  <a:cubicBezTo>
                    <a:pt x="26002" y="670257"/>
                    <a:pt x="226365" y="828727"/>
                    <a:pt x="447680" y="802907"/>
                  </a:cubicBezTo>
                  <a:cubicBezTo>
                    <a:pt x="668996" y="777071"/>
                    <a:pt x="827466" y="576724"/>
                    <a:pt x="801646" y="355409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4E41A54-F5B2-D120-3E6A-D7ABE7BD41F0}"/>
                </a:ext>
              </a:extLst>
            </p:cNvPr>
            <p:cNvSpPr/>
            <p:nvPr/>
          </p:nvSpPr>
          <p:spPr>
            <a:xfrm flipV="1">
              <a:off x="6602904" y="3656061"/>
              <a:ext cx="678595" cy="638877"/>
            </a:xfrm>
            <a:custGeom>
              <a:avLst/>
              <a:gdLst>
                <a:gd name="connsiteX0" fmla="*/ 40262 w 815226"/>
                <a:gd name="connsiteY0" fmla="*/ 227099 h 815707"/>
                <a:gd name="connsiteX1" fmla="*/ 43733 w 815226"/>
                <a:gd name="connsiteY1" fmla="*/ 221489 h 815707"/>
                <a:gd name="connsiteX2" fmla="*/ 53358 w 815226"/>
                <a:gd name="connsiteY2" fmla="*/ 204782 h 815707"/>
                <a:gd name="connsiteX3" fmla="*/ 60394 w 815226"/>
                <a:gd name="connsiteY3" fmla="*/ 192445 h 815707"/>
                <a:gd name="connsiteX4" fmla="*/ 70189 w 815226"/>
                <a:gd name="connsiteY4" fmla="*/ 178388 h 815707"/>
                <a:gd name="connsiteX5" fmla="*/ 96257 w 815226"/>
                <a:gd name="connsiteY5" fmla="*/ 144586 h 815707"/>
                <a:gd name="connsiteX6" fmla="*/ 184086 w 815226"/>
                <a:gd name="connsiteY6" fmla="*/ 67978 h 815707"/>
                <a:gd name="connsiteX7" fmla="*/ 326810 w 815226"/>
                <a:gd name="connsiteY7" fmla="*/ 10650 h 815707"/>
                <a:gd name="connsiteX8" fmla="*/ 512340 w 815226"/>
                <a:gd name="connsiteY8" fmla="*/ 18089 h 815707"/>
                <a:gd name="connsiteX9" fmla="*/ 560664 w 815226"/>
                <a:gd name="connsiteY9" fmla="*/ 35323 h 815707"/>
                <a:gd name="connsiteX10" fmla="*/ 584686 w 815226"/>
                <a:gd name="connsiteY10" fmla="*/ 46032 h 815707"/>
                <a:gd name="connsiteX11" fmla="*/ 608011 w 815226"/>
                <a:gd name="connsiteY11" fmla="*/ 59051 h 815707"/>
                <a:gd name="connsiteX12" fmla="*/ 619697 w 815226"/>
                <a:gd name="connsiteY12" fmla="*/ 65777 h 815707"/>
                <a:gd name="connsiteX13" fmla="*/ 630840 w 815226"/>
                <a:gd name="connsiteY13" fmla="*/ 73573 h 815707"/>
                <a:gd name="connsiteX14" fmla="*/ 653220 w 815226"/>
                <a:gd name="connsiteY14" fmla="*/ 89505 h 815707"/>
                <a:gd name="connsiteX15" fmla="*/ 694445 w 815226"/>
                <a:gd name="connsiteY15" fmla="*/ 127383 h 815707"/>
                <a:gd name="connsiteX16" fmla="*/ 731378 w 815226"/>
                <a:gd name="connsiteY16" fmla="*/ 171321 h 815707"/>
                <a:gd name="connsiteX17" fmla="*/ 747264 w 815226"/>
                <a:gd name="connsiteY17" fmla="*/ 195839 h 815707"/>
                <a:gd name="connsiteX18" fmla="*/ 761661 w 815226"/>
                <a:gd name="connsiteY18" fmla="*/ 221613 h 815707"/>
                <a:gd name="connsiteX19" fmla="*/ 785498 w 815226"/>
                <a:gd name="connsiteY19" fmla="*/ 276632 h 815707"/>
                <a:gd name="connsiteX20" fmla="*/ 800283 w 815226"/>
                <a:gd name="connsiteY20" fmla="*/ 335944 h 815707"/>
                <a:gd name="connsiteX21" fmla="*/ 802934 w 815226"/>
                <a:gd name="connsiteY21" fmla="*/ 460907 h 815707"/>
                <a:gd name="connsiteX22" fmla="*/ 765459 w 815226"/>
                <a:gd name="connsiteY22" fmla="*/ 584072 h 815707"/>
                <a:gd name="connsiteX23" fmla="*/ 690695 w 815226"/>
                <a:gd name="connsiteY23" fmla="*/ 688918 h 815707"/>
                <a:gd name="connsiteX24" fmla="*/ 667726 w 815226"/>
                <a:gd name="connsiteY24" fmla="*/ 710863 h 815707"/>
                <a:gd name="connsiteX25" fmla="*/ 642898 w 815226"/>
                <a:gd name="connsiteY25" fmla="*/ 730314 h 815707"/>
                <a:gd name="connsiteX26" fmla="*/ 630112 w 815226"/>
                <a:gd name="connsiteY26" fmla="*/ 739334 h 815707"/>
                <a:gd name="connsiteX27" fmla="*/ 616938 w 815226"/>
                <a:gd name="connsiteY27" fmla="*/ 747718 h 815707"/>
                <a:gd name="connsiteX28" fmla="*/ 603811 w 815226"/>
                <a:gd name="connsiteY28" fmla="*/ 756041 h 815707"/>
                <a:gd name="connsiteX29" fmla="*/ 590033 w 815226"/>
                <a:gd name="connsiteY29" fmla="*/ 763062 h 815707"/>
                <a:gd name="connsiteX30" fmla="*/ 533991 w 815226"/>
                <a:gd name="connsiteY30" fmla="*/ 787533 h 815707"/>
                <a:gd name="connsiteX31" fmla="*/ 475842 w 815226"/>
                <a:gd name="connsiteY31" fmla="*/ 802195 h 815707"/>
                <a:gd name="connsiteX32" fmla="*/ 446628 w 815226"/>
                <a:gd name="connsiteY32" fmla="*/ 806488 h 815707"/>
                <a:gd name="connsiteX33" fmla="*/ 417506 w 815226"/>
                <a:gd name="connsiteY33" fmla="*/ 808859 h 815707"/>
                <a:gd name="connsiteX34" fmla="*/ 360147 w 815226"/>
                <a:gd name="connsiteY34" fmla="*/ 806379 h 815707"/>
                <a:gd name="connsiteX35" fmla="*/ 304988 w 815226"/>
                <a:gd name="connsiteY35" fmla="*/ 796801 h 815707"/>
                <a:gd name="connsiteX36" fmla="*/ 278703 w 815226"/>
                <a:gd name="connsiteY36" fmla="*/ 788773 h 815707"/>
                <a:gd name="connsiteX37" fmla="*/ 265731 w 815226"/>
                <a:gd name="connsiteY37" fmla="*/ 784697 h 815707"/>
                <a:gd name="connsiteX38" fmla="*/ 253271 w 815226"/>
                <a:gd name="connsiteY38" fmla="*/ 779536 h 815707"/>
                <a:gd name="connsiteX39" fmla="*/ 228721 w 815226"/>
                <a:gd name="connsiteY39" fmla="*/ 768997 h 815707"/>
                <a:gd name="connsiteX40" fmla="*/ 205598 w 815226"/>
                <a:gd name="connsiteY40" fmla="*/ 756475 h 815707"/>
                <a:gd name="connsiteX41" fmla="*/ 162466 w 815226"/>
                <a:gd name="connsiteY41" fmla="*/ 728686 h 815707"/>
                <a:gd name="connsiteX42" fmla="*/ 43424 w 815226"/>
                <a:gd name="connsiteY42" fmla="*/ 586164 h 815707"/>
                <a:gd name="connsiteX43" fmla="*/ 1842 w 815226"/>
                <a:gd name="connsiteY43" fmla="*/ 438093 h 815707"/>
                <a:gd name="connsiteX44" fmla="*/ 9017 w 815226"/>
                <a:gd name="connsiteY44" fmla="*/ 321778 h 815707"/>
                <a:gd name="connsiteX45" fmla="*/ 19913 w 815226"/>
                <a:gd name="connsiteY45" fmla="*/ 280522 h 815707"/>
                <a:gd name="connsiteX46" fmla="*/ 25074 w 815226"/>
                <a:gd name="connsiteY46" fmla="*/ 264187 h 815707"/>
                <a:gd name="connsiteX47" fmla="*/ 30560 w 815226"/>
                <a:gd name="connsiteY47" fmla="*/ 251091 h 815707"/>
                <a:gd name="connsiteX48" fmla="*/ 37922 w 815226"/>
                <a:gd name="connsiteY48" fmla="*/ 233268 h 815707"/>
                <a:gd name="connsiteX49" fmla="*/ 40262 w 815226"/>
                <a:gd name="connsiteY49" fmla="*/ 227099 h 815707"/>
                <a:gd name="connsiteX50" fmla="*/ 37379 w 815226"/>
                <a:gd name="connsiteY50" fmla="*/ 233004 h 815707"/>
                <a:gd name="connsiteX51" fmla="*/ 29460 w 815226"/>
                <a:gd name="connsiteY51" fmla="*/ 250641 h 815707"/>
                <a:gd name="connsiteX52" fmla="*/ 23694 w 815226"/>
                <a:gd name="connsiteY52" fmla="*/ 263660 h 815707"/>
                <a:gd name="connsiteX53" fmla="*/ 18239 w 815226"/>
                <a:gd name="connsiteY53" fmla="*/ 279964 h 815707"/>
                <a:gd name="connsiteX54" fmla="*/ 6786 w 815226"/>
                <a:gd name="connsiteY54" fmla="*/ 321298 h 815707"/>
                <a:gd name="connsiteX55" fmla="*/ -1444 w 815226"/>
                <a:gd name="connsiteY55" fmla="*/ 438357 h 815707"/>
                <a:gd name="connsiteX56" fmla="*/ 39704 w 815226"/>
                <a:gd name="connsiteY56" fmla="*/ 588024 h 815707"/>
                <a:gd name="connsiteX57" fmla="*/ 159537 w 815226"/>
                <a:gd name="connsiteY57" fmla="*/ 732592 h 815707"/>
                <a:gd name="connsiteX58" fmla="*/ 203118 w 815226"/>
                <a:gd name="connsiteY58" fmla="*/ 760876 h 815707"/>
                <a:gd name="connsiteX59" fmla="*/ 226505 w 815226"/>
                <a:gd name="connsiteY59" fmla="*/ 773601 h 815707"/>
                <a:gd name="connsiteX60" fmla="*/ 251318 w 815226"/>
                <a:gd name="connsiteY60" fmla="*/ 784341 h 815707"/>
                <a:gd name="connsiteX61" fmla="*/ 263933 w 815226"/>
                <a:gd name="connsiteY61" fmla="*/ 789595 h 815707"/>
                <a:gd name="connsiteX62" fmla="*/ 277061 w 815226"/>
                <a:gd name="connsiteY62" fmla="*/ 793764 h 815707"/>
                <a:gd name="connsiteX63" fmla="*/ 303671 w 815226"/>
                <a:gd name="connsiteY63" fmla="*/ 801947 h 815707"/>
                <a:gd name="connsiteX64" fmla="*/ 359558 w 815226"/>
                <a:gd name="connsiteY64" fmla="*/ 811773 h 815707"/>
                <a:gd name="connsiteX65" fmla="*/ 417692 w 815226"/>
                <a:gd name="connsiteY65" fmla="*/ 814392 h 815707"/>
                <a:gd name="connsiteX66" fmla="*/ 447216 w 815226"/>
                <a:gd name="connsiteY66" fmla="*/ 812052 h 815707"/>
                <a:gd name="connsiteX67" fmla="*/ 476849 w 815226"/>
                <a:gd name="connsiteY67" fmla="*/ 807743 h 815707"/>
                <a:gd name="connsiteX68" fmla="*/ 535836 w 815226"/>
                <a:gd name="connsiteY68" fmla="*/ 792927 h 815707"/>
                <a:gd name="connsiteX69" fmla="*/ 592699 w 815226"/>
                <a:gd name="connsiteY69" fmla="*/ 768192 h 815707"/>
                <a:gd name="connsiteX70" fmla="*/ 606678 w 815226"/>
                <a:gd name="connsiteY70" fmla="*/ 761062 h 815707"/>
                <a:gd name="connsiteX71" fmla="*/ 620007 w 815226"/>
                <a:gd name="connsiteY71" fmla="*/ 752647 h 815707"/>
                <a:gd name="connsiteX72" fmla="*/ 633367 w 815226"/>
                <a:gd name="connsiteY72" fmla="*/ 744138 h 815707"/>
                <a:gd name="connsiteX73" fmla="*/ 646354 w 815226"/>
                <a:gd name="connsiteY73" fmla="*/ 735010 h 815707"/>
                <a:gd name="connsiteX74" fmla="*/ 671554 w 815226"/>
                <a:gd name="connsiteY74" fmla="*/ 715296 h 815707"/>
                <a:gd name="connsiteX75" fmla="*/ 694879 w 815226"/>
                <a:gd name="connsiteY75" fmla="*/ 693040 h 815707"/>
                <a:gd name="connsiteX76" fmla="*/ 770744 w 815226"/>
                <a:gd name="connsiteY76" fmla="*/ 586675 h 815707"/>
                <a:gd name="connsiteX77" fmla="*/ 808745 w 815226"/>
                <a:gd name="connsiteY77" fmla="*/ 461697 h 815707"/>
                <a:gd name="connsiteX78" fmla="*/ 805971 w 815226"/>
                <a:gd name="connsiteY78" fmla="*/ 334936 h 815707"/>
                <a:gd name="connsiteX79" fmla="*/ 790907 w 815226"/>
                <a:gd name="connsiteY79" fmla="*/ 274787 h 815707"/>
                <a:gd name="connsiteX80" fmla="*/ 766668 w 815226"/>
                <a:gd name="connsiteY80" fmla="*/ 219025 h 815707"/>
                <a:gd name="connsiteX81" fmla="*/ 752022 w 815226"/>
                <a:gd name="connsiteY81" fmla="*/ 192925 h 815707"/>
                <a:gd name="connsiteX82" fmla="*/ 735872 w 815226"/>
                <a:gd name="connsiteY82" fmla="*/ 168097 h 815707"/>
                <a:gd name="connsiteX83" fmla="*/ 698367 w 815226"/>
                <a:gd name="connsiteY83" fmla="*/ 123617 h 815707"/>
                <a:gd name="connsiteX84" fmla="*/ 656490 w 815226"/>
                <a:gd name="connsiteY84" fmla="*/ 85321 h 815707"/>
                <a:gd name="connsiteX85" fmla="*/ 633785 w 815226"/>
                <a:gd name="connsiteY85" fmla="*/ 69234 h 815707"/>
                <a:gd name="connsiteX86" fmla="*/ 622487 w 815226"/>
                <a:gd name="connsiteY86" fmla="*/ 61376 h 815707"/>
                <a:gd name="connsiteX87" fmla="*/ 610631 w 815226"/>
                <a:gd name="connsiteY87" fmla="*/ 54572 h 815707"/>
                <a:gd name="connsiteX88" fmla="*/ 586980 w 815226"/>
                <a:gd name="connsiteY88" fmla="*/ 41461 h 815707"/>
                <a:gd name="connsiteX89" fmla="*/ 562632 w 815226"/>
                <a:gd name="connsiteY89" fmla="*/ 30689 h 815707"/>
                <a:gd name="connsiteX90" fmla="*/ 513658 w 815226"/>
                <a:gd name="connsiteY90" fmla="*/ 13378 h 815707"/>
                <a:gd name="connsiteX91" fmla="*/ 326004 w 815226"/>
                <a:gd name="connsiteY91" fmla="*/ 6558 h 815707"/>
                <a:gd name="connsiteX92" fmla="*/ 182289 w 815226"/>
                <a:gd name="connsiteY92" fmla="*/ 65204 h 815707"/>
                <a:gd name="connsiteX93" fmla="*/ 94506 w 815226"/>
                <a:gd name="connsiteY93" fmla="*/ 143098 h 815707"/>
                <a:gd name="connsiteX94" fmla="*/ 68748 w 815226"/>
                <a:gd name="connsiteY94" fmla="*/ 177396 h 815707"/>
                <a:gd name="connsiteX95" fmla="*/ 59139 w 815226"/>
                <a:gd name="connsiteY95" fmla="*/ 191670 h 815707"/>
                <a:gd name="connsiteX96" fmla="*/ 52335 w 815226"/>
                <a:gd name="connsiteY96" fmla="*/ 204193 h 815707"/>
                <a:gd name="connsiteX97" fmla="*/ 43191 w 815226"/>
                <a:gd name="connsiteY97" fmla="*/ 221210 h 815707"/>
                <a:gd name="connsiteX98" fmla="*/ 40262 w 815226"/>
                <a:gd name="connsiteY98" fmla="*/ 227099 h 81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15226" h="815707">
                  <a:moveTo>
                    <a:pt x="40262" y="227099"/>
                  </a:moveTo>
                  <a:cubicBezTo>
                    <a:pt x="40262" y="227099"/>
                    <a:pt x="41533" y="225239"/>
                    <a:pt x="43733" y="221489"/>
                  </a:cubicBezTo>
                  <a:cubicBezTo>
                    <a:pt x="46012" y="217521"/>
                    <a:pt x="49204" y="211988"/>
                    <a:pt x="53358" y="204782"/>
                  </a:cubicBezTo>
                  <a:cubicBezTo>
                    <a:pt x="55466" y="201078"/>
                    <a:pt x="57822" y="196970"/>
                    <a:pt x="60394" y="192445"/>
                  </a:cubicBezTo>
                  <a:cubicBezTo>
                    <a:pt x="63184" y="188028"/>
                    <a:pt x="66671" y="183472"/>
                    <a:pt x="70189" y="178388"/>
                  </a:cubicBezTo>
                  <a:cubicBezTo>
                    <a:pt x="77334" y="168268"/>
                    <a:pt x="85253" y="156365"/>
                    <a:pt x="96257" y="144586"/>
                  </a:cubicBezTo>
                  <a:cubicBezTo>
                    <a:pt x="116514" y="119649"/>
                    <a:pt x="146022" y="92946"/>
                    <a:pt x="184086" y="67978"/>
                  </a:cubicBezTo>
                  <a:cubicBezTo>
                    <a:pt x="222259" y="43227"/>
                    <a:pt x="270443" y="21483"/>
                    <a:pt x="326810" y="10650"/>
                  </a:cubicBezTo>
                  <a:cubicBezTo>
                    <a:pt x="382898" y="34"/>
                    <a:pt x="447464" y="-710"/>
                    <a:pt x="512340" y="18089"/>
                  </a:cubicBezTo>
                  <a:cubicBezTo>
                    <a:pt x="528335" y="23343"/>
                    <a:pt x="544964" y="27698"/>
                    <a:pt x="560664" y="35323"/>
                  </a:cubicBezTo>
                  <a:cubicBezTo>
                    <a:pt x="568599" y="38903"/>
                    <a:pt x="576829" y="42003"/>
                    <a:pt x="584686" y="46032"/>
                  </a:cubicBezTo>
                  <a:cubicBezTo>
                    <a:pt x="592404" y="50341"/>
                    <a:pt x="600169" y="54681"/>
                    <a:pt x="608011" y="59051"/>
                  </a:cubicBezTo>
                  <a:cubicBezTo>
                    <a:pt x="611870" y="61298"/>
                    <a:pt x="615947" y="63282"/>
                    <a:pt x="619697" y="65777"/>
                  </a:cubicBezTo>
                  <a:lnTo>
                    <a:pt x="630840" y="73573"/>
                  </a:lnTo>
                  <a:cubicBezTo>
                    <a:pt x="638233" y="78873"/>
                    <a:pt x="645951" y="83848"/>
                    <a:pt x="653220" y="89505"/>
                  </a:cubicBezTo>
                  <a:cubicBezTo>
                    <a:pt x="667029" y="101702"/>
                    <a:pt x="681969" y="113078"/>
                    <a:pt x="694445" y="127383"/>
                  </a:cubicBezTo>
                  <a:cubicBezTo>
                    <a:pt x="708100" y="140557"/>
                    <a:pt x="719398" y="156086"/>
                    <a:pt x="731378" y="171321"/>
                  </a:cubicBezTo>
                  <a:cubicBezTo>
                    <a:pt x="736973" y="179209"/>
                    <a:pt x="741917" y="187640"/>
                    <a:pt x="747264" y="195839"/>
                  </a:cubicBezTo>
                  <a:cubicBezTo>
                    <a:pt x="752843" y="203914"/>
                    <a:pt x="757260" y="212732"/>
                    <a:pt x="761661" y="221613"/>
                  </a:cubicBezTo>
                  <a:cubicBezTo>
                    <a:pt x="771394" y="238924"/>
                    <a:pt x="778028" y="257863"/>
                    <a:pt x="785498" y="276632"/>
                  </a:cubicBezTo>
                  <a:cubicBezTo>
                    <a:pt x="791031" y="296067"/>
                    <a:pt x="797323" y="315517"/>
                    <a:pt x="800283" y="335944"/>
                  </a:cubicBezTo>
                  <a:cubicBezTo>
                    <a:pt x="807087" y="376394"/>
                    <a:pt x="809536" y="418829"/>
                    <a:pt x="802934" y="460907"/>
                  </a:cubicBezTo>
                  <a:cubicBezTo>
                    <a:pt x="796858" y="502969"/>
                    <a:pt x="784243" y="544613"/>
                    <a:pt x="765459" y="584072"/>
                  </a:cubicBezTo>
                  <a:cubicBezTo>
                    <a:pt x="745636" y="623019"/>
                    <a:pt x="720343" y="658448"/>
                    <a:pt x="690695" y="688918"/>
                  </a:cubicBezTo>
                  <a:cubicBezTo>
                    <a:pt x="683008" y="696264"/>
                    <a:pt x="675351" y="703579"/>
                    <a:pt x="667726" y="710863"/>
                  </a:cubicBezTo>
                  <a:cubicBezTo>
                    <a:pt x="659419" y="717373"/>
                    <a:pt x="651143" y="723866"/>
                    <a:pt x="642898" y="730314"/>
                  </a:cubicBezTo>
                  <a:cubicBezTo>
                    <a:pt x="638884" y="733692"/>
                    <a:pt x="634575" y="736637"/>
                    <a:pt x="630112" y="739334"/>
                  </a:cubicBezTo>
                  <a:lnTo>
                    <a:pt x="616938" y="747718"/>
                  </a:lnTo>
                  <a:lnTo>
                    <a:pt x="603811" y="756041"/>
                  </a:lnTo>
                  <a:lnTo>
                    <a:pt x="590033" y="763062"/>
                  </a:lnTo>
                  <a:cubicBezTo>
                    <a:pt x="572024" y="773167"/>
                    <a:pt x="552776" y="780063"/>
                    <a:pt x="533991" y="787533"/>
                  </a:cubicBezTo>
                  <a:cubicBezTo>
                    <a:pt x="514557" y="793051"/>
                    <a:pt x="495494" y="799343"/>
                    <a:pt x="475842" y="802195"/>
                  </a:cubicBezTo>
                  <a:cubicBezTo>
                    <a:pt x="466124" y="804117"/>
                    <a:pt x="456438" y="805992"/>
                    <a:pt x="446628" y="806488"/>
                  </a:cubicBezTo>
                  <a:cubicBezTo>
                    <a:pt x="436864" y="807263"/>
                    <a:pt x="427177" y="808472"/>
                    <a:pt x="417506" y="808859"/>
                  </a:cubicBezTo>
                  <a:cubicBezTo>
                    <a:pt x="398118" y="808658"/>
                    <a:pt x="378931" y="809169"/>
                    <a:pt x="360147" y="806379"/>
                  </a:cubicBezTo>
                  <a:cubicBezTo>
                    <a:pt x="341208" y="805217"/>
                    <a:pt x="323075" y="800304"/>
                    <a:pt x="304988" y="796801"/>
                  </a:cubicBezTo>
                  <a:cubicBezTo>
                    <a:pt x="296061" y="794492"/>
                    <a:pt x="287413" y="791408"/>
                    <a:pt x="278703" y="788773"/>
                  </a:cubicBezTo>
                  <a:lnTo>
                    <a:pt x="265731" y="784697"/>
                  </a:lnTo>
                  <a:cubicBezTo>
                    <a:pt x="261469" y="783256"/>
                    <a:pt x="257424" y="781226"/>
                    <a:pt x="253271" y="779536"/>
                  </a:cubicBezTo>
                  <a:cubicBezTo>
                    <a:pt x="245026" y="776003"/>
                    <a:pt x="236842" y="772484"/>
                    <a:pt x="228721" y="768997"/>
                  </a:cubicBezTo>
                  <a:cubicBezTo>
                    <a:pt x="220755" y="765216"/>
                    <a:pt x="213270" y="760597"/>
                    <a:pt x="205598" y="756475"/>
                  </a:cubicBezTo>
                  <a:cubicBezTo>
                    <a:pt x="189976" y="748695"/>
                    <a:pt x="176384" y="738156"/>
                    <a:pt x="162466" y="728686"/>
                  </a:cubicBezTo>
                  <a:cubicBezTo>
                    <a:pt x="108005" y="688716"/>
                    <a:pt x="69228" y="637091"/>
                    <a:pt x="43424" y="586164"/>
                  </a:cubicBezTo>
                  <a:cubicBezTo>
                    <a:pt x="17650" y="534880"/>
                    <a:pt x="5515" y="483426"/>
                    <a:pt x="1842" y="438093"/>
                  </a:cubicBezTo>
                  <a:cubicBezTo>
                    <a:pt x="-1568" y="392699"/>
                    <a:pt x="1609" y="353039"/>
                    <a:pt x="9017" y="321778"/>
                  </a:cubicBezTo>
                  <a:cubicBezTo>
                    <a:pt x="11637" y="305877"/>
                    <a:pt x="16255" y="292347"/>
                    <a:pt x="19913" y="280522"/>
                  </a:cubicBezTo>
                  <a:cubicBezTo>
                    <a:pt x="21788" y="274617"/>
                    <a:pt x="23276" y="269084"/>
                    <a:pt x="25074" y="264187"/>
                  </a:cubicBezTo>
                  <a:cubicBezTo>
                    <a:pt x="27088" y="259382"/>
                    <a:pt x="28917" y="255012"/>
                    <a:pt x="30560" y="251091"/>
                  </a:cubicBezTo>
                  <a:cubicBezTo>
                    <a:pt x="33737" y="243403"/>
                    <a:pt x="36186" y="237483"/>
                    <a:pt x="37922" y="233268"/>
                  </a:cubicBezTo>
                  <a:cubicBezTo>
                    <a:pt x="39564" y="229238"/>
                    <a:pt x="40262" y="227099"/>
                    <a:pt x="40262" y="227099"/>
                  </a:cubicBezTo>
                  <a:cubicBezTo>
                    <a:pt x="40262" y="227099"/>
                    <a:pt x="39193" y="229052"/>
                    <a:pt x="37379" y="233004"/>
                  </a:cubicBezTo>
                  <a:cubicBezTo>
                    <a:pt x="35504" y="237189"/>
                    <a:pt x="32885" y="243031"/>
                    <a:pt x="29460" y="250641"/>
                  </a:cubicBezTo>
                  <a:cubicBezTo>
                    <a:pt x="27739" y="254547"/>
                    <a:pt x="25818" y="258886"/>
                    <a:pt x="23694" y="263660"/>
                  </a:cubicBezTo>
                  <a:cubicBezTo>
                    <a:pt x="21803" y="268542"/>
                    <a:pt x="20223" y="274075"/>
                    <a:pt x="18239" y="279964"/>
                  </a:cubicBezTo>
                  <a:cubicBezTo>
                    <a:pt x="14395" y="291789"/>
                    <a:pt x="9575" y="305350"/>
                    <a:pt x="6786" y="321298"/>
                  </a:cubicBezTo>
                  <a:cubicBezTo>
                    <a:pt x="-1025" y="352651"/>
                    <a:pt x="-4575" y="392575"/>
                    <a:pt x="-1444" y="438357"/>
                  </a:cubicBezTo>
                  <a:cubicBezTo>
                    <a:pt x="1935" y="484092"/>
                    <a:pt x="13899" y="536089"/>
                    <a:pt x="39704" y="588024"/>
                  </a:cubicBezTo>
                  <a:cubicBezTo>
                    <a:pt x="65509" y="639602"/>
                    <a:pt x="104549" y="691971"/>
                    <a:pt x="159537" y="732592"/>
                  </a:cubicBezTo>
                  <a:cubicBezTo>
                    <a:pt x="173578" y="742247"/>
                    <a:pt x="187325" y="752926"/>
                    <a:pt x="203118" y="760876"/>
                  </a:cubicBezTo>
                  <a:cubicBezTo>
                    <a:pt x="210867" y="765045"/>
                    <a:pt x="218431" y="769757"/>
                    <a:pt x="226505" y="773601"/>
                  </a:cubicBezTo>
                  <a:cubicBezTo>
                    <a:pt x="234719" y="777149"/>
                    <a:pt x="242995" y="780730"/>
                    <a:pt x="251318" y="784341"/>
                  </a:cubicBezTo>
                  <a:cubicBezTo>
                    <a:pt x="255518" y="786061"/>
                    <a:pt x="259609" y="788122"/>
                    <a:pt x="263933" y="789595"/>
                  </a:cubicBezTo>
                  <a:lnTo>
                    <a:pt x="277061" y="793764"/>
                  </a:lnTo>
                  <a:cubicBezTo>
                    <a:pt x="285879" y="796445"/>
                    <a:pt x="294636" y="799591"/>
                    <a:pt x="303671" y="801947"/>
                  </a:cubicBezTo>
                  <a:cubicBezTo>
                    <a:pt x="321990" y="805558"/>
                    <a:pt x="340356" y="810548"/>
                    <a:pt x="359558" y="811773"/>
                  </a:cubicBezTo>
                  <a:cubicBezTo>
                    <a:pt x="378590" y="814640"/>
                    <a:pt x="398040" y="814175"/>
                    <a:pt x="417692" y="814392"/>
                  </a:cubicBezTo>
                  <a:cubicBezTo>
                    <a:pt x="427487" y="814020"/>
                    <a:pt x="437329" y="812811"/>
                    <a:pt x="447216" y="812052"/>
                  </a:cubicBezTo>
                  <a:cubicBezTo>
                    <a:pt x="457166" y="811556"/>
                    <a:pt x="466992" y="809665"/>
                    <a:pt x="476849" y="807743"/>
                  </a:cubicBezTo>
                  <a:cubicBezTo>
                    <a:pt x="496780" y="804860"/>
                    <a:pt x="516122" y="798522"/>
                    <a:pt x="535836" y="792927"/>
                  </a:cubicBezTo>
                  <a:cubicBezTo>
                    <a:pt x="554899" y="785395"/>
                    <a:pt x="574427" y="778420"/>
                    <a:pt x="592699" y="768192"/>
                  </a:cubicBezTo>
                  <a:lnTo>
                    <a:pt x="606678" y="761062"/>
                  </a:lnTo>
                  <a:lnTo>
                    <a:pt x="620007" y="752647"/>
                  </a:lnTo>
                  <a:lnTo>
                    <a:pt x="633367" y="744138"/>
                  </a:lnTo>
                  <a:cubicBezTo>
                    <a:pt x="637908" y="741410"/>
                    <a:pt x="642278" y="738435"/>
                    <a:pt x="646354" y="735010"/>
                  </a:cubicBezTo>
                  <a:cubicBezTo>
                    <a:pt x="654723" y="728469"/>
                    <a:pt x="663123" y="721898"/>
                    <a:pt x="671554" y="715296"/>
                  </a:cubicBezTo>
                  <a:cubicBezTo>
                    <a:pt x="679288" y="707903"/>
                    <a:pt x="687068" y="700495"/>
                    <a:pt x="694879" y="693040"/>
                  </a:cubicBezTo>
                  <a:cubicBezTo>
                    <a:pt x="724962" y="662137"/>
                    <a:pt x="750642" y="626196"/>
                    <a:pt x="770744" y="586675"/>
                  </a:cubicBezTo>
                  <a:cubicBezTo>
                    <a:pt x="789807" y="546659"/>
                    <a:pt x="802608" y="504395"/>
                    <a:pt x="808745" y="461697"/>
                  </a:cubicBezTo>
                  <a:cubicBezTo>
                    <a:pt x="815410" y="418999"/>
                    <a:pt x="812914" y="375945"/>
                    <a:pt x="805971" y="334936"/>
                  </a:cubicBezTo>
                  <a:cubicBezTo>
                    <a:pt x="802934" y="314215"/>
                    <a:pt x="796548" y="294486"/>
                    <a:pt x="790907" y="274787"/>
                  </a:cubicBezTo>
                  <a:cubicBezTo>
                    <a:pt x="783313" y="255756"/>
                    <a:pt x="776555" y="236569"/>
                    <a:pt x="766668" y="219025"/>
                  </a:cubicBezTo>
                  <a:cubicBezTo>
                    <a:pt x="762188" y="210036"/>
                    <a:pt x="757694" y="201109"/>
                    <a:pt x="752022" y="192925"/>
                  </a:cubicBezTo>
                  <a:cubicBezTo>
                    <a:pt x="746597" y="184618"/>
                    <a:pt x="741560" y="176079"/>
                    <a:pt x="735872" y="168097"/>
                  </a:cubicBezTo>
                  <a:cubicBezTo>
                    <a:pt x="723722" y="152661"/>
                    <a:pt x="712222" y="136961"/>
                    <a:pt x="698367" y="123617"/>
                  </a:cubicBezTo>
                  <a:cubicBezTo>
                    <a:pt x="685674" y="109157"/>
                    <a:pt x="670532" y="97642"/>
                    <a:pt x="656490" y="85321"/>
                  </a:cubicBezTo>
                  <a:cubicBezTo>
                    <a:pt x="649113" y="79602"/>
                    <a:pt x="641286" y="74580"/>
                    <a:pt x="633785" y="69234"/>
                  </a:cubicBezTo>
                  <a:lnTo>
                    <a:pt x="622487" y="61376"/>
                  </a:lnTo>
                  <a:cubicBezTo>
                    <a:pt x="618674" y="58850"/>
                    <a:pt x="614552" y="56850"/>
                    <a:pt x="610631" y="54572"/>
                  </a:cubicBezTo>
                  <a:cubicBezTo>
                    <a:pt x="602680" y="50171"/>
                    <a:pt x="594807" y="45800"/>
                    <a:pt x="586980" y="41461"/>
                  </a:cubicBezTo>
                  <a:cubicBezTo>
                    <a:pt x="579014" y="37400"/>
                    <a:pt x="570676" y="34269"/>
                    <a:pt x="562632" y="30689"/>
                  </a:cubicBezTo>
                  <a:cubicBezTo>
                    <a:pt x="546716" y="23018"/>
                    <a:pt x="529869" y="18632"/>
                    <a:pt x="513658" y="13378"/>
                  </a:cubicBezTo>
                  <a:cubicBezTo>
                    <a:pt x="447929" y="-5437"/>
                    <a:pt x="382620" y="-4430"/>
                    <a:pt x="326004" y="6558"/>
                  </a:cubicBezTo>
                  <a:cubicBezTo>
                    <a:pt x="269110" y="17764"/>
                    <a:pt x="220600" y="40004"/>
                    <a:pt x="182289" y="65204"/>
                  </a:cubicBezTo>
                  <a:cubicBezTo>
                    <a:pt x="144085" y="90637"/>
                    <a:pt x="114607" y="117805"/>
                    <a:pt x="94506" y="143098"/>
                  </a:cubicBezTo>
                  <a:cubicBezTo>
                    <a:pt x="83580" y="155063"/>
                    <a:pt x="75769" y="167136"/>
                    <a:pt x="68748" y="177396"/>
                  </a:cubicBezTo>
                  <a:cubicBezTo>
                    <a:pt x="65276" y="182557"/>
                    <a:pt x="61867" y="187191"/>
                    <a:pt x="59139" y="191670"/>
                  </a:cubicBezTo>
                  <a:cubicBezTo>
                    <a:pt x="56644" y="196258"/>
                    <a:pt x="54381" y="200427"/>
                    <a:pt x="52335" y="204193"/>
                  </a:cubicBezTo>
                  <a:cubicBezTo>
                    <a:pt x="48398" y="211523"/>
                    <a:pt x="45361" y="217180"/>
                    <a:pt x="43191" y="221210"/>
                  </a:cubicBezTo>
                  <a:cubicBezTo>
                    <a:pt x="41161" y="225053"/>
                    <a:pt x="40262" y="227099"/>
                    <a:pt x="40262" y="22709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4CA0F15-6AD0-181A-1403-A0D1E074BA00}"/>
                </a:ext>
              </a:extLst>
            </p:cNvPr>
            <p:cNvSpPr/>
            <p:nvPr/>
          </p:nvSpPr>
          <p:spPr>
            <a:xfrm flipV="1">
              <a:off x="6730186" y="4195122"/>
              <a:ext cx="411574" cy="96702"/>
            </a:xfrm>
            <a:custGeom>
              <a:avLst/>
              <a:gdLst>
                <a:gd name="connsiteX0" fmla="*/ -2574 w 494442"/>
                <a:gd name="connsiteY0" fmla="*/ 88554 h 123467"/>
                <a:gd name="connsiteX1" fmla="*/ 83055 w 494442"/>
                <a:gd name="connsiteY1" fmla="*/ 115366 h 123467"/>
                <a:gd name="connsiteX2" fmla="*/ 367201 w 494442"/>
                <a:gd name="connsiteY2" fmla="*/ 105246 h 123467"/>
                <a:gd name="connsiteX3" fmla="*/ 491869 w 494442"/>
                <a:gd name="connsiteY3" fmla="*/ 79596 h 123467"/>
                <a:gd name="connsiteX4" fmla="*/ 232954 w 494442"/>
                <a:gd name="connsiteY4" fmla="*/ -50 h 123467"/>
                <a:gd name="connsiteX5" fmla="*/ -2574 w 494442"/>
                <a:gd name="connsiteY5" fmla="*/ 88554 h 12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442" h="123467">
                  <a:moveTo>
                    <a:pt x="-2574" y="88554"/>
                  </a:moveTo>
                  <a:cubicBezTo>
                    <a:pt x="-2574" y="88554"/>
                    <a:pt x="16660" y="94939"/>
                    <a:pt x="83055" y="115366"/>
                  </a:cubicBezTo>
                  <a:cubicBezTo>
                    <a:pt x="149449" y="135793"/>
                    <a:pt x="367201" y="105246"/>
                    <a:pt x="367201" y="105246"/>
                  </a:cubicBezTo>
                  <a:lnTo>
                    <a:pt x="491869" y="79596"/>
                  </a:lnTo>
                  <a:cubicBezTo>
                    <a:pt x="491869" y="79596"/>
                    <a:pt x="403281" y="-11627"/>
                    <a:pt x="232954" y="-50"/>
                  </a:cubicBezTo>
                  <a:cubicBezTo>
                    <a:pt x="62628" y="11527"/>
                    <a:pt x="-2574" y="88554"/>
                    <a:pt x="-2574" y="88554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BA5927-2050-7CC0-63E4-D2311A93CDB7}"/>
                </a:ext>
              </a:extLst>
            </p:cNvPr>
            <p:cNvSpPr/>
            <p:nvPr/>
          </p:nvSpPr>
          <p:spPr>
            <a:xfrm flipV="1">
              <a:off x="6888327" y="3619328"/>
              <a:ext cx="274311" cy="196302"/>
            </a:xfrm>
            <a:custGeom>
              <a:avLst/>
              <a:gdLst>
                <a:gd name="connsiteX0" fmla="*/ 272069 w 329542"/>
                <a:gd name="connsiteY0" fmla="*/ -1421 h 250635"/>
                <a:gd name="connsiteX1" fmla="*/ 326189 w 329542"/>
                <a:gd name="connsiteY1" fmla="*/ 40362 h 250635"/>
                <a:gd name="connsiteX2" fmla="*/ 290063 w 329542"/>
                <a:gd name="connsiteY2" fmla="*/ 98403 h 250635"/>
                <a:gd name="connsiteX3" fmla="*/ 297006 w 329542"/>
                <a:gd name="connsiteY3" fmla="*/ 160086 h 250635"/>
                <a:gd name="connsiteX4" fmla="*/ 240654 w 329542"/>
                <a:gd name="connsiteY4" fmla="*/ 186108 h 250635"/>
                <a:gd name="connsiteX5" fmla="*/ 205659 w 329542"/>
                <a:gd name="connsiteY5" fmla="*/ 238012 h 250635"/>
                <a:gd name="connsiteX6" fmla="*/ 143139 w 329542"/>
                <a:gd name="connsiteY6" fmla="*/ 234633 h 250635"/>
                <a:gd name="connsiteX7" fmla="*/ 55279 w 329542"/>
                <a:gd name="connsiteY7" fmla="*/ 233238 h 250635"/>
                <a:gd name="connsiteX8" fmla="*/ 2011 w 329542"/>
                <a:gd name="connsiteY8" fmla="*/ 204830 h 250635"/>
                <a:gd name="connsiteX9" fmla="*/ 13604 w 329542"/>
                <a:gd name="connsiteY9" fmla="*/ 145580 h 2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9542" h="250635">
                  <a:moveTo>
                    <a:pt x="272069" y="-1421"/>
                  </a:moveTo>
                  <a:cubicBezTo>
                    <a:pt x="296960" y="-3359"/>
                    <a:pt x="321757" y="15782"/>
                    <a:pt x="326189" y="40362"/>
                  </a:cubicBezTo>
                  <a:cubicBezTo>
                    <a:pt x="330622" y="64942"/>
                    <a:pt x="314085" y="91522"/>
                    <a:pt x="290063" y="98403"/>
                  </a:cubicBezTo>
                  <a:cubicBezTo>
                    <a:pt x="304926" y="114769"/>
                    <a:pt x="307855" y="140838"/>
                    <a:pt x="297006" y="160086"/>
                  </a:cubicBezTo>
                  <a:cubicBezTo>
                    <a:pt x="286158" y="179351"/>
                    <a:pt x="262352" y="190339"/>
                    <a:pt x="240654" y="186108"/>
                  </a:cubicBezTo>
                  <a:cubicBezTo>
                    <a:pt x="238965" y="207868"/>
                    <a:pt x="225187" y="228294"/>
                    <a:pt x="205659" y="238012"/>
                  </a:cubicBezTo>
                  <a:cubicBezTo>
                    <a:pt x="186116" y="247745"/>
                    <a:pt x="161520" y="246412"/>
                    <a:pt x="143139" y="234633"/>
                  </a:cubicBezTo>
                  <a:cubicBezTo>
                    <a:pt x="118326" y="254424"/>
                    <a:pt x="79456" y="253805"/>
                    <a:pt x="55279" y="233238"/>
                  </a:cubicBezTo>
                  <a:cubicBezTo>
                    <a:pt x="33954" y="236400"/>
                    <a:pt x="11264" y="224296"/>
                    <a:pt x="2011" y="204830"/>
                  </a:cubicBezTo>
                  <a:cubicBezTo>
                    <a:pt x="-7241" y="185364"/>
                    <a:pt x="-2313" y="160133"/>
                    <a:pt x="13604" y="14558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E29CC3-A6A0-42D5-9C50-556C5F88EFD8}"/>
                </a:ext>
              </a:extLst>
            </p:cNvPr>
            <p:cNvSpPr/>
            <p:nvPr/>
          </p:nvSpPr>
          <p:spPr>
            <a:xfrm flipV="1">
              <a:off x="6790897" y="3671008"/>
              <a:ext cx="353568" cy="584773"/>
            </a:xfrm>
            <a:custGeom>
              <a:avLst/>
              <a:gdLst>
                <a:gd name="connsiteX0" fmla="*/ 306705 w 424757"/>
                <a:gd name="connsiteY0" fmla="*/ 50751 h 746628"/>
                <a:gd name="connsiteX1" fmla="*/ 304783 w 424757"/>
                <a:gd name="connsiteY1" fmla="*/ 140285 h 746628"/>
                <a:gd name="connsiteX2" fmla="*/ 422120 w 424757"/>
                <a:gd name="connsiteY2" fmla="*/ 278514 h 746628"/>
                <a:gd name="connsiteX3" fmla="*/ 396796 w 424757"/>
                <a:gd name="connsiteY3" fmla="*/ 554012 h 746628"/>
                <a:gd name="connsiteX4" fmla="*/ 174411 w 424757"/>
                <a:gd name="connsiteY4" fmla="*/ 745168 h 746628"/>
                <a:gd name="connsiteX5" fmla="*/ 163206 w 424757"/>
                <a:gd name="connsiteY5" fmla="*/ 744781 h 746628"/>
                <a:gd name="connsiteX6" fmla="*/ -379 w 424757"/>
                <a:gd name="connsiteY6" fmla="*/ 504852 h 746628"/>
                <a:gd name="connsiteX7" fmla="*/ 16979 w 424757"/>
                <a:gd name="connsiteY7" fmla="*/ 68962 h 746628"/>
                <a:gd name="connsiteX8" fmla="*/ 203300 w 424757"/>
                <a:gd name="connsiteY8" fmla="*/ -161 h 746628"/>
                <a:gd name="connsiteX9" fmla="*/ 306705 w 424757"/>
                <a:gd name="connsiteY9" fmla="*/ 50751 h 7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757" h="746628">
                  <a:moveTo>
                    <a:pt x="306705" y="50751"/>
                  </a:moveTo>
                  <a:lnTo>
                    <a:pt x="304783" y="140285"/>
                  </a:lnTo>
                  <a:cubicBezTo>
                    <a:pt x="304783" y="140285"/>
                    <a:pt x="424724" y="162447"/>
                    <a:pt x="422120" y="278514"/>
                  </a:cubicBezTo>
                  <a:cubicBezTo>
                    <a:pt x="420849" y="334572"/>
                    <a:pt x="408854" y="449848"/>
                    <a:pt x="396796" y="554012"/>
                  </a:cubicBezTo>
                  <a:cubicBezTo>
                    <a:pt x="383824" y="665941"/>
                    <a:pt x="287006" y="749089"/>
                    <a:pt x="174411" y="745168"/>
                  </a:cubicBezTo>
                  <a:lnTo>
                    <a:pt x="163206" y="744781"/>
                  </a:lnTo>
                  <a:cubicBezTo>
                    <a:pt x="42768" y="733529"/>
                    <a:pt x="-14963" y="624932"/>
                    <a:pt x="-379" y="504852"/>
                  </a:cubicBezTo>
                  <a:lnTo>
                    <a:pt x="16979" y="68962"/>
                  </a:lnTo>
                  <a:cubicBezTo>
                    <a:pt x="16979" y="68962"/>
                    <a:pt x="169235" y="-11908"/>
                    <a:pt x="203300" y="-161"/>
                  </a:cubicBezTo>
                  <a:cubicBezTo>
                    <a:pt x="237365" y="11587"/>
                    <a:pt x="306705" y="50751"/>
                    <a:pt x="306705" y="50751"/>
                  </a:cubicBezTo>
                </a:path>
              </a:pathLst>
            </a:custGeom>
            <a:solidFill>
              <a:srgbClr val="B96357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96A805A-DF42-D694-31B5-81C6C03A1A6D}"/>
                </a:ext>
              </a:extLst>
            </p:cNvPr>
            <p:cNvSpPr/>
            <p:nvPr/>
          </p:nvSpPr>
          <p:spPr>
            <a:xfrm flipV="1">
              <a:off x="6923517" y="4113952"/>
              <a:ext cx="123241" cy="56506"/>
            </a:xfrm>
            <a:custGeom>
              <a:avLst/>
              <a:gdLst>
                <a:gd name="connsiteX0" fmla="*/ 145449 w 148055"/>
                <a:gd name="connsiteY0" fmla="*/ 31512 h 72146"/>
                <a:gd name="connsiteX1" fmla="*/ -2607 w 148055"/>
                <a:gd name="connsiteY1" fmla="*/ 70986 h 72146"/>
                <a:gd name="connsiteX2" fmla="*/ 145449 w 148055"/>
                <a:gd name="connsiteY2" fmla="*/ 500 h 72146"/>
                <a:gd name="connsiteX3" fmla="*/ 145449 w 148055"/>
                <a:gd name="connsiteY3" fmla="*/ 31512 h 7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55" h="72146">
                  <a:moveTo>
                    <a:pt x="145449" y="31512"/>
                  </a:moveTo>
                  <a:cubicBezTo>
                    <a:pt x="145449" y="31512"/>
                    <a:pt x="77024" y="24755"/>
                    <a:pt x="-2607" y="70986"/>
                  </a:cubicBezTo>
                  <a:cubicBezTo>
                    <a:pt x="-2607" y="70986"/>
                    <a:pt x="30048" y="-13976"/>
                    <a:pt x="145449" y="500"/>
                  </a:cubicBezTo>
                  <a:lnTo>
                    <a:pt x="145449" y="31512"/>
                  </a:lnTo>
                </a:path>
              </a:pathLst>
            </a:custGeom>
            <a:solidFill>
              <a:srgbClr val="6F3430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E25083C-2D78-6ED4-99AC-EAC8171CEBD6}"/>
                </a:ext>
              </a:extLst>
            </p:cNvPr>
            <p:cNvSpPr/>
            <p:nvPr/>
          </p:nvSpPr>
          <p:spPr>
            <a:xfrm flipV="1">
              <a:off x="7056764" y="3900112"/>
              <a:ext cx="27517" cy="24871"/>
            </a:xfrm>
            <a:custGeom>
              <a:avLst/>
              <a:gdLst>
                <a:gd name="connsiteX0" fmla="*/ 30355 w 33057"/>
                <a:gd name="connsiteY0" fmla="*/ 15959 h 31755"/>
                <a:gd name="connsiteX1" fmla="*/ 14965 w 33057"/>
                <a:gd name="connsiteY1" fmla="*/ -1306 h 31755"/>
                <a:gd name="connsiteX2" fmla="*/ -2625 w 33057"/>
                <a:gd name="connsiteY2" fmla="*/ 13030 h 31755"/>
                <a:gd name="connsiteX3" fmla="*/ 12734 w 33057"/>
                <a:gd name="connsiteY3" fmla="*/ 30311 h 31755"/>
                <a:gd name="connsiteX4" fmla="*/ 30355 w 33057"/>
                <a:gd name="connsiteY4" fmla="*/ 15959 h 3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" h="31755">
                  <a:moveTo>
                    <a:pt x="30355" y="15959"/>
                  </a:moveTo>
                  <a:cubicBezTo>
                    <a:pt x="30975" y="7234"/>
                    <a:pt x="24078" y="-500"/>
                    <a:pt x="14965" y="-1306"/>
                  </a:cubicBezTo>
                  <a:cubicBezTo>
                    <a:pt x="5868" y="-2112"/>
                    <a:pt x="-2021" y="4289"/>
                    <a:pt x="-2625" y="13030"/>
                  </a:cubicBezTo>
                  <a:cubicBezTo>
                    <a:pt x="-3245" y="21771"/>
                    <a:pt x="3636" y="29505"/>
                    <a:pt x="12734" y="30311"/>
                  </a:cubicBezTo>
                  <a:cubicBezTo>
                    <a:pt x="21846" y="31132"/>
                    <a:pt x="29735" y="24700"/>
                    <a:pt x="30355" y="1595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A44AE40-4FAF-3D9F-5D51-2E99AF632CE7}"/>
                </a:ext>
              </a:extLst>
            </p:cNvPr>
            <p:cNvSpPr/>
            <p:nvPr/>
          </p:nvSpPr>
          <p:spPr>
            <a:xfrm flipV="1">
              <a:off x="7049714" y="3853272"/>
              <a:ext cx="54729" cy="14554"/>
            </a:xfrm>
            <a:custGeom>
              <a:avLst/>
              <a:gdLst>
                <a:gd name="connsiteX0" fmla="*/ 62841 w 65748"/>
                <a:gd name="connsiteY0" fmla="*/ 851 h 18582"/>
                <a:gd name="connsiteX1" fmla="*/ 30171 w 65748"/>
                <a:gd name="connsiteY1" fmla="*/ 6802 h 18582"/>
                <a:gd name="connsiteX2" fmla="*/ -2422 w 65748"/>
                <a:gd name="connsiteY2" fmla="*/ -1117 h 18582"/>
                <a:gd name="connsiteX3" fmla="*/ 4103 w 65748"/>
                <a:gd name="connsiteY3" fmla="*/ 8135 h 18582"/>
                <a:gd name="connsiteX4" fmla="*/ 30094 w 65748"/>
                <a:gd name="connsiteY4" fmla="*/ 17140 h 18582"/>
                <a:gd name="connsiteX5" fmla="*/ 56208 w 65748"/>
                <a:gd name="connsiteY5" fmla="*/ 9716 h 18582"/>
                <a:gd name="connsiteX6" fmla="*/ 62841 w 65748"/>
                <a:gd name="connsiteY6" fmla="*/ 851 h 1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48" h="18582">
                  <a:moveTo>
                    <a:pt x="62841" y="851"/>
                  </a:moveTo>
                  <a:cubicBezTo>
                    <a:pt x="60858" y="-1381"/>
                    <a:pt x="47994" y="7469"/>
                    <a:pt x="30171" y="6802"/>
                  </a:cubicBezTo>
                  <a:cubicBezTo>
                    <a:pt x="12348" y="6384"/>
                    <a:pt x="-422" y="-3241"/>
                    <a:pt x="-2422" y="-1117"/>
                  </a:cubicBezTo>
                  <a:cubicBezTo>
                    <a:pt x="-3414" y="-188"/>
                    <a:pt x="-1446" y="3780"/>
                    <a:pt x="4103" y="8135"/>
                  </a:cubicBezTo>
                  <a:cubicBezTo>
                    <a:pt x="9558" y="12459"/>
                    <a:pt x="18981" y="16799"/>
                    <a:pt x="30094" y="17140"/>
                  </a:cubicBezTo>
                  <a:cubicBezTo>
                    <a:pt x="41206" y="17465"/>
                    <a:pt x="50691" y="13715"/>
                    <a:pt x="56208" y="9716"/>
                  </a:cubicBezTo>
                  <a:cubicBezTo>
                    <a:pt x="61834" y="5702"/>
                    <a:pt x="63818" y="1858"/>
                    <a:pt x="62841" y="85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8B25B9C-1DCE-B574-C500-6AD084AA77F6}"/>
                </a:ext>
              </a:extLst>
            </p:cNvPr>
            <p:cNvSpPr/>
            <p:nvPr/>
          </p:nvSpPr>
          <p:spPr>
            <a:xfrm flipV="1">
              <a:off x="6923047" y="3902153"/>
              <a:ext cx="27527" cy="24870"/>
            </a:xfrm>
            <a:custGeom>
              <a:avLst/>
              <a:gdLst>
                <a:gd name="connsiteX0" fmla="*/ 30459 w 33069"/>
                <a:gd name="connsiteY0" fmla="*/ 15961 h 31753"/>
                <a:gd name="connsiteX1" fmla="*/ 15069 w 33069"/>
                <a:gd name="connsiteY1" fmla="*/ -1304 h 31753"/>
                <a:gd name="connsiteX2" fmla="*/ -2537 w 33069"/>
                <a:gd name="connsiteY2" fmla="*/ 13032 h 31753"/>
                <a:gd name="connsiteX3" fmla="*/ 12837 w 33069"/>
                <a:gd name="connsiteY3" fmla="*/ 30312 h 31753"/>
                <a:gd name="connsiteX4" fmla="*/ 30459 w 33069"/>
                <a:gd name="connsiteY4" fmla="*/ 15961 h 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69" h="31753">
                  <a:moveTo>
                    <a:pt x="30459" y="15961"/>
                  </a:moveTo>
                  <a:cubicBezTo>
                    <a:pt x="31063" y="7220"/>
                    <a:pt x="24182" y="-498"/>
                    <a:pt x="15069" y="-1304"/>
                  </a:cubicBezTo>
                  <a:cubicBezTo>
                    <a:pt x="5971" y="-2110"/>
                    <a:pt x="-1917" y="4291"/>
                    <a:pt x="-2537" y="13032"/>
                  </a:cubicBezTo>
                  <a:cubicBezTo>
                    <a:pt x="-3141" y="21773"/>
                    <a:pt x="3740" y="29507"/>
                    <a:pt x="12837" y="30312"/>
                  </a:cubicBezTo>
                  <a:cubicBezTo>
                    <a:pt x="21950" y="31118"/>
                    <a:pt x="29839" y="24702"/>
                    <a:pt x="30459" y="1596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4BB65D-3CB2-2780-1D94-75EC70CE05AD}"/>
                </a:ext>
              </a:extLst>
            </p:cNvPr>
            <p:cNvSpPr/>
            <p:nvPr/>
          </p:nvSpPr>
          <p:spPr>
            <a:xfrm flipV="1">
              <a:off x="6903946" y="3860652"/>
              <a:ext cx="54729" cy="14566"/>
            </a:xfrm>
            <a:custGeom>
              <a:avLst/>
              <a:gdLst>
                <a:gd name="connsiteX0" fmla="*/ 62941 w 65748"/>
                <a:gd name="connsiteY0" fmla="*/ 857 h 18597"/>
                <a:gd name="connsiteX1" fmla="*/ 30256 w 65748"/>
                <a:gd name="connsiteY1" fmla="*/ 6809 h 18597"/>
                <a:gd name="connsiteX2" fmla="*/ -2322 w 65748"/>
                <a:gd name="connsiteY2" fmla="*/ -1111 h 18597"/>
                <a:gd name="connsiteX3" fmla="*/ 4203 w 65748"/>
                <a:gd name="connsiteY3" fmla="*/ 8141 h 18597"/>
                <a:gd name="connsiteX4" fmla="*/ 30194 w 65748"/>
                <a:gd name="connsiteY4" fmla="*/ 17162 h 18597"/>
                <a:gd name="connsiteX5" fmla="*/ 56293 w 65748"/>
                <a:gd name="connsiteY5" fmla="*/ 9722 h 18597"/>
                <a:gd name="connsiteX6" fmla="*/ 62941 w 65748"/>
                <a:gd name="connsiteY6" fmla="*/ 857 h 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48" h="18597">
                  <a:moveTo>
                    <a:pt x="62941" y="857"/>
                  </a:moveTo>
                  <a:cubicBezTo>
                    <a:pt x="60958" y="-1375"/>
                    <a:pt x="48079" y="7475"/>
                    <a:pt x="30256" y="6809"/>
                  </a:cubicBezTo>
                  <a:cubicBezTo>
                    <a:pt x="12448" y="6406"/>
                    <a:pt x="-322" y="-3234"/>
                    <a:pt x="-2322" y="-1111"/>
                  </a:cubicBezTo>
                  <a:cubicBezTo>
                    <a:pt x="-3314" y="-181"/>
                    <a:pt x="-1377" y="3787"/>
                    <a:pt x="4203" y="8141"/>
                  </a:cubicBezTo>
                  <a:cubicBezTo>
                    <a:pt x="9658" y="12466"/>
                    <a:pt x="19082" y="16820"/>
                    <a:pt x="30194" y="17162"/>
                  </a:cubicBezTo>
                  <a:cubicBezTo>
                    <a:pt x="41290" y="17487"/>
                    <a:pt x="50775" y="13721"/>
                    <a:pt x="56293" y="9722"/>
                  </a:cubicBezTo>
                  <a:cubicBezTo>
                    <a:pt x="61903" y="5708"/>
                    <a:pt x="63918" y="1865"/>
                    <a:pt x="62941" y="85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AC02D2D-A7A7-8617-6E7A-2173A6A13DC7}"/>
                </a:ext>
              </a:extLst>
            </p:cNvPr>
            <p:cNvSpPr/>
            <p:nvPr/>
          </p:nvSpPr>
          <p:spPr>
            <a:xfrm flipV="1">
              <a:off x="7004931" y="3859092"/>
              <a:ext cx="48681" cy="116540"/>
            </a:xfrm>
            <a:custGeom>
              <a:avLst/>
              <a:gdLst>
                <a:gd name="connsiteX0" fmla="*/ 10867 w 58483"/>
                <a:gd name="connsiteY0" fmla="*/ -843 h 148796"/>
                <a:gd name="connsiteX1" fmla="*/ 39631 w 58483"/>
                <a:gd name="connsiteY1" fmla="*/ 5403 h 148796"/>
                <a:gd name="connsiteX2" fmla="*/ 49101 w 58483"/>
                <a:gd name="connsiteY2" fmla="*/ 10207 h 148796"/>
                <a:gd name="connsiteX3" fmla="*/ 45598 w 58483"/>
                <a:gd name="connsiteY3" fmla="*/ 23598 h 148796"/>
                <a:gd name="connsiteX4" fmla="*/ 30937 w 58483"/>
                <a:gd name="connsiteY4" fmla="*/ 57803 h 148796"/>
                <a:gd name="connsiteX5" fmla="*/ -2462 w 58483"/>
                <a:gd name="connsiteY5" fmla="*/ 147414 h 148796"/>
                <a:gd name="connsiteX6" fmla="*/ 38066 w 58483"/>
                <a:gd name="connsiteY6" fmla="*/ 60685 h 148796"/>
                <a:gd name="connsiteX7" fmla="*/ 52169 w 58483"/>
                <a:gd name="connsiteY7" fmla="*/ 26279 h 148796"/>
                <a:gd name="connsiteX8" fmla="*/ 55161 w 58483"/>
                <a:gd name="connsiteY8" fmla="*/ 8487 h 148796"/>
                <a:gd name="connsiteX9" fmla="*/ 47907 w 58483"/>
                <a:gd name="connsiteY9" fmla="*/ 1575 h 148796"/>
                <a:gd name="connsiteX10" fmla="*/ 40220 w 58483"/>
                <a:gd name="connsiteY10" fmla="*/ 226 h 148796"/>
                <a:gd name="connsiteX11" fmla="*/ 10867 w 58483"/>
                <a:gd name="connsiteY11" fmla="*/ -843 h 1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483" h="148796">
                  <a:moveTo>
                    <a:pt x="10867" y="-843"/>
                  </a:moveTo>
                  <a:cubicBezTo>
                    <a:pt x="10743" y="180"/>
                    <a:pt x="21762" y="2474"/>
                    <a:pt x="39631" y="5403"/>
                  </a:cubicBezTo>
                  <a:cubicBezTo>
                    <a:pt x="44173" y="6023"/>
                    <a:pt x="48450" y="7077"/>
                    <a:pt x="49101" y="10207"/>
                  </a:cubicBezTo>
                  <a:cubicBezTo>
                    <a:pt x="50062" y="13539"/>
                    <a:pt x="47985" y="18375"/>
                    <a:pt x="45598" y="23598"/>
                  </a:cubicBezTo>
                  <a:cubicBezTo>
                    <a:pt x="40933" y="34462"/>
                    <a:pt x="36051" y="45854"/>
                    <a:pt x="30937" y="57803"/>
                  </a:cubicBezTo>
                  <a:cubicBezTo>
                    <a:pt x="10510" y="106498"/>
                    <a:pt x="-4430" y="146608"/>
                    <a:pt x="-2462" y="147414"/>
                  </a:cubicBezTo>
                  <a:cubicBezTo>
                    <a:pt x="-494" y="148220"/>
                    <a:pt x="17655" y="109397"/>
                    <a:pt x="38066" y="60685"/>
                  </a:cubicBezTo>
                  <a:cubicBezTo>
                    <a:pt x="42979" y="48674"/>
                    <a:pt x="47691" y="37221"/>
                    <a:pt x="52169" y="26279"/>
                  </a:cubicBezTo>
                  <a:cubicBezTo>
                    <a:pt x="54076" y="21165"/>
                    <a:pt x="57253" y="15399"/>
                    <a:pt x="55161" y="8487"/>
                  </a:cubicBezTo>
                  <a:cubicBezTo>
                    <a:pt x="54045" y="5046"/>
                    <a:pt x="50790" y="2458"/>
                    <a:pt x="47907" y="1575"/>
                  </a:cubicBezTo>
                  <a:cubicBezTo>
                    <a:pt x="45025" y="583"/>
                    <a:pt x="42468" y="443"/>
                    <a:pt x="40220" y="226"/>
                  </a:cubicBezTo>
                  <a:cubicBezTo>
                    <a:pt x="22180" y="-1370"/>
                    <a:pt x="10975" y="-1850"/>
                    <a:pt x="10867" y="-84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CCF125C-F166-C48E-55BF-5050343357A7}"/>
                </a:ext>
              </a:extLst>
            </p:cNvPr>
            <p:cNvSpPr/>
            <p:nvPr/>
          </p:nvSpPr>
          <p:spPr>
            <a:xfrm flipV="1">
              <a:off x="6900423" y="3811809"/>
              <a:ext cx="60944" cy="15600"/>
            </a:xfrm>
            <a:custGeom>
              <a:avLst/>
              <a:gdLst>
                <a:gd name="connsiteX0" fmla="*/ 70461 w 73215"/>
                <a:gd name="connsiteY0" fmla="*/ 649 h 19918"/>
                <a:gd name="connsiteX1" fmla="*/ 33993 w 73215"/>
                <a:gd name="connsiteY1" fmla="*/ 370 h 19918"/>
                <a:gd name="connsiteX2" fmla="*/ -2443 w 73215"/>
                <a:gd name="connsiteY2" fmla="*/ 1284 h 19918"/>
                <a:gd name="connsiteX3" fmla="*/ 6577 w 73215"/>
                <a:gd name="connsiteY3" fmla="*/ 11528 h 19918"/>
                <a:gd name="connsiteX4" fmla="*/ 34598 w 73215"/>
                <a:gd name="connsiteY4" fmla="*/ 18456 h 19918"/>
                <a:gd name="connsiteX5" fmla="*/ 62122 w 73215"/>
                <a:gd name="connsiteY5" fmla="*/ 11048 h 19918"/>
                <a:gd name="connsiteX6" fmla="*/ 70461 w 73215"/>
                <a:gd name="connsiteY6" fmla="*/ 649 h 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15" h="19918">
                  <a:moveTo>
                    <a:pt x="70461" y="649"/>
                  </a:moveTo>
                  <a:cubicBezTo>
                    <a:pt x="68276" y="-3955"/>
                    <a:pt x="52823" y="416"/>
                    <a:pt x="33993" y="370"/>
                  </a:cubicBezTo>
                  <a:cubicBezTo>
                    <a:pt x="15163" y="742"/>
                    <a:pt x="-568" y="-3350"/>
                    <a:pt x="-2443" y="1284"/>
                  </a:cubicBezTo>
                  <a:cubicBezTo>
                    <a:pt x="-3265" y="3500"/>
                    <a:pt x="-72" y="7669"/>
                    <a:pt x="6577" y="11528"/>
                  </a:cubicBezTo>
                  <a:cubicBezTo>
                    <a:pt x="13179" y="15387"/>
                    <a:pt x="23299" y="18534"/>
                    <a:pt x="34598" y="18456"/>
                  </a:cubicBezTo>
                  <a:cubicBezTo>
                    <a:pt x="45880" y="18332"/>
                    <a:pt x="55799" y="15015"/>
                    <a:pt x="62122" y="11048"/>
                  </a:cubicBezTo>
                  <a:cubicBezTo>
                    <a:pt x="68523" y="7080"/>
                    <a:pt x="71437" y="2849"/>
                    <a:pt x="70461" y="64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09D46CA-392E-8C67-E876-76A7DE496EA7}"/>
                </a:ext>
              </a:extLst>
            </p:cNvPr>
            <p:cNvSpPr/>
            <p:nvPr/>
          </p:nvSpPr>
          <p:spPr>
            <a:xfrm flipV="1">
              <a:off x="7043583" y="3803080"/>
              <a:ext cx="61044" cy="15458"/>
            </a:xfrm>
            <a:custGeom>
              <a:avLst/>
              <a:gdLst>
                <a:gd name="connsiteX0" fmla="*/ 70178 w 73335"/>
                <a:gd name="connsiteY0" fmla="*/ 1063 h 19737"/>
                <a:gd name="connsiteX1" fmla="*/ 34005 w 73335"/>
                <a:gd name="connsiteY1" fmla="*/ 148 h 19737"/>
                <a:gd name="connsiteX2" fmla="*/ -2169 w 73335"/>
                <a:gd name="connsiteY2" fmla="*/ 412 h 19737"/>
                <a:gd name="connsiteX3" fmla="*/ 4868 w 73335"/>
                <a:gd name="connsiteY3" fmla="*/ 10610 h 19737"/>
                <a:gd name="connsiteX4" fmla="*/ 34036 w 73335"/>
                <a:gd name="connsiteY4" fmla="*/ 18266 h 19737"/>
                <a:gd name="connsiteX5" fmla="*/ 63173 w 73335"/>
                <a:gd name="connsiteY5" fmla="*/ 11137 h 19737"/>
                <a:gd name="connsiteX6" fmla="*/ 70178 w 73335"/>
                <a:gd name="connsiteY6" fmla="*/ 1063 h 1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35" h="19737">
                  <a:moveTo>
                    <a:pt x="70178" y="1063"/>
                  </a:moveTo>
                  <a:cubicBezTo>
                    <a:pt x="66567" y="-3122"/>
                    <a:pt x="51704" y="567"/>
                    <a:pt x="34005" y="148"/>
                  </a:cubicBezTo>
                  <a:cubicBezTo>
                    <a:pt x="16290" y="241"/>
                    <a:pt x="1412" y="-3711"/>
                    <a:pt x="-2169" y="412"/>
                  </a:cubicBezTo>
                  <a:cubicBezTo>
                    <a:pt x="-3765" y="2411"/>
                    <a:pt x="-1548" y="6549"/>
                    <a:pt x="4868" y="10610"/>
                  </a:cubicBezTo>
                  <a:cubicBezTo>
                    <a:pt x="11191" y="14655"/>
                    <a:pt x="21869" y="18157"/>
                    <a:pt x="34036" y="18266"/>
                  </a:cubicBezTo>
                  <a:cubicBezTo>
                    <a:pt x="46202" y="18374"/>
                    <a:pt x="56865" y="15073"/>
                    <a:pt x="63173" y="11137"/>
                  </a:cubicBezTo>
                  <a:cubicBezTo>
                    <a:pt x="69558" y="7185"/>
                    <a:pt x="71758" y="3093"/>
                    <a:pt x="70178" y="106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7DE0103-4C8E-7DD1-FCC1-51887B41DAEC}"/>
                </a:ext>
              </a:extLst>
            </p:cNvPr>
            <p:cNvSpPr/>
            <p:nvPr/>
          </p:nvSpPr>
          <p:spPr>
            <a:xfrm flipV="1">
              <a:off x="6746988" y="3924217"/>
              <a:ext cx="69903" cy="94405"/>
            </a:xfrm>
            <a:custGeom>
              <a:avLst/>
              <a:gdLst>
                <a:gd name="connsiteX0" fmla="*/ 75077 w 83978"/>
                <a:gd name="connsiteY0" fmla="*/ 89789 h 120535"/>
                <a:gd name="connsiteX1" fmla="*/ 40020 w 83978"/>
                <a:gd name="connsiteY1" fmla="*/ 118957 h 120535"/>
                <a:gd name="connsiteX2" fmla="*/ -2213 w 83978"/>
                <a:gd name="connsiteY2" fmla="*/ 58359 h 120535"/>
                <a:gd name="connsiteX3" fmla="*/ 81509 w 83978"/>
                <a:gd name="connsiteY3" fmla="*/ 3076 h 120535"/>
                <a:gd name="connsiteX4" fmla="*/ 75077 w 83978"/>
                <a:gd name="connsiteY4" fmla="*/ 89789 h 12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8" h="120535">
                  <a:moveTo>
                    <a:pt x="75077" y="89789"/>
                  </a:moveTo>
                  <a:cubicBezTo>
                    <a:pt x="73713" y="107674"/>
                    <a:pt x="57797" y="121282"/>
                    <a:pt x="40020" y="118957"/>
                  </a:cubicBezTo>
                  <a:cubicBezTo>
                    <a:pt x="18446" y="116152"/>
                    <a:pt x="-5204" y="103025"/>
                    <a:pt x="-2213" y="58359"/>
                  </a:cubicBezTo>
                  <a:cubicBezTo>
                    <a:pt x="3088" y="-20853"/>
                    <a:pt x="81524" y="798"/>
                    <a:pt x="81509" y="3076"/>
                  </a:cubicBezTo>
                  <a:cubicBezTo>
                    <a:pt x="81509" y="4626"/>
                    <a:pt x="77588" y="56669"/>
                    <a:pt x="75077" y="89789"/>
                  </a:cubicBezTo>
                </a:path>
              </a:pathLst>
            </a:custGeom>
            <a:solidFill>
              <a:srgbClr val="B96357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5124B5C-08E7-701E-92C2-1602C05DE098}"/>
                </a:ext>
              </a:extLst>
            </p:cNvPr>
            <p:cNvSpPr/>
            <p:nvPr/>
          </p:nvSpPr>
          <p:spPr>
            <a:xfrm flipV="1">
              <a:off x="6769714" y="3944404"/>
              <a:ext cx="31253" cy="54040"/>
            </a:xfrm>
            <a:custGeom>
              <a:avLst/>
              <a:gdLst>
                <a:gd name="connsiteX0" fmla="*/ 34987 w 37546"/>
                <a:gd name="connsiteY0" fmla="*/ 5970 h 68997"/>
                <a:gd name="connsiteX1" fmla="*/ 31407 w 37546"/>
                <a:gd name="connsiteY1" fmla="*/ 3692 h 68997"/>
                <a:gd name="connsiteX2" fmla="*/ 21101 w 37546"/>
                <a:gd name="connsiteY2" fmla="*/ 2793 h 68997"/>
                <a:gd name="connsiteX3" fmla="*/ 3246 w 37546"/>
                <a:gd name="connsiteY3" fmla="*/ 32364 h 68997"/>
                <a:gd name="connsiteX4" fmla="*/ 5804 w 37546"/>
                <a:gd name="connsiteY4" fmla="*/ 52387 h 68997"/>
                <a:gd name="connsiteX5" fmla="*/ 15459 w 37546"/>
                <a:gd name="connsiteY5" fmla="*/ 63670 h 68997"/>
                <a:gd name="connsiteX6" fmla="*/ 23859 w 37546"/>
                <a:gd name="connsiteY6" fmla="*/ 60431 h 68997"/>
                <a:gd name="connsiteX7" fmla="*/ 25099 w 37546"/>
                <a:gd name="connsiteY7" fmla="*/ 56572 h 68997"/>
                <a:gd name="connsiteX8" fmla="*/ 25859 w 37546"/>
                <a:gd name="connsiteY8" fmla="*/ 61237 h 68997"/>
                <a:gd name="connsiteX9" fmla="*/ 22418 w 37546"/>
                <a:gd name="connsiteY9" fmla="*/ 65995 h 68997"/>
                <a:gd name="connsiteX10" fmla="*/ 14653 w 37546"/>
                <a:gd name="connsiteY10" fmla="*/ 67498 h 68997"/>
                <a:gd name="connsiteX11" fmla="*/ 1046 w 37546"/>
                <a:gd name="connsiteY11" fmla="*/ 54247 h 68997"/>
                <a:gd name="connsiteX12" fmla="*/ -2255 w 37546"/>
                <a:gd name="connsiteY12" fmla="*/ 31852 h 68997"/>
                <a:gd name="connsiteX13" fmla="*/ 20171 w 37546"/>
                <a:gd name="connsiteY13" fmla="*/ -1020 h 68997"/>
                <a:gd name="connsiteX14" fmla="*/ 32647 w 37546"/>
                <a:gd name="connsiteY14" fmla="*/ 1925 h 68997"/>
                <a:gd name="connsiteX15" fmla="*/ 34987 w 37546"/>
                <a:gd name="connsiteY15" fmla="*/ 5970 h 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546" h="68997">
                  <a:moveTo>
                    <a:pt x="34987" y="5970"/>
                  </a:moveTo>
                  <a:cubicBezTo>
                    <a:pt x="34615" y="6202"/>
                    <a:pt x="33669" y="4916"/>
                    <a:pt x="31407" y="3692"/>
                  </a:cubicBezTo>
                  <a:cubicBezTo>
                    <a:pt x="29206" y="2498"/>
                    <a:pt x="25332" y="1522"/>
                    <a:pt x="21101" y="2793"/>
                  </a:cubicBezTo>
                  <a:cubicBezTo>
                    <a:pt x="12530" y="5303"/>
                    <a:pt x="4595" y="18120"/>
                    <a:pt x="3246" y="32364"/>
                  </a:cubicBezTo>
                  <a:cubicBezTo>
                    <a:pt x="2565" y="39555"/>
                    <a:pt x="3618" y="46529"/>
                    <a:pt x="5804" y="52387"/>
                  </a:cubicBezTo>
                  <a:cubicBezTo>
                    <a:pt x="7834" y="58339"/>
                    <a:pt x="11306" y="62647"/>
                    <a:pt x="15459" y="63670"/>
                  </a:cubicBezTo>
                  <a:cubicBezTo>
                    <a:pt x="19597" y="64925"/>
                    <a:pt x="22743" y="62601"/>
                    <a:pt x="23859" y="60431"/>
                  </a:cubicBezTo>
                  <a:cubicBezTo>
                    <a:pt x="25084" y="58292"/>
                    <a:pt x="24681" y="56680"/>
                    <a:pt x="25099" y="56572"/>
                  </a:cubicBezTo>
                  <a:cubicBezTo>
                    <a:pt x="25347" y="56386"/>
                    <a:pt x="26711" y="58013"/>
                    <a:pt x="25859" y="61237"/>
                  </a:cubicBezTo>
                  <a:cubicBezTo>
                    <a:pt x="25425" y="62787"/>
                    <a:pt x="24371" y="64600"/>
                    <a:pt x="22418" y="65995"/>
                  </a:cubicBezTo>
                  <a:cubicBezTo>
                    <a:pt x="20403" y="67405"/>
                    <a:pt x="17551" y="68010"/>
                    <a:pt x="14653" y="67498"/>
                  </a:cubicBezTo>
                  <a:cubicBezTo>
                    <a:pt x="8562" y="66661"/>
                    <a:pt x="3448" y="60679"/>
                    <a:pt x="1046" y="54247"/>
                  </a:cubicBezTo>
                  <a:cubicBezTo>
                    <a:pt x="-1682" y="47769"/>
                    <a:pt x="-3030" y="39927"/>
                    <a:pt x="-2255" y="31852"/>
                  </a:cubicBezTo>
                  <a:cubicBezTo>
                    <a:pt x="-675" y="15920"/>
                    <a:pt x="8485" y="1522"/>
                    <a:pt x="20171" y="-1020"/>
                  </a:cubicBezTo>
                  <a:cubicBezTo>
                    <a:pt x="25828" y="-2089"/>
                    <a:pt x="30369" y="-106"/>
                    <a:pt x="32647" y="1925"/>
                  </a:cubicBezTo>
                  <a:cubicBezTo>
                    <a:pt x="34971" y="4048"/>
                    <a:pt x="35266" y="5846"/>
                    <a:pt x="34987" y="5970"/>
                  </a:cubicBezTo>
                </a:path>
              </a:pathLst>
            </a:custGeom>
            <a:solidFill>
              <a:srgbClr val="6F3430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F585583-5A70-05F1-D796-16149D270C09}"/>
                </a:ext>
              </a:extLst>
            </p:cNvPr>
            <p:cNvSpPr/>
            <p:nvPr/>
          </p:nvSpPr>
          <p:spPr>
            <a:xfrm flipV="1">
              <a:off x="6742992" y="3638324"/>
              <a:ext cx="369550" cy="346224"/>
            </a:xfrm>
            <a:custGeom>
              <a:avLst/>
              <a:gdLst>
                <a:gd name="connsiteX0" fmla="*/ 382709 w 443957"/>
                <a:gd name="connsiteY0" fmla="*/ 370143 h 442053"/>
                <a:gd name="connsiteX1" fmla="*/ 379733 w 443957"/>
                <a:gd name="connsiteY1" fmla="*/ 375707 h 442053"/>
                <a:gd name="connsiteX2" fmla="*/ 339484 w 443957"/>
                <a:gd name="connsiteY2" fmla="*/ 396815 h 442053"/>
                <a:gd name="connsiteX3" fmla="*/ 311278 w 443957"/>
                <a:gd name="connsiteY3" fmla="*/ 407525 h 442053"/>
                <a:gd name="connsiteX4" fmla="*/ 257250 w 443957"/>
                <a:gd name="connsiteY4" fmla="*/ 440428 h 442053"/>
                <a:gd name="connsiteX5" fmla="*/ 193847 w 443957"/>
                <a:gd name="connsiteY5" fmla="*/ 408377 h 442053"/>
                <a:gd name="connsiteX6" fmla="*/ 184145 w 443957"/>
                <a:gd name="connsiteY6" fmla="*/ 406455 h 442053"/>
                <a:gd name="connsiteX7" fmla="*/ 126274 w 443957"/>
                <a:gd name="connsiteY7" fmla="*/ 416421 h 442053"/>
                <a:gd name="connsiteX8" fmla="*/ 77997 w 443957"/>
                <a:gd name="connsiteY8" fmla="*/ 372375 h 442053"/>
                <a:gd name="connsiteX9" fmla="*/ 25117 w 443957"/>
                <a:gd name="connsiteY9" fmla="*/ 352351 h 442053"/>
                <a:gd name="connsiteX10" fmla="*/ 22854 w 443957"/>
                <a:gd name="connsiteY10" fmla="*/ 295859 h 442053"/>
                <a:gd name="connsiteX11" fmla="*/ -2563 w 443957"/>
                <a:gd name="connsiteY11" fmla="*/ 256199 h 442053"/>
                <a:gd name="connsiteX12" fmla="*/ 27178 w 443957"/>
                <a:gd name="connsiteY12" fmla="*/ 228426 h 442053"/>
                <a:gd name="connsiteX13" fmla="*/ 34726 w 443957"/>
                <a:gd name="connsiteY13" fmla="*/ 106315 h 442053"/>
                <a:gd name="connsiteX14" fmla="*/ 76121 w 443957"/>
                <a:gd name="connsiteY14" fmla="*/ 44554 h 442053"/>
                <a:gd name="connsiteX15" fmla="*/ 126568 w 443957"/>
                <a:gd name="connsiteY15" fmla="*/ 202668 h 442053"/>
                <a:gd name="connsiteX16" fmla="*/ 132489 w 443957"/>
                <a:gd name="connsiteY16" fmla="*/ 207922 h 442053"/>
                <a:gd name="connsiteX17" fmla="*/ 140812 w 443957"/>
                <a:gd name="connsiteY17" fmla="*/ 221018 h 442053"/>
                <a:gd name="connsiteX18" fmla="*/ 159689 w 443957"/>
                <a:gd name="connsiteY18" fmla="*/ 224474 h 442053"/>
                <a:gd name="connsiteX19" fmla="*/ 210972 w 443957"/>
                <a:gd name="connsiteY19" fmla="*/ 262600 h 442053"/>
                <a:gd name="connsiteX20" fmla="*/ 239567 w 443957"/>
                <a:gd name="connsiteY20" fmla="*/ 260911 h 442053"/>
                <a:gd name="connsiteX21" fmla="*/ 260350 w 443957"/>
                <a:gd name="connsiteY21" fmla="*/ 284763 h 442053"/>
                <a:gd name="connsiteX22" fmla="*/ 287100 w 443957"/>
                <a:gd name="connsiteY22" fmla="*/ 299331 h 442053"/>
                <a:gd name="connsiteX23" fmla="*/ 304489 w 443957"/>
                <a:gd name="connsiteY23" fmla="*/ 296123 h 442053"/>
                <a:gd name="connsiteX24" fmla="*/ 320747 w 443957"/>
                <a:gd name="connsiteY24" fmla="*/ 320192 h 442053"/>
                <a:gd name="connsiteX25" fmla="*/ 327923 w 443957"/>
                <a:gd name="connsiteY25" fmla="*/ 345330 h 442053"/>
                <a:gd name="connsiteX26" fmla="*/ 347869 w 443957"/>
                <a:gd name="connsiteY26" fmla="*/ 351777 h 442053"/>
                <a:gd name="connsiteX27" fmla="*/ 359725 w 443957"/>
                <a:gd name="connsiteY27" fmla="*/ 350383 h 442053"/>
                <a:gd name="connsiteX28" fmla="*/ 365320 w 443957"/>
                <a:gd name="connsiteY28" fmla="*/ 350243 h 442053"/>
                <a:gd name="connsiteX29" fmla="*/ 372620 w 443957"/>
                <a:gd name="connsiteY29" fmla="*/ 347593 h 442053"/>
                <a:gd name="connsiteX30" fmla="*/ 441370 w 443957"/>
                <a:gd name="connsiteY30" fmla="*/ 260275 h 442053"/>
                <a:gd name="connsiteX31" fmla="*/ 382709 w 443957"/>
                <a:gd name="connsiteY31" fmla="*/ 370143 h 44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3957" h="442053">
                  <a:moveTo>
                    <a:pt x="382709" y="370143"/>
                  </a:moveTo>
                  <a:cubicBezTo>
                    <a:pt x="381919" y="372096"/>
                    <a:pt x="380911" y="373986"/>
                    <a:pt x="379733" y="375707"/>
                  </a:cubicBezTo>
                  <a:cubicBezTo>
                    <a:pt x="370806" y="388741"/>
                    <a:pt x="355200" y="396273"/>
                    <a:pt x="339484" y="396815"/>
                  </a:cubicBezTo>
                  <a:cubicBezTo>
                    <a:pt x="329798" y="401341"/>
                    <a:pt x="320282" y="404921"/>
                    <a:pt x="311278" y="407525"/>
                  </a:cubicBezTo>
                  <a:cubicBezTo>
                    <a:pt x="299514" y="425937"/>
                    <a:pt x="279119" y="438893"/>
                    <a:pt x="257250" y="440428"/>
                  </a:cubicBezTo>
                  <a:cubicBezTo>
                    <a:pt x="232422" y="442179"/>
                    <a:pt x="207377" y="429160"/>
                    <a:pt x="193847" y="408377"/>
                  </a:cubicBezTo>
                  <a:cubicBezTo>
                    <a:pt x="190608" y="407804"/>
                    <a:pt x="187384" y="407137"/>
                    <a:pt x="184145" y="406455"/>
                  </a:cubicBezTo>
                  <a:cubicBezTo>
                    <a:pt x="167422" y="417707"/>
                    <a:pt x="145802" y="421597"/>
                    <a:pt x="126274" y="416421"/>
                  </a:cubicBezTo>
                  <a:cubicBezTo>
                    <a:pt x="104375" y="410624"/>
                    <a:pt x="85777" y="393638"/>
                    <a:pt x="77997" y="372375"/>
                  </a:cubicBezTo>
                  <a:cubicBezTo>
                    <a:pt x="58516" y="376776"/>
                    <a:pt x="36787" y="368546"/>
                    <a:pt x="25117" y="352351"/>
                  </a:cubicBezTo>
                  <a:cubicBezTo>
                    <a:pt x="13446" y="336170"/>
                    <a:pt x="12517" y="312954"/>
                    <a:pt x="22854" y="295859"/>
                  </a:cubicBezTo>
                  <a:cubicBezTo>
                    <a:pt x="8874" y="287227"/>
                    <a:pt x="-2842" y="272627"/>
                    <a:pt x="-2563" y="256199"/>
                  </a:cubicBezTo>
                  <a:cubicBezTo>
                    <a:pt x="-2300" y="240748"/>
                    <a:pt x="12377" y="226086"/>
                    <a:pt x="27178" y="228426"/>
                  </a:cubicBezTo>
                  <a:cubicBezTo>
                    <a:pt x="25706" y="190331"/>
                    <a:pt x="31363" y="145712"/>
                    <a:pt x="34726" y="106315"/>
                  </a:cubicBezTo>
                  <a:cubicBezTo>
                    <a:pt x="37097" y="78589"/>
                    <a:pt x="73037" y="63323"/>
                    <a:pt x="76121" y="44554"/>
                  </a:cubicBezTo>
                  <a:cubicBezTo>
                    <a:pt x="91837" y="-51256"/>
                    <a:pt x="121439" y="3034"/>
                    <a:pt x="126568" y="202668"/>
                  </a:cubicBezTo>
                  <a:cubicBezTo>
                    <a:pt x="128521" y="204280"/>
                    <a:pt x="130490" y="206000"/>
                    <a:pt x="132489" y="207922"/>
                  </a:cubicBezTo>
                  <a:cubicBezTo>
                    <a:pt x="136519" y="211828"/>
                    <a:pt x="137340" y="216632"/>
                    <a:pt x="140812" y="221018"/>
                  </a:cubicBezTo>
                  <a:cubicBezTo>
                    <a:pt x="144965" y="226257"/>
                    <a:pt x="153024" y="224939"/>
                    <a:pt x="159689" y="224474"/>
                  </a:cubicBezTo>
                  <a:cubicBezTo>
                    <a:pt x="182827" y="222831"/>
                    <a:pt x="205874" y="239957"/>
                    <a:pt x="210972" y="262600"/>
                  </a:cubicBezTo>
                  <a:cubicBezTo>
                    <a:pt x="217156" y="253998"/>
                    <a:pt x="230872" y="254851"/>
                    <a:pt x="239567" y="260911"/>
                  </a:cubicBezTo>
                  <a:cubicBezTo>
                    <a:pt x="248261" y="266955"/>
                    <a:pt x="253670" y="276549"/>
                    <a:pt x="260350" y="284763"/>
                  </a:cubicBezTo>
                  <a:cubicBezTo>
                    <a:pt x="267045" y="292977"/>
                    <a:pt x="276577" y="300447"/>
                    <a:pt x="287100" y="299331"/>
                  </a:cubicBezTo>
                  <a:cubicBezTo>
                    <a:pt x="293005" y="298696"/>
                    <a:pt x="298615" y="295395"/>
                    <a:pt x="304489" y="296123"/>
                  </a:cubicBezTo>
                  <a:cubicBezTo>
                    <a:pt x="314873" y="297425"/>
                    <a:pt x="319538" y="309792"/>
                    <a:pt x="320747" y="320192"/>
                  </a:cubicBezTo>
                  <a:cubicBezTo>
                    <a:pt x="321770" y="328933"/>
                    <a:pt x="322560" y="338867"/>
                    <a:pt x="327923" y="345330"/>
                  </a:cubicBezTo>
                  <a:cubicBezTo>
                    <a:pt x="334184" y="348507"/>
                    <a:pt x="340709" y="350971"/>
                    <a:pt x="347869" y="351777"/>
                  </a:cubicBezTo>
                  <a:cubicBezTo>
                    <a:pt x="351837" y="351483"/>
                    <a:pt x="355866" y="350817"/>
                    <a:pt x="359725" y="350383"/>
                  </a:cubicBezTo>
                  <a:cubicBezTo>
                    <a:pt x="361523" y="350181"/>
                    <a:pt x="363414" y="350166"/>
                    <a:pt x="365320" y="350243"/>
                  </a:cubicBezTo>
                  <a:cubicBezTo>
                    <a:pt x="367676" y="349546"/>
                    <a:pt x="370094" y="348709"/>
                    <a:pt x="372620" y="347593"/>
                  </a:cubicBezTo>
                  <a:cubicBezTo>
                    <a:pt x="408235" y="331862"/>
                    <a:pt x="441370" y="260275"/>
                    <a:pt x="441370" y="260275"/>
                  </a:cubicBezTo>
                  <a:cubicBezTo>
                    <a:pt x="442207" y="306383"/>
                    <a:pt x="415860" y="343873"/>
                    <a:pt x="382709" y="37014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9C0738E-A923-38BA-62CC-4032A5DB4798}"/>
                </a:ext>
              </a:extLst>
            </p:cNvPr>
            <p:cNvSpPr/>
            <p:nvPr/>
          </p:nvSpPr>
          <p:spPr>
            <a:xfrm flipV="1">
              <a:off x="6865760" y="3653517"/>
              <a:ext cx="172785" cy="53878"/>
            </a:xfrm>
            <a:custGeom>
              <a:avLst/>
              <a:gdLst>
                <a:gd name="connsiteX0" fmla="*/ -2584 w 207574"/>
                <a:gd name="connsiteY0" fmla="*/ 28307 h 68791"/>
                <a:gd name="connsiteX1" fmla="*/ -1763 w 207574"/>
                <a:gd name="connsiteY1" fmla="*/ 30446 h 68791"/>
                <a:gd name="connsiteX2" fmla="*/ 1523 w 207574"/>
                <a:gd name="connsiteY2" fmla="*/ 36196 h 68791"/>
                <a:gd name="connsiteX3" fmla="*/ 19206 w 207574"/>
                <a:gd name="connsiteY3" fmla="*/ 53228 h 68791"/>
                <a:gd name="connsiteX4" fmla="*/ 54992 w 207574"/>
                <a:gd name="connsiteY4" fmla="*/ 62031 h 68791"/>
                <a:gd name="connsiteX5" fmla="*/ 95938 w 207574"/>
                <a:gd name="connsiteY5" fmla="*/ 41357 h 68791"/>
                <a:gd name="connsiteX6" fmla="*/ 93552 w 207574"/>
                <a:gd name="connsiteY6" fmla="*/ 41418 h 68791"/>
                <a:gd name="connsiteX7" fmla="*/ 111824 w 207574"/>
                <a:gd name="connsiteY7" fmla="*/ 56250 h 68791"/>
                <a:gd name="connsiteX8" fmla="*/ 164937 w 207574"/>
                <a:gd name="connsiteY8" fmla="*/ 65146 h 68791"/>
                <a:gd name="connsiteX9" fmla="*/ 199700 w 207574"/>
                <a:gd name="connsiteY9" fmla="*/ 38272 h 68791"/>
                <a:gd name="connsiteX10" fmla="*/ 204302 w 207574"/>
                <a:gd name="connsiteY10" fmla="*/ 8779 h 68791"/>
                <a:gd name="connsiteX11" fmla="*/ 201993 w 207574"/>
                <a:gd name="connsiteY11" fmla="*/ 921 h 68791"/>
                <a:gd name="connsiteX12" fmla="*/ 200645 w 207574"/>
                <a:gd name="connsiteY12" fmla="*/ -1589 h 68791"/>
                <a:gd name="connsiteX13" fmla="*/ 203047 w 207574"/>
                <a:gd name="connsiteY13" fmla="*/ 8965 h 68791"/>
                <a:gd name="connsiteX14" fmla="*/ 197638 w 207574"/>
                <a:gd name="connsiteY14" fmla="*/ 37203 h 68791"/>
                <a:gd name="connsiteX15" fmla="*/ 164193 w 207574"/>
                <a:gd name="connsiteY15" fmla="*/ 62233 h 68791"/>
                <a:gd name="connsiteX16" fmla="*/ 113513 w 207574"/>
                <a:gd name="connsiteY16" fmla="*/ 53461 h 68791"/>
                <a:gd name="connsiteX17" fmla="*/ 95892 w 207574"/>
                <a:gd name="connsiteY17" fmla="*/ 39202 h 68791"/>
                <a:gd name="connsiteX18" fmla="*/ 94652 w 207574"/>
                <a:gd name="connsiteY18" fmla="*/ 37916 h 68791"/>
                <a:gd name="connsiteX19" fmla="*/ 93490 w 207574"/>
                <a:gd name="connsiteY19" fmla="*/ 39264 h 68791"/>
                <a:gd name="connsiteX20" fmla="*/ 54744 w 207574"/>
                <a:gd name="connsiteY20" fmla="*/ 59195 h 68791"/>
                <a:gd name="connsiteX21" fmla="*/ 20307 w 207574"/>
                <a:gd name="connsiteY21" fmla="*/ 51415 h 68791"/>
                <a:gd name="connsiteX22" fmla="*/ 2453 w 207574"/>
                <a:gd name="connsiteY22" fmla="*/ 35529 h 68791"/>
                <a:gd name="connsiteX23" fmla="*/ -2584 w 207574"/>
                <a:gd name="connsiteY23" fmla="*/ 28307 h 6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7574" h="68791">
                  <a:moveTo>
                    <a:pt x="-2584" y="28307"/>
                  </a:moveTo>
                  <a:lnTo>
                    <a:pt x="-1763" y="30446"/>
                  </a:lnTo>
                  <a:cubicBezTo>
                    <a:pt x="-1159" y="31825"/>
                    <a:pt x="-89" y="33793"/>
                    <a:pt x="1523" y="36196"/>
                  </a:cubicBezTo>
                  <a:cubicBezTo>
                    <a:pt x="4700" y="40969"/>
                    <a:pt x="10233" y="47587"/>
                    <a:pt x="19206" y="53228"/>
                  </a:cubicBezTo>
                  <a:cubicBezTo>
                    <a:pt x="28040" y="58808"/>
                    <a:pt x="40656" y="63302"/>
                    <a:pt x="54992" y="62031"/>
                  </a:cubicBezTo>
                  <a:cubicBezTo>
                    <a:pt x="69142" y="60900"/>
                    <a:pt x="84779" y="54236"/>
                    <a:pt x="95938" y="41357"/>
                  </a:cubicBezTo>
                  <a:lnTo>
                    <a:pt x="93552" y="41418"/>
                  </a:lnTo>
                  <a:cubicBezTo>
                    <a:pt x="98774" y="46905"/>
                    <a:pt x="104881" y="52066"/>
                    <a:pt x="111824" y="56250"/>
                  </a:cubicBezTo>
                  <a:cubicBezTo>
                    <a:pt x="128438" y="66619"/>
                    <a:pt x="148462" y="69718"/>
                    <a:pt x="164937" y="65146"/>
                  </a:cubicBezTo>
                  <a:cubicBezTo>
                    <a:pt x="181520" y="60915"/>
                    <a:pt x="194167" y="49912"/>
                    <a:pt x="199700" y="38272"/>
                  </a:cubicBezTo>
                  <a:cubicBezTo>
                    <a:pt x="205449" y="26649"/>
                    <a:pt x="205651" y="15707"/>
                    <a:pt x="204302" y="8779"/>
                  </a:cubicBezTo>
                  <a:cubicBezTo>
                    <a:pt x="203652" y="5261"/>
                    <a:pt x="202722" y="2642"/>
                    <a:pt x="201993" y="921"/>
                  </a:cubicBezTo>
                  <a:cubicBezTo>
                    <a:pt x="201218" y="-768"/>
                    <a:pt x="200753" y="-1636"/>
                    <a:pt x="200645" y="-1589"/>
                  </a:cubicBezTo>
                  <a:cubicBezTo>
                    <a:pt x="200304" y="-1465"/>
                    <a:pt x="202164" y="2068"/>
                    <a:pt x="203047" y="8965"/>
                  </a:cubicBezTo>
                  <a:cubicBezTo>
                    <a:pt x="203993" y="15753"/>
                    <a:pt x="203388" y="26261"/>
                    <a:pt x="197638" y="37203"/>
                  </a:cubicBezTo>
                  <a:cubicBezTo>
                    <a:pt x="192105" y="48160"/>
                    <a:pt x="180032" y="58343"/>
                    <a:pt x="164193" y="62233"/>
                  </a:cubicBezTo>
                  <a:cubicBezTo>
                    <a:pt x="148447" y="66417"/>
                    <a:pt x="129523" y="63411"/>
                    <a:pt x="113513" y="53461"/>
                  </a:cubicBezTo>
                  <a:cubicBezTo>
                    <a:pt x="106849" y="49431"/>
                    <a:pt x="100960" y="44487"/>
                    <a:pt x="95892" y="39202"/>
                  </a:cubicBezTo>
                  <a:lnTo>
                    <a:pt x="94652" y="37916"/>
                  </a:lnTo>
                  <a:lnTo>
                    <a:pt x="93490" y="39264"/>
                  </a:lnTo>
                  <a:cubicBezTo>
                    <a:pt x="83028" y="51446"/>
                    <a:pt x="68212" y="57940"/>
                    <a:pt x="54744" y="59195"/>
                  </a:cubicBezTo>
                  <a:cubicBezTo>
                    <a:pt x="41121" y="60590"/>
                    <a:pt x="29001" y="56560"/>
                    <a:pt x="20307" y="51415"/>
                  </a:cubicBezTo>
                  <a:cubicBezTo>
                    <a:pt x="11504" y="46208"/>
                    <a:pt x="5862" y="40008"/>
                    <a:pt x="2453" y="35529"/>
                  </a:cubicBezTo>
                  <a:cubicBezTo>
                    <a:pt x="-941" y="31004"/>
                    <a:pt x="-2352" y="28183"/>
                    <a:pt x="-2584" y="28307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394C4C-EB29-A8BB-5E2E-1B7A0BAEDC1F}"/>
                </a:ext>
              </a:extLst>
            </p:cNvPr>
            <p:cNvSpPr/>
            <p:nvPr/>
          </p:nvSpPr>
          <p:spPr>
            <a:xfrm flipV="1">
              <a:off x="6755703" y="3692353"/>
              <a:ext cx="263782" cy="62883"/>
            </a:xfrm>
            <a:custGeom>
              <a:avLst/>
              <a:gdLst>
                <a:gd name="connsiteX0" fmla="*/ -2541 w 316893"/>
                <a:gd name="connsiteY0" fmla="*/ -1530 h 80288"/>
                <a:gd name="connsiteX1" fmla="*/ -1844 w 316893"/>
                <a:gd name="connsiteY1" fmla="*/ -352 h 80288"/>
                <a:gd name="connsiteX2" fmla="*/ 574 w 316893"/>
                <a:gd name="connsiteY2" fmla="*/ 2840 h 80288"/>
                <a:gd name="connsiteX3" fmla="*/ 12647 w 316893"/>
                <a:gd name="connsiteY3" fmla="*/ 12279 h 80288"/>
                <a:gd name="connsiteX4" fmla="*/ 35941 w 316893"/>
                <a:gd name="connsiteY4" fmla="*/ 18137 h 80288"/>
                <a:gd name="connsiteX5" fmla="*/ 65776 w 316893"/>
                <a:gd name="connsiteY5" fmla="*/ 8156 h 80288"/>
                <a:gd name="connsiteX6" fmla="*/ 63652 w 316893"/>
                <a:gd name="connsiteY6" fmla="*/ 7412 h 80288"/>
                <a:gd name="connsiteX7" fmla="*/ 95067 w 316893"/>
                <a:gd name="connsiteY7" fmla="*/ 48250 h 80288"/>
                <a:gd name="connsiteX8" fmla="*/ 123212 w 316893"/>
                <a:gd name="connsiteY8" fmla="*/ 57921 h 80288"/>
                <a:gd name="connsiteX9" fmla="*/ 154612 w 316893"/>
                <a:gd name="connsiteY9" fmla="*/ 56790 h 80288"/>
                <a:gd name="connsiteX10" fmla="*/ 208592 w 316893"/>
                <a:gd name="connsiteY10" fmla="*/ 33666 h 80288"/>
                <a:gd name="connsiteX11" fmla="*/ 206299 w 316893"/>
                <a:gd name="connsiteY11" fmla="*/ 32876 h 80288"/>
                <a:gd name="connsiteX12" fmla="*/ 240767 w 316893"/>
                <a:gd name="connsiteY12" fmla="*/ 71637 h 80288"/>
                <a:gd name="connsiteX13" fmla="*/ 281295 w 316893"/>
                <a:gd name="connsiteY13" fmla="*/ 77961 h 80288"/>
                <a:gd name="connsiteX14" fmla="*/ 306650 w 316893"/>
                <a:gd name="connsiteY14" fmla="*/ 68786 h 80288"/>
                <a:gd name="connsiteX15" fmla="*/ 312524 w 316893"/>
                <a:gd name="connsiteY15" fmla="*/ 64632 h 80288"/>
                <a:gd name="connsiteX16" fmla="*/ 314353 w 316893"/>
                <a:gd name="connsiteY16" fmla="*/ 62927 h 80288"/>
                <a:gd name="connsiteX17" fmla="*/ 306123 w 316893"/>
                <a:gd name="connsiteY17" fmla="*/ 67887 h 80288"/>
                <a:gd name="connsiteX18" fmla="*/ 281031 w 316893"/>
                <a:gd name="connsiteY18" fmla="*/ 76054 h 80288"/>
                <a:gd name="connsiteX19" fmla="*/ 241976 w 316893"/>
                <a:gd name="connsiteY19" fmla="*/ 69282 h 80288"/>
                <a:gd name="connsiteX20" fmla="*/ 209228 w 316893"/>
                <a:gd name="connsiteY20" fmla="*/ 31853 h 80288"/>
                <a:gd name="connsiteX21" fmla="*/ 208577 w 316893"/>
                <a:gd name="connsiteY21" fmla="*/ 30024 h 80288"/>
                <a:gd name="connsiteX22" fmla="*/ 206919 w 316893"/>
                <a:gd name="connsiteY22" fmla="*/ 31063 h 80288"/>
                <a:gd name="connsiteX23" fmla="*/ 153976 w 316893"/>
                <a:gd name="connsiteY23" fmla="*/ 53582 h 80288"/>
                <a:gd name="connsiteX24" fmla="*/ 123662 w 316893"/>
                <a:gd name="connsiteY24" fmla="*/ 54729 h 80288"/>
                <a:gd name="connsiteX25" fmla="*/ 96602 w 316893"/>
                <a:gd name="connsiteY25" fmla="*/ 45554 h 80288"/>
                <a:gd name="connsiteX26" fmla="*/ 66210 w 316893"/>
                <a:gd name="connsiteY26" fmla="*/ 6885 h 80288"/>
                <a:gd name="connsiteX27" fmla="*/ 65776 w 316893"/>
                <a:gd name="connsiteY27" fmla="*/ 4762 h 80288"/>
                <a:gd name="connsiteX28" fmla="*/ 64102 w 316893"/>
                <a:gd name="connsiteY28" fmla="*/ 6141 h 80288"/>
                <a:gd name="connsiteX29" fmla="*/ 35941 w 316893"/>
                <a:gd name="connsiteY29" fmla="*/ 16029 h 80288"/>
                <a:gd name="connsiteX30" fmla="*/ 13314 w 316893"/>
                <a:gd name="connsiteY30" fmla="*/ 10946 h 80288"/>
                <a:gd name="connsiteX31" fmla="*/ -2541 w 316893"/>
                <a:gd name="connsiteY31" fmla="*/ -1530 h 8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6893" h="80288">
                  <a:moveTo>
                    <a:pt x="-2541" y="-1530"/>
                  </a:moveTo>
                  <a:lnTo>
                    <a:pt x="-1844" y="-352"/>
                  </a:lnTo>
                  <a:lnTo>
                    <a:pt x="574" y="2840"/>
                  </a:lnTo>
                  <a:cubicBezTo>
                    <a:pt x="2914" y="5460"/>
                    <a:pt x="6742" y="9117"/>
                    <a:pt x="12647" y="12279"/>
                  </a:cubicBezTo>
                  <a:cubicBezTo>
                    <a:pt x="18521" y="15348"/>
                    <a:pt x="26472" y="18137"/>
                    <a:pt x="35941" y="18137"/>
                  </a:cubicBezTo>
                  <a:cubicBezTo>
                    <a:pt x="45318" y="18323"/>
                    <a:pt x="56430" y="15673"/>
                    <a:pt x="65776" y="8156"/>
                  </a:cubicBezTo>
                  <a:lnTo>
                    <a:pt x="63652" y="7412"/>
                  </a:lnTo>
                  <a:cubicBezTo>
                    <a:pt x="66675" y="23097"/>
                    <a:pt x="78236" y="38765"/>
                    <a:pt x="95067" y="48250"/>
                  </a:cubicBezTo>
                  <a:cubicBezTo>
                    <a:pt x="103437" y="53024"/>
                    <a:pt x="113014" y="56495"/>
                    <a:pt x="123212" y="57921"/>
                  </a:cubicBezTo>
                  <a:cubicBezTo>
                    <a:pt x="133426" y="59347"/>
                    <a:pt x="144073" y="58820"/>
                    <a:pt x="154612" y="56790"/>
                  </a:cubicBezTo>
                  <a:cubicBezTo>
                    <a:pt x="175147" y="52745"/>
                    <a:pt x="193249" y="43446"/>
                    <a:pt x="208592" y="33666"/>
                  </a:cubicBezTo>
                  <a:lnTo>
                    <a:pt x="206299" y="32876"/>
                  </a:lnTo>
                  <a:cubicBezTo>
                    <a:pt x="212901" y="51133"/>
                    <a:pt x="226555" y="64524"/>
                    <a:pt x="240767" y="71637"/>
                  </a:cubicBezTo>
                  <a:cubicBezTo>
                    <a:pt x="255134" y="78906"/>
                    <a:pt x="269888" y="79696"/>
                    <a:pt x="281295" y="77961"/>
                  </a:cubicBezTo>
                  <a:cubicBezTo>
                    <a:pt x="292841" y="76209"/>
                    <a:pt x="301303" y="72040"/>
                    <a:pt x="306650" y="68786"/>
                  </a:cubicBezTo>
                  <a:cubicBezTo>
                    <a:pt x="309316" y="67127"/>
                    <a:pt x="311284" y="65686"/>
                    <a:pt x="312524" y="64632"/>
                  </a:cubicBezTo>
                  <a:lnTo>
                    <a:pt x="314353" y="62927"/>
                  </a:lnTo>
                  <a:cubicBezTo>
                    <a:pt x="314198" y="62726"/>
                    <a:pt x="311548" y="64880"/>
                    <a:pt x="306123" y="67887"/>
                  </a:cubicBezTo>
                  <a:cubicBezTo>
                    <a:pt x="300699" y="70816"/>
                    <a:pt x="292299" y="74613"/>
                    <a:pt x="281031" y="76054"/>
                  </a:cubicBezTo>
                  <a:cubicBezTo>
                    <a:pt x="269873" y="77465"/>
                    <a:pt x="255676" y="76442"/>
                    <a:pt x="241976" y="69282"/>
                  </a:cubicBezTo>
                  <a:cubicBezTo>
                    <a:pt x="228384" y="62276"/>
                    <a:pt x="215412" y="49273"/>
                    <a:pt x="209228" y="31853"/>
                  </a:cubicBezTo>
                  <a:lnTo>
                    <a:pt x="208577" y="30024"/>
                  </a:lnTo>
                  <a:lnTo>
                    <a:pt x="206919" y="31063"/>
                  </a:lnTo>
                  <a:cubicBezTo>
                    <a:pt x="191730" y="40610"/>
                    <a:pt x="173923" y="49661"/>
                    <a:pt x="153976" y="53582"/>
                  </a:cubicBezTo>
                  <a:cubicBezTo>
                    <a:pt x="143763" y="55550"/>
                    <a:pt x="133457" y="56061"/>
                    <a:pt x="123662" y="54729"/>
                  </a:cubicBezTo>
                  <a:cubicBezTo>
                    <a:pt x="113882" y="53380"/>
                    <a:pt x="104661" y="50095"/>
                    <a:pt x="96602" y="45554"/>
                  </a:cubicBezTo>
                  <a:cubicBezTo>
                    <a:pt x="80375" y="36534"/>
                    <a:pt x="69294" y="21717"/>
                    <a:pt x="66210" y="6885"/>
                  </a:cubicBezTo>
                  <a:lnTo>
                    <a:pt x="65776" y="4762"/>
                  </a:lnTo>
                  <a:lnTo>
                    <a:pt x="64102" y="6141"/>
                  </a:lnTo>
                  <a:cubicBezTo>
                    <a:pt x="55438" y="13286"/>
                    <a:pt x="44946" y="16029"/>
                    <a:pt x="35941" y="16029"/>
                  </a:cubicBezTo>
                  <a:cubicBezTo>
                    <a:pt x="26844" y="16215"/>
                    <a:pt x="19110" y="13720"/>
                    <a:pt x="13314" y="10946"/>
                  </a:cubicBezTo>
                  <a:cubicBezTo>
                    <a:pt x="1628" y="5041"/>
                    <a:pt x="-2154" y="-1980"/>
                    <a:pt x="-2541" y="-1530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02112E6-DDBA-4CCC-569B-9504AE251BB8}"/>
                </a:ext>
              </a:extLst>
            </p:cNvPr>
            <p:cNvSpPr/>
            <p:nvPr/>
          </p:nvSpPr>
          <p:spPr>
            <a:xfrm flipV="1">
              <a:off x="6742698" y="3708898"/>
              <a:ext cx="275907" cy="129874"/>
            </a:xfrm>
            <a:custGeom>
              <a:avLst/>
              <a:gdLst>
                <a:gd name="connsiteX0" fmla="*/ 328912 w 331459"/>
                <a:gd name="connsiteY0" fmla="*/ 164316 h 165821"/>
                <a:gd name="connsiteX1" fmla="*/ 327657 w 331459"/>
                <a:gd name="connsiteY1" fmla="*/ 161201 h 165821"/>
                <a:gd name="connsiteX2" fmla="*/ 324976 w 331459"/>
                <a:gd name="connsiteY2" fmla="*/ 151933 h 165821"/>
                <a:gd name="connsiteX3" fmla="*/ 322140 w 331459"/>
                <a:gd name="connsiteY3" fmla="*/ 136683 h 165821"/>
                <a:gd name="connsiteX4" fmla="*/ 315041 w 331459"/>
                <a:gd name="connsiteY4" fmla="*/ 116907 h 165821"/>
                <a:gd name="connsiteX5" fmla="*/ 304100 w 331459"/>
                <a:gd name="connsiteY5" fmla="*/ 110584 h 165821"/>
                <a:gd name="connsiteX6" fmla="*/ 290585 w 331459"/>
                <a:gd name="connsiteY6" fmla="*/ 110987 h 165821"/>
                <a:gd name="connsiteX7" fmla="*/ 277148 w 331459"/>
                <a:gd name="connsiteY7" fmla="*/ 109530 h 165821"/>
                <a:gd name="connsiteX8" fmla="*/ 265912 w 331459"/>
                <a:gd name="connsiteY8" fmla="*/ 100184 h 165821"/>
                <a:gd name="connsiteX9" fmla="*/ 256008 w 331459"/>
                <a:gd name="connsiteY9" fmla="*/ 87522 h 165821"/>
                <a:gd name="connsiteX10" fmla="*/ 244571 w 331459"/>
                <a:gd name="connsiteY10" fmla="*/ 74442 h 165821"/>
                <a:gd name="connsiteX11" fmla="*/ 227383 w 331459"/>
                <a:gd name="connsiteY11" fmla="*/ 68010 h 165821"/>
                <a:gd name="connsiteX12" fmla="*/ 217774 w 331459"/>
                <a:gd name="connsiteY12" fmla="*/ 68304 h 165821"/>
                <a:gd name="connsiteX13" fmla="*/ 209079 w 331459"/>
                <a:gd name="connsiteY13" fmla="*/ 73775 h 165821"/>
                <a:gd name="connsiteX14" fmla="*/ 211962 w 331459"/>
                <a:gd name="connsiteY14" fmla="*/ 74349 h 165821"/>
                <a:gd name="connsiteX15" fmla="*/ 207142 w 331459"/>
                <a:gd name="connsiteY15" fmla="*/ 60788 h 165821"/>
                <a:gd name="connsiteX16" fmla="*/ 197874 w 331459"/>
                <a:gd name="connsiteY16" fmla="*/ 49241 h 165821"/>
                <a:gd name="connsiteX17" fmla="*/ 170504 w 331459"/>
                <a:gd name="connsiteY17" fmla="*/ 36579 h 165821"/>
                <a:gd name="connsiteX18" fmla="*/ 157811 w 331459"/>
                <a:gd name="connsiteY18" fmla="*/ 35696 h 165821"/>
                <a:gd name="connsiteX19" fmla="*/ 146296 w 331459"/>
                <a:gd name="connsiteY19" fmla="*/ 35277 h 165821"/>
                <a:gd name="connsiteX20" fmla="*/ 138004 w 331459"/>
                <a:gd name="connsiteY20" fmla="*/ 28241 h 165821"/>
                <a:gd name="connsiteX21" fmla="*/ 130224 w 331459"/>
                <a:gd name="connsiteY21" fmla="*/ 19020 h 165821"/>
                <a:gd name="connsiteX22" fmla="*/ 90068 w 331459"/>
                <a:gd name="connsiteY22" fmla="*/ -1500 h 165821"/>
                <a:gd name="connsiteX23" fmla="*/ 52299 w 331459"/>
                <a:gd name="connsiteY23" fmla="*/ 13161 h 165821"/>
                <a:gd name="connsiteX24" fmla="*/ 33917 w 331459"/>
                <a:gd name="connsiteY24" fmla="*/ 42748 h 165821"/>
                <a:gd name="connsiteX25" fmla="*/ 35282 w 331459"/>
                <a:gd name="connsiteY25" fmla="*/ 41942 h 165821"/>
                <a:gd name="connsiteX26" fmla="*/ 9275 w 331459"/>
                <a:gd name="connsiteY26" fmla="*/ 47227 h 165821"/>
                <a:gd name="connsiteX27" fmla="*/ -1667 w 331459"/>
                <a:gd name="connsiteY27" fmla="*/ 63996 h 165821"/>
                <a:gd name="connsiteX28" fmla="*/ -2023 w 331459"/>
                <a:gd name="connsiteY28" fmla="*/ 76611 h 165821"/>
                <a:gd name="connsiteX29" fmla="*/ -1155 w 331459"/>
                <a:gd name="connsiteY29" fmla="*/ 79773 h 165821"/>
                <a:gd name="connsiteX30" fmla="*/ -706 w 331459"/>
                <a:gd name="connsiteY30" fmla="*/ 80781 h 165821"/>
                <a:gd name="connsiteX31" fmla="*/ -473 w 331459"/>
                <a:gd name="connsiteY31" fmla="*/ 64306 h 165821"/>
                <a:gd name="connsiteX32" fmla="*/ 10314 w 331459"/>
                <a:gd name="connsiteY32" fmla="*/ 48652 h 165821"/>
                <a:gd name="connsiteX33" fmla="*/ 34708 w 331459"/>
                <a:gd name="connsiteY33" fmla="*/ 44112 h 165821"/>
                <a:gd name="connsiteX34" fmla="*/ 35793 w 331459"/>
                <a:gd name="connsiteY34" fmla="*/ 44390 h 165821"/>
                <a:gd name="connsiteX35" fmla="*/ 36087 w 331459"/>
                <a:gd name="connsiteY35" fmla="*/ 43306 h 165821"/>
                <a:gd name="connsiteX36" fmla="*/ 54050 w 331459"/>
                <a:gd name="connsiteY36" fmla="*/ 15176 h 165821"/>
                <a:gd name="connsiteX37" fmla="*/ 89944 w 331459"/>
                <a:gd name="connsiteY37" fmla="*/ 1491 h 165821"/>
                <a:gd name="connsiteX38" fmla="*/ 127930 w 331459"/>
                <a:gd name="connsiteY38" fmla="*/ 21252 h 165821"/>
                <a:gd name="connsiteX39" fmla="*/ 135400 w 331459"/>
                <a:gd name="connsiteY39" fmla="*/ 30148 h 165821"/>
                <a:gd name="connsiteX40" fmla="*/ 145195 w 331459"/>
                <a:gd name="connsiteY40" fmla="*/ 38346 h 165821"/>
                <a:gd name="connsiteX41" fmla="*/ 151782 w 331459"/>
                <a:gd name="connsiteY41" fmla="*/ 39369 h 165821"/>
                <a:gd name="connsiteX42" fmla="*/ 157919 w 331459"/>
                <a:gd name="connsiteY42" fmla="*/ 38950 h 165821"/>
                <a:gd name="connsiteX43" fmla="*/ 169946 w 331459"/>
                <a:gd name="connsiteY43" fmla="*/ 39818 h 165821"/>
                <a:gd name="connsiteX44" fmla="*/ 195720 w 331459"/>
                <a:gd name="connsiteY44" fmla="*/ 51659 h 165821"/>
                <a:gd name="connsiteX45" fmla="*/ 204337 w 331459"/>
                <a:gd name="connsiteY45" fmla="*/ 62353 h 165821"/>
                <a:gd name="connsiteX46" fmla="*/ 208863 w 331459"/>
                <a:gd name="connsiteY46" fmla="*/ 74922 h 165821"/>
                <a:gd name="connsiteX47" fmla="*/ 209653 w 331459"/>
                <a:gd name="connsiteY47" fmla="*/ 78595 h 165821"/>
                <a:gd name="connsiteX48" fmla="*/ 211745 w 331459"/>
                <a:gd name="connsiteY48" fmla="*/ 75480 h 165821"/>
                <a:gd name="connsiteX49" fmla="*/ 227026 w 331459"/>
                <a:gd name="connsiteY49" fmla="*/ 71079 h 165821"/>
                <a:gd name="connsiteX50" fmla="*/ 242819 w 331459"/>
                <a:gd name="connsiteY50" fmla="*/ 76875 h 165821"/>
                <a:gd name="connsiteX51" fmla="*/ 253715 w 331459"/>
                <a:gd name="connsiteY51" fmla="*/ 89243 h 165821"/>
                <a:gd name="connsiteX52" fmla="*/ 263866 w 331459"/>
                <a:gd name="connsiteY52" fmla="*/ 101982 h 165821"/>
                <a:gd name="connsiteX53" fmla="*/ 276094 w 331459"/>
                <a:gd name="connsiteY53" fmla="*/ 111886 h 165821"/>
                <a:gd name="connsiteX54" fmla="*/ 290817 w 331459"/>
                <a:gd name="connsiteY54" fmla="*/ 113373 h 165821"/>
                <a:gd name="connsiteX55" fmla="*/ 303790 w 331459"/>
                <a:gd name="connsiteY55" fmla="*/ 112769 h 165821"/>
                <a:gd name="connsiteX56" fmla="*/ 313461 w 331459"/>
                <a:gd name="connsiteY56" fmla="*/ 118147 h 165821"/>
                <a:gd name="connsiteX57" fmla="*/ 320590 w 331459"/>
                <a:gd name="connsiteY57" fmla="*/ 137008 h 165821"/>
                <a:gd name="connsiteX58" fmla="*/ 323922 w 331459"/>
                <a:gd name="connsiteY58" fmla="*/ 152181 h 165821"/>
                <a:gd name="connsiteX59" fmla="*/ 327146 w 331459"/>
                <a:gd name="connsiteY59" fmla="*/ 161418 h 165821"/>
                <a:gd name="connsiteX60" fmla="*/ 328912 w 331459"/>
                <a:gd name="connsiteY60" fmla="*/ 164316 h 16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31459" h="165821">
                  <a:moveTo>
                    <a:pt x="328912" y="164316"/>
                  </a:moveTo>
                  <a:cubicBezTo>
                    <a:pt x="329005" y="164254"/>
                    <a:pt x="328509" y="163216"/>
                    <a:pt x="327657" y="161201"/>
                  </a:cubicBezTo>
                  <a:cubicBezTo>
                    <a:pt x="326882" y="159140"/>
                    <a:pt x="325859" y="156056"/>
                    <a:pt x="324976" y="151933"/>
                  </a:cubicBezTo>
                  <a:cubicBezTo>
                    <a:pt x="324062" y="147811"/>
                    <a:pt x="323256" y="142681"/>
                    <a:pt x="322140" y="136683"/>
                  </a:cubicBezTo>
                  <a:cubicBezTo>
                    <a:pt x="320838" y="130793"/>
                    <a:pt x="319815" y="123587"/>
                    <a:pt x="315041" y="116907"/>
                  </a:cubicBezTo>
                  <a:cubicBezTo>
                    <a:pt x="312593" y="113637"/>
                    <a:pt x="308579" y="111111"/>
                    <a:pt x="304100" y="110584"/>
                  </a:cubicBezTo>
                  <a:cubicBezTo>
                    <a:pt x="299636" y="109902"/>
                    <a:pt x="295110" y="110599"/>
                    <a:pt x="290585" y="110987"/>
                  </a:cubicBezTo>
                  <a:cubicBezTo>
                    <a:pt x="286091" y="111343"/>
                    <a:pt x="281348" y="111452"/>
                    <a:pt x="277148" y="109530"/>
                  </a:cubicBezTo>
                  <a:cubicBezTo>
                    <a:pt x="272933" y="107593"/>
                    <a:pt x="269290" y="104043"/>
                    <a:pt x="265912" y="100184"/>
                  </a:cubicBezTo>
                  <a:cubicBezTo>
                    <a:pt x="262533" y="96294"/>
                    <a:pt x="259387" y="91893"/>
                    <a:pt x="256008" y="87522"/>
                  </a:cubicBezTo>
                  <a:cubicBezTo>
                    <a:pt x="252723" y="83229"/>
                    <a:pt x="249654" y="78053"/>
                    <a:pt x="244571" y="74442"/>
                  </a:cubicBezTo>
                  <a:cubicBezTo>
                    <a:pt x="239611" y="70877"/>
                    <a:pt x="233598" y="68769"/>
                    <a:pt x="227383" y="68010"/>
                  </a:cubicBezTo>
                  <a:cubicBezTo>
                    <a:pt x="224268" y="67638"/>
                    <a:pt x="221028" y="67607"/>
                    <a:pt x="217774" y="68304"/>
                  </a:cubicBezTo>
                  <a:cubicBezTo>
                    <a:pt x="214550" y="68924"/>
                    <a:pt x="211156" y="70691"/>
                    <a:pt x="209079" y="73775"/>
                  </a:cubicBezTo>
                  <a:lnTo>
                    <a:pt x="211962" y="74349"/>
                  </a:lnTo>
                  <a:cubicBezTo>
                    <a:pt x="211001" y="69715"/>
                    <a:pt x="209529" y="65081"/>
                    <a:pt x="207142" y="60788"/>
                  </a:cubicBezTo>
                  <a:cubicBezTo>
                    <a:pt x="204725" y="56541"/>
                    <a:pt x="201594" y="52620"/>
                    <a:pt x="197874" y="49241"/>
                  </a:cubicBezTo>
                  <a:cubicBezTo>
                    <a:pt x="190342" y="42608"/>
                    <a:pt x="180687" y="38222"/>
                    <a:pt x="170504" y="36579"/>
                  </a:cubicBezTo>
                  <a:cubicBezTo>
                    <a:pt x="166289" y="35789"/>
                    <a:pt x="162027" y="35680"/>
                    <a:pt x="157811" y="35696"/>
                  </a:cubicBezTo>
                  <a:cubicBezTo>
                    <a:pt x="153441" y="35928"/>
                    <a:pt x="149736" y="36672"/>
                    <a:pt x="146296" y="35277"/>
                  </a:cubicBezTo>
                  <a:cubicBezTo>
                    <a:pt x="142747" y="34022"/>
                    <a:pt x="140189" y="31620"/>
                    <a:pt x="138004" y="28241"/>
                  </a:cubicBezTo>
                  <a:cubicBezTo>
                    <a:pt x="135649" y="24940"/>
                    <a:pt x="132998" y="21887"/>
                    <a:pt x="130224" y="19020"/>
                  </a:cubicBezTo>
                  <a:cubicBezTo>
                    <a:pt x="119174" y="7737"/>
                    <a:pt x="105086" y="-834"/>
                    <a:pt x="90068" y="-1500"/>
                  </a:cubicBezTo>
                  <a:cubicBezTo>
                    <a:pt x="75128" y="-1686"/>
                    <a:pt x="61907" y="4808"/>
                    <a:pt x="52299" y="13161"/>
                  </a:cubicBezTo>
                  <a:cubicBezTo>
                    <a:pt x="42643" y="21655"/>
                    <a:pt x="36506" y="32379"/>
                    <a:pt x="33917" y="42748"/>
                  </a:cubicBezTo>
                  <a:lnTo>
                    <a:pt x="35282" y="41942"/>
                  </a:lnTo>
                  <a:cubicBezTo>
                    <a:pt x="25223" y="39462"/>
                    <a:pt x="15614" y="42453"/>
                    <a:pt x="9275" y="47227"/>
                  </a:cubicBezTo>
                  <a:cubicBezTo>
                    <a:pt x="2766" y="52062"/>
                    <a:pt x="-380" y="58664"/>
                    <a:pt x="-1667" y="63996"/>
                  </a:cubicBezTo>
                  <a:cubicBezTo>
                    <a:pt x="-2968" y="69420"/>
                    <a:pt x="-2565" y="73791"/>
                    <a:pt x="-2023" y="76611"/>
                  </a:cubicBezTo>
                  <a:cubicBezTo>
                    <a:pt x="-1729" y="78022"/>
                    <a:pt x="-1434" y="79076"/>
                    <a:pt x="-1155" y="79773"/>
                  </a:cubicBezTo>
                  <a:lnTo>
                    <a:pt x="-706" y="80781"/>
                  </a:lnTo>
                  <a:cubicBezTo>
                    <a:pt x="-194" y="80796"/>
                    <a:pt x="-3201" y="74814"/>
                    <a:pt x="-473" y="64306"/>
                  </a:cubicBezTo>
                  <a:cubicBezTo>
                    <a:pt x="937" y="59207"/>
                    <a:pt x="4114" y="53054"/>
                    <a:pt x="10314" y="48652"/>
                  </a:cubicBezTo>
                  <a:cubicBezTo>
                    <a:pt x="16374" y="44282"/>
                    <a:pt x="25471" y="41663"/>
                    <a:pt x="34708" y="44112"/>
                  </a:cubicBezTo>
                  <a:lnTo>
                    <a:pt x="35793" y="44390"/>
                  </a:lnTo>
                  <a:lnTo>
                    <a:pt x="36087" y="43306"/>
                  </a:lnTo>
                  <a:cubicBezTo>
                    <a:pt x="38707" y="33418"/>
                    <a:pt x="44735" y="23220"/>
                    <a:pt x="54050" y="15176"/>
                  </a:cubicBezTo>
                  <a:cubicBezTo>
                    <a:pt x="63287" y="7272"/>
                    <a:pt x="76119" y="1212"/>
                    <a:pt x="89944" y="1491"/>
                  </a:cubicBezTo>
                  <a:cubicBezTo>
                    <a:pt x="103799" y="2158"/>
                    <a:pt x="117329" y="10325"/>
                    <a:pt x="127930" y="21252"/>
                  </a:cubicBezTo>
                  <a:cubicBezTo>
                    <a:pt x="130596" y="24010"/>
                    <a:pt x="133122" y="26955"/>
                    <a:pt x="135400" y="30148"/>
                  </a:cubicBezTo>
                  <a:cubicBezTo>
                    <a:pt x="137477" y="33464"/>
                    <a:pt x="140980" y="36967"/>
                    <a:pt x="145195" y="38346"/>
                  </a:cubicBezTo>
                  <a:cubicBezTo>
                    <a:pt x="147303" y="39106"/>
                    <a:pt x="149550" y="39447"/>
                    <a:pt x="151782" y="39369"/>
                  </a:cubicBezTo>
                  <a:lnTo>
                    <a:pt x="157919" y="38950"/>
                  </a:lnTo>
                  <a:cubicBezTo>
                    <a:pt x="161918" y="38950"/>
                    <a:pt x="165963" y="39044"/>
                    <a:pt x="169946" y="39818"/>
                  </a:cubicBezTo>
                  <a:cubicBezTo>
                    <a:pt x="179617" y="41353"/>
                    <a:pt x="188699" y="45506"/>
                    <a:pt x="195720" y="51659"/>
                  </a:cubicBezTo>
                  <a:cubicBezTo>
                    <a:pt x="199176" y="54790"/>
                    <a:pt x="202074" y="58416"/>
                    <a:pt x="204337" y="62353"/>
                  </a:cubicBezTo>
                  <a:cubicBezTo>
                    <a:pt x="206553" y="66321"/>
                    <a:pt x="207917" y="70614"/>
                    <a:pt x="208863" y="74922"/>
                  </a:cubicBezTo>
                  <a:lnTo>
                    <a:pt x="209653" y="78595"/>
                  </a:lnTo>
                  <a:lnTo>
                    <a:pt x="211745" y="75480"/>
                  </a:lnTo>
                  <a:cubicBezTo>
                    <a:pt x="214752" y="71017"/>
                    <a:pt x="221462" y="70428"/>
                    <a:pt x="227026" y="71079"/>
                  </a:cubicBezTo>
                  <a:cubicBezTo>
                    <a:pt x="232792" y="71760"/>
                    <a:pt x="238325" y="73667"/>
                    <a:pt x="242819" y="76875"/>
                  </a:cubicBezTo>
                  <a:cubicBezTo>
                    <a:pt x="247345" y="79990"/>
                    <a:pt x="250289" y="84810"/>
                    <a:pt x="253715" y="89243"/>
                  </a:cubicBezTo>
                  <a:cubicBezTo>
                    <a:pt x="257140" y="93613"/>
                    <a:pt x="260317" y="97984"/>
                    <a:pt x="263866" y="101982"/>
                  </a:cubicBezTo>
                  <a:cubicBezTo>
                    <a:pt x="267400" y="105934"/>
                    <a:pt x="271259" y="109700"/>
                    <a:pt x="276094" y="111886"/>
                  </a:cubicBezTo>
                  <a:cubicBezTo>
                    <a:pt x="281023" y="114055"/>
                    <a:pt x="286230" y="113807"/>
                    <a:pt x="290817" y="113373"/>
                  </a:cubicBezTo>
                  <a:cubicBezTo>
                    <a:pt x="295420" y="112924"/>
                    <a:pt x="299775" y="112227"/>
                    <a:pt x="303790" y="112769"/>
                  </a:cubicBezTo>
                  <a:cubicBezTo>
                    <a:pt x="307804" y="113203"/>
                    <a:pt x="311213" y="115295"/>
                    <a:pt x="313461" y="118147"/>
                  </a:cubicBezTo>
                  <a:cubicBezTo>
                    <a:pt x="317908" y="124083"/>
                    <a:pt x="319195" y="131196"/>
                    <a:pt x="320590" y="137008"/>
                  </a:cubicBezTo>
                  <a:cubicBezTo>
                    <a:pt x="321861" y="142929"/>
                    <a:pt x="322837" y="148059"/>
                    <a:pt x="323922" y="152181"/>
                  </a:cubicBezTo>
                  <a:cubicBezTo>
                    <a:pt x="324976" y="156319"/>
                    <a:pt x="326200" y="159403"/>
                    <a:pt x="327146" y="161418"/>
                  </a:cubicBezTo>
                  <a:cubicBezTo>
                    <a:pt x="328184" y="163402"/>
                    <a:pt x="328835" y="164363"/>
                    <a:pt x="328912" y="164316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A843F7-7939-420C-59DA-B2AA1774D272}"/>
                </a:ext>
              </a:extLst>
            </p:cNvPr>
            <p:cNvSpPr/>
            <p:nvPr/>
          </p:nvSpPr>
          <p:spPr>
            <a:xfrm flipV="1">
              <a:off x="6968730" y="4001123"/>
              <a:ext cx="56389" cy="44138"/>
            </a:xfrm>
            <a:custGeom>
              <a:avLst/>
              <a:gdLst>
                <a:gd name="connsiteX0" fmla="*/ -114 w 67743"/>
                <a:gd name="connsiteY0" fmla="*/ 55084 h 56354"/>
                <a:gd name="connsiteX1" fmla="*/ 18298 w 67743"/>
                <a:gd name="connsiteY1" fmla="*/ 2095 h 56354"/>
                <a:gd name="connsiteX2" fmla="*/ 40212 w 67743"/>
                <a:gd name="connsiteY2" fmla="*/ 3 h 56354"/>
                <a:gd name="connsiteX3" fmla="*/ 60251 w 67743"/>
                <a:gd name="connsiteY3" fmla="*/ 16632 h 56354"/>
                <a:gd name="connsiteX4" fmla="*/ 64839 w 67743"/>
                <a:gd name="connsiteY4" fmla="*/ 43165 h 56354"/>
                <a:gd name="connsiteX5" fmla="*/ -114 w 67743"/>
                <a:gd name="connsiteY5" fmla="*/ 55084 h 5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3" h="56354">
                  <a:moveTo>
                    <a:pt x="-114" y="55084"/>
                  </a:moveTo>
                  <a:cubicBezTo>
                    <a:pt x="-6562" y="34517"/>
                    <a:pt x="-579" y="12479"/>
                    <a:pt x="18298" y="2095"/>
                  </a:cubicBezTo>
                  <a:cubicBezTo>
                    <a:pt x="24854" y="-1501"/>
                    <a:pt x="33083" y="-2245"/>
                    <a:pt x="40212" y="3"/>
                  </a:cubicBezTo>
                  <a:cubicBezTo>
                    <a:pt x="48938" y="2746"/>
                    <a:pt x="56888" y="7504"/>
                    <a:pt x="60251" y="16632"/>
                  </a:cubicBezTo>
                  <a:cubicBezTo>
                    <a:pt x="63429" y="25203"/>
                    <a:pt x="66017" y="34099"/>
                    <a:pt x="64839" y="43165"/>
                  </a:cubicBezTo>
                  <a:cubicBezTo>
                    <a:pt x="46644" y="47071"/>
                    <a:pt x="18081" y="51178"/>
                    <a:pt x="-114" y="55084"/>
                  </a:cubicBezTo>
                </a:path>
              </a:pathLst>
            </a:custGeom>
            <a:solidFill>
              <a:srgbClr val="6F3430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C656FAB-172D-1B55-5C15-680EBDF6F94C}"/>
                </a:ext>
              </a:extLst>
            </p:cNvPr>
            <p:cNvSpPr/>
            <p:nvPr/>
          </p:nvSpPr>
          <p:spPr>
            <a:xfrm flipV="1">
              <a:off x="6966563" y="4000686"/>
              <a:ext cx="57297" cy="43885"/>
            </a:xfrm>
            <a:custGeom>
              <a:avLst/>
              <a:gdLst>
                <a:gd name="connsiteX0" fmla="*/ 60191 w 68834"/>
                <a:gd name="connsiteY0" fmla="*/ 10327 h 56031"/>
                <a:gd name="connsiteX1" fmla="*/ 55604 w 68834"/>
                <a:gd name="connsiteY1" fmla="*/ 5491 h 56031"/>
                <a:gd name="connsiteX2" fmla="*/ 38633 w 68834"/>
                <a:gd name="connsiteY2" fmla="*/ -1065 h 56031"/>
                <a:gd name="connsiteX3" fmla="*/ 12844 w 68834"/>
                <a:gd name="connsiteY3" fmla="*/ 6669 h 56031"/>
                <a:gd name="connsiteX4" fmla="*/ -2422 w 68834"/>
                <a:gd name="connsiteY4" fmla="*/ 35806 h 56031"/>
                <a:gd name="connsiteX5" fmla="*/ -841 w 68834"/>
                <a:gd name="connsiteY5" fmla="*/ 53334 h 56031"/>
                <a:gd name="connsiteX6" fmla="*/ -469 w 68834"/>
                <a:gd name="connsiteY6" fmla="*/ 54760 h 56031"/>
                <a:gd name="connsiteX7" fmla="*/ 972 w 68834"/>
                <a:gd name="connsiteY7" fmla="*/ 54497 h 56031"/>
                <a:gd name="connsiteX8" fmla="*/ 47669 w 68834"/>
                <a:gd name="connsiteY8" fmla="*/ 45694 h 56031"/>
                <a:gd name="connsiteX9" fmla="*/ 66220 w 68834"/>
                <a:gd name="connsiteY9" fmla="*/ 41370 h 56031"/>
                <a:gd name="connsiteX10" fmla="*/ 47312 w 68834"/>
                <a:gd name="connsiteY10" fmla="*/ 43648 h 56031"/>
                <a:gd name="connsiteX11" fmla="*/ 415 w 68834"/>
                <a:gd name="connsiteY11" fmla="*/ 51351 h 56031"/>
                <a:gd name="connsiteX12" fmla="*/ 2243 w 68834"/>
                <a:gd name="connsiteY12" fmla="*/ 52513 h 56031"/>
                <a:gd name="connsiteX13" fmla="*/ 833 w 68834"/>
                <a:gd name="connsiteY13" fmla="*/ 36085 h 56031"/>
                <a:gd name="connsiteX14" fmla="*/ 14735 w 68834"/>
                <a:gd name="connsiteY14" fmla="*/ 9025 h 56031"/>
                <a:gd name="connsiteX15" fmla="*/ 38447 w 68834"/>
                <a:gd name="connsiteY15" fmla="*/ 1245 h 56031"/>
                <a:gd name="connsiteX16" fmla="*/ 54875 w 68834"/>
                <a:gd name="connsiteY16" fmla="*/ 6529 h 56031"/>
                <a:gd name="connsiteX17" fmla="*/ 60191 w 68834"/>
                <a:gd name="connsiteY17" fmla="*/ 10327 h 5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834" h="56031">
                  <a:moveTo>
                    <a:pt x="60191" y="10327"/>
                  </a:moveTo>
                  <a:cubicBezTo>
                    <a:pt x="60315" y="10218"/>
                    <a:pt x="59029" y="8172"/>
                    <a:pt x="55604" y="5491"/>
                  </a:cubicBezTo>
                  <a:cubicBezTo>
                    <a:pt x="52210" y="2903"/>
                    <a:pt x="46460" y="-259"/>
                    <a:pt x="38633" y="-1065"/>
                  </a:cubicBezTo>
                  <a:cubicBezTo>
                    <a:pt x="30900" y="-1995"/>
                    <a:pt x="21043" y="144"/>
                    <a:pt x="12844" y="6669"/>
                  </a:cubicBezTo>
                  <a:cubicBezTo>
                    <a:pt x="4568" y="12992"/>
                    <a:pt x="-1507" y="23841"/>
                    <a:pt x="-2422" y="35806"/>
                  </a:cubicBezTo>
                  <a:cubicBezTo>
                    <a:pt x="-2964" y="41866"/>
                    <a:pt x="-2329" y="47832"/>
                    <a:pt x="-841" y="53334"/>
                  </a:cubicBezTo>
                  <a:lnTo>
                    <a:pt x="-469" y="54760"/>
                  </a:lnTo>
                  <a:lnTo>
                    <a:pt x="972" y="54497"/>
                  </a:lnTo>
                  <a:cubicBezTo>
                    <a:pt x="19679" y="51118"/>
                    <a:pt x="36014" y="48034"/>
                    <a:pt x="47669" y="45694"/>
                  </a:cubicBezTo>
                  <a:cubicBezTo>
                    <a:pt x="59324" y="43353"/>
                    <a:pt x="66282" y="41757"/>
                    <a:pt x="66220" y="41370"/>
                  </a:cubicBezTo>
                  <a:cubicBezTo>
                    <a:pt x="66143" y="40982"/>
                    <a:pt x="59060" y="41866"/>
                    <a:pt x="47312" y="43648"/>
                  </a:cubicBezTo>
                  <a:cubicBezTo>
                    <a:pt x="35565" y="45430"/>
                    <a:pt x="19136" y="48127"/>
                    <a:pt x="415" y="51351"/>
                  </a:cubicBezTo>
                  <a:lnTo>
                    <a:pt x="2243" y="52513"/>
                  </a:lnTo>
                  <a:cubicBezTo>
                    <a:pt x="910" y="47337"/>
                    <a:pt x="337" y="41742"/>
                    <a:pt x="833" y="36085"/>
                  </a:cubicBezTo>
                  <a:cubicBezTo>
                    <a:pt x="1716" y="24926"/>
                    <a:pt x="7187" y="15023"/>
                    <a:pt x="14735" y="9025"/>
                  </a:cubicBezTo>
                  <a:cubicBezTo>
                    <a:pt x="22220" y="2872"/>
                    <a:pt x="31178" y="656"/>
                    <a:pt x="38447" y="1245"/>
                  </a:cubicBezTo>
                  <a:cubicBezTo>
                    <a:pt x="45793" y="1694"/>
                    <a:pt x="51388" y="4360"/>
                    <a:pt x="54875" y="6529"/>
                  </a:cubicBezTo>
                  <a:cubicBezTo>
                    <a:pt x="58378" y="8792"/>
                    <a:pt x="59990" y="10528"/>
                    <a:pt x="60191" y="1032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C620914-3287-8DF7-DD52-BE8E33D9D279}"/>
                </a:ext>
              </a:extLst>
            </p:cNvPr>
            <p:cNvSpPr/>
            <p:nvPr/>
          </p:nvSpPr>
          <p:spPr>
            <a:xfrm flipV="1">
              <a:off x="6488670" y="2482152"/>
              <a:ext cx="2141198" cy="810515"/>
            </a:xfrm>
            <a:custGeom>
              <a:avLst/>
              <a:gdLst>
                <a:gd name="connsiteX0" fmla="*/ 2414108 w 2572315"/>
                <a:gd name="connsiteY0" fmla="*/ -2332 h 1034852"/>
                <a:gd name="connsiteX1" fmla="*/ 152224 w 2572315"/>
                <a:gd name="connsiteY1" fmla="*/ -2332 h 1034852"/>
                <a:gd name="connsiteX2" fmla="*/ -2992 w 2572315"/>
                <a:gd name="connsiteY2" fmla="*/ 152899 h 1034852"/>
                <a:gd name="connsiteX3" fmla="*/ -2992 w 2572315"/>
                <a:gd name="connsiteY3" fmla="*/ 877306 h 1034852"/>
                <a:gd name="connsiteX4" fmla="*/ 152224 w 2572315"/>
                <a:gd name="connsiteY4" fmla="*/ 1032521 h 1034852"/>
                <a:gd name="connsiteX5" fmla="*/ 2414108 w 2572315"/>
                <a:gd name="connsiteY5" fmla="*/ 1032521 h 1034852"/>
                <a:gd name="connsiteX6" fmla="*/ 2569323 w 2572315"/>
                <a:gd name="connsiteY6" fmla="*/ 877306 h 1034852"/>
                <a:gd name="connsiteX7" fmla="*/ 2569323 w 2572315"/>
                <a:gd name="connsiteY7" fmla="*/ 152899 h 1034852"/>
                <a:gd name="connsiteX8" fmla="*/ 2414108 w 2572315"/>
                <a:gd name="connsiteY8" fmla="*/ -2332 h 103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15" h="1034852">
                  <a:moveTo>
                    <a:pt x="2414108" y="-2332"/>
                  </a:moveTo>
                  <a:lnTo>
                    <a:pt x="152224" y="-2332"/>
                  </a:lnTo>
                  <a:cubicBezTo>
                    <a:pt x="66487" y="-2332"/>
                    <a:pt x="-2992" y="67163"/>
                    <a:pt x="-2992" y="152899"/>
                  </a:cubicBezTo>
                  <a:lnTo>
                    <a:pt x="-2992" y="877306"/>
                  </a:lnTo>
                  <a:cubicBezTo>
                    <a:pt x="-2992" y="963027"/>
                    <a:pt x="66487" y="1032521"/>
                    <a:pt x="152224" y="1032521"/>
                  </a:cubicBezTo>
                  <a:lnTo>
                    <a:pt x="2414108" y="1032521"/>
                  </a:lnTo>
                  <a:cubicBezTo>
                    <a:pt x="2499829" y="1032521"/>
                    <a:pt x="2569323" y="963027"/>
                    <a:pt x="2569323" y="877306"/>
                  </a:cubicBezTo>
                  <a:lnTo>
                    <a:pt x="2569323" y="152899"/>
                  </a:lnTo>
                  <a:cubicBezTo>
                    <a:pt x="2569323" y="67163"/>
                    <a:pt x="2499829" y="-2332"/>
                    <a:pt x="2414108" y="-2332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6A6A599-D14E-E1EB-8476-CBFC87875016}"/>
                </a:ext>
              </a:extLst>
            </p:cNvPr>
            <p:cNvSpPr/>
            <p:nvPr/>
          </p:nvSpPr>
          <p:spPr>
            <a:xfrm flipV="1">
              <a:off x="6485289" y="2478996"/>
              <a:ext cx="2146907" cy="816650"/>
            </a:xfrm>
            <a:custGeom>
              <a:avLst/>
              <a:gdLst>
                <a:gd name="connsiteX0" fmla="*/ 2418170 w 2579174"/>
                <a:gd name="connsiteY0" fmla="*/ 1471 h 1042684"/>
                <a:gd name="connsiteX1" fmla="*/ 2422680 w 2579174"/>
                <a:gd name="connsiteY1" fmla="*/ 1905 h 1042684"/>
                <a:gd name="connsiteX2" fmla="*/ 2436008 w 2579174"/>
                <a:gd name="connsiteY2" fmla="*/ 2990 h 1042684"/>
                <a:gd name="connsiteX3" fmla="*/ 2485928 w 2579174"/>
                <a:gd name="connsiteY3" fmla="*/ 18116 h 1042684"/>
                <a:gd name="connsiteX4" fmla="*/ 2548201 w 2579174"/>
                <a:gd name="connsiteY4" fmla="*/ 74390 h 1042684"/>
                <a:gd name="connsiteX5" fmla="*/ 2568504 w 2579174"/>
                <a:gd name="connsiteY5" fmla="*/ 124279 h 1042684"/>
                <a:gd name="connsiteX6" fmla="*/ 2571805 w 2579174"/>
                <a:gd name="connsiteY6" fmla="*/ 185947 h 1042684"/>
                <a:gd name="connsiteX7" fmla="*/ 2571123 w 2579174"/>
                <a:gd name="connsiteY7" fmla="*/ 506235 h 1042684"/>
                <a:gd name="connsiteX8" fmla="*/ 2570813 w 2579174"/>
                <a:gd name="connsiteY8" fmla="*/ 706210 h 1042684"/>
                <a:gd name="connsiteX9" fmla="*/ 2570673 w 2579174"/>
                <a:gd name="connsiteY9" fmla="*/ 815395 h 1042684"/>
                <a:gd name="connsiteX10" fmla="*/ 2570596 w 2579174"/>
                <a:gd name="connsiteY10" fmla="*/ 872197 h 1042684"/>
                <a:gd name="connsiteX11" fmla="*/ 2562847 w 2579174"/>
                <a:gd name="connsiteY11" fmla="*/ 928688 h 1042684"/>
                <a:gd name="connsiteX12" fmla="*/ 2487819 w 2579174"/>
                <a:gd name="connsiteY12" fmla="*/ 1016362 h 1042684"/>
                <a:gd name="connsiteX13" fmla="*/ 2429359 w 2579174"/>
                <a:gd name="connsiteY13" fmla="*/ 1032697 h 1042684"/>
                <a:gd name="connsiteX14" fmla="*/ 2365910 w 2579174"/>
                <a:gd name="connsiteY14" fmla="*/ 1033208 h 1042684"/>
                <a:gd name="connsiteX15" fmla="*/ 2098502 w 2579174"/>
                <a:gd name="connsiteY15" fmla="*/ 1032976 h 1042684"/>
                <a:gd name="connsiteX16" fmla="*/ 1508451 w 2579174"/>
                <a:gd name="connsiteY16" fmla="*/ 1032604 h 1042684"/>
                <a:gd name="connsiteX17" fmla="*/ 156440 w 2579174"/>
                <a:gd name="connsiteY17" fmla="*/ 1032279 h 1042684"/>
                <a:gd name="connsiteX18" fmla="*/ 73881 w 2579174"/>
                <a:gd name="connsiteY18" fmla="*/ 1007760 h 1042684"/>
                <a:gd name="connsiteX19" fmla="*/ 18289 w 2579174"/>
                <a:gd name="connsiteY19" fmla="*/ 942668 h 1042684"/>
                <a:gd name="connsiteX20" fmla="*/ 6587 w 2579174"/>
                <a:gd name="connsiteY20" fmla="*/ 901272 h 1042684"/>
                <a:gd name="connsiteX21" fmla="*/ 5084 w 2579174"/>
                <a:gd name="connsiteY21" fmla="*/ 857690 h 1042684"/>
                <a:gd name="connsiteX22" fmla="*/ 5084 w 2579174"/>
                <a:gd name="connsiteY22" fmla="*/ 769784 h 1042684"/>
                <a:gd name="connsiteX23" fmla="*/ 5022 w 2579174"/>
                <a:gd name="connsiteY23" fmla="*/ 424807 h 1042684"/>
                <a:gd name="connsiteX24" fmla="*/ 4975 w 2579174"/>
                <a:gd name="connsiteY24" fmla="*/ 256728 h 1042684"/>
                <a:gd name="connsiteX25" fmla="*/ 4944 w 2579174"/>
                <a:gd name="connsiteY25" fmla="*/ 173874 h 1042684"/>
                <a:gd name="connsiteX26" fmla="*/ 17994 w 2579174"/>
                <a:gd name="connsiteY26" fmla="*/ 95313 h 1042684"/>
                <a:gd name="connsiteX27" fmla="*/ 139237 w 2579174"/>
                <a:gd name="connsiteY27" fmla="*/ 6291 h 1042684"/>
                <a:gd name="connsiteX28" fmla="*/ 178572 w 2579174"/>
                <a:gd name="connsiteY28" fmla="*/ 5252 h 1042684"/>
                <a:gd name="connsiteX29" fmla="*/ 218139 w 2579174"/>
                <a:gd name="connsiteY29" fmla="*/ 5237 h 1042684"/>
                <a:gd name="connsiteX30" fmla="*/ 296545 w 2579174"/>
                <a:gd name="connsiteY30" fmla="*/ 5190 h 1042684"/>
                <a:gd name="connsiteX31" fmla="*/ 1400768 w 2579174"/>
                <a:gd name="connsiteY31" fmla="*/ 4338 h 1042684"/>
                <a:gd name="connsiteX32" fmla="*/ 2145198 w 2579174"/>
                <a:gd name="connsiteY32" fmla="*/ 3052 h 1042684"/>
                <a:gd name="connsiteX33" fmla="*/ 2347591 w 2579174"/>
                <a:gd name="connsiteY33" fmla="*/ 2292 h 1042684"/>
                <a:gd name="connsiteX34" fmla="*/ 2400239 w 2579174"/>
                <a:gd name="connsiteY34" fmla="*/ 1889 h 1042684"/>
                <a:gd name="connsiteX35" fmla="*/ 2418170 w 2579174"/>
                <a:gd name="connsiteY35" fmla="*/ 1471 h 1042684"/>
                <a:gd name="connsiteX36" fmla="*/ 2400239 w 2579174"/>
                <a:gd name="connsiteY36" fmla="*/ 1068 h 1042684"/>
                <a:gd name="connsiteX37" fmla="*/ 2347591 w 2579174"/>
                <a:gd name="connsiteY37" fmla="*/ 665 h 1042684"/>
                <a:gd name="connsiteX38" fmla="*/ 2145198 w 2579174"/>
                <a:gd name="connsiteY38" fmla="*/ -94 h 1042684"/>
                <a:gd name="connsiteX39" fmla="*/ 1400768 w 2579174"/>
                <a:gd name="connsiteY39" fmla="*/ -1381 h 1042684"/>
                <a:gd name="connsiteX40" fmla="*/ 296545 w 2579174"/>
                <a:gd name="connsiteY40" fmla="*/ -2249 h 1042684"/>
                <a:gd name="connsiteX41" fmla="*/ 218139 w 2579174"/>
                <a:gd name="connsiteY41" fmla="*/ -2280 h 1042684"/>
                <a:gd name="connsiteX42" fmla="*/ 178572 w 2579174"/>
                <a:gd name="connsiteY42" fmla="*/ -2295 h 1042684"/>
                <a:gd name="connsiteX43" fmla="*/ 138400 w 2579174"/>
                <a:gd name="connsiteY43" fmla="*/ -1241 h 1042684"/>
                <a:gd name="connsiteX44" fmla="*/ 10958 w 2579174"/>
                <a:gd name="connsiteY44" fmla="*/ 92182 h 1042684"/>
                <a:gd name="connsiteX45" fmla="*/ -2820 w 2579174"/>
                <a:gd name="connsiteY45" fmla="*/ 173874 h 1042684"/>
                <a:gd name="connsiteX46" fmla="*/ -2851 w 2579174"/>
                <a:gd name="connsiteY46" fmla="*/ 256728 h 1042684"/>
                <a:gd name="connsiteX47" fmla="*/ -2898 w 2579174"/>
                <a:gd name="connsiteY47" fmla="*/ 424807 h 1042684"/>
                <a:gd name="connsiteX48" fmla="*/ -2944 w 2579174"/>
                <a:gd name="connsiteY48" fmla="*/ 769784 h 1042684"/>
                <a:gd name="connsiteX49" fmla="*/ -2960 w 2579174"/>
                <a:gd name="connsiteY49" fmla="*/ 857690 h 1042684"/>
                <a:gd name="connsiteX50" fmla="*/ -1395 w 2579174"/>
                <a:gd name="connsiteY50" fmla="*/ 902341 h 1042684"/>
                <a:gd name="connsiteX51" fmla="*/ 10927 w 2579174"/>
                <a:gd name="connsiteY51" fmla="*/ 945953 h 1042684"/>
                <a:gd name="connsiteX52" fmla="*/ 69479 w 2579174"/>
                <a:gd name="connsiteY52" fmla="*/ 1014517 h 1042684"/>
                <a:gd name="connsiteX53" fmla="*/ 156440 w 2579174"/>
                <a:gd name="connsiteY53" fmla="*/ 1040353 h 1042684"/>
                <a:gd name="connsiteX54" fmla="*/ 1508451 w 2579174"/>
                <a:gd name="connsiteY54" fmla="*/ 1040043 h 1042684"/>
                <a:gd name="connsiteX55" fmla="*/ 2098502 w 2579174"/>
                <a:gd name="connsiteY55" fmla="*/ 1039672 h 1042684"/>
                <a:gd name="connsiteX56" fmla="*/ 2365910 w 2579174"/>
                <a:gd name="connsiteY56" fmla="*/ 1039439 h 1042684"/>
                <a:gd name="connsiteX57" fmla="*/ 2429809 w 2579174"/>
                <a:gd name="connsiteY57" fmla="*/ 1038788 h 1042684"/>
                <a:gd name="connsiteX58" fmla="*/ 2490547 w 2579174"/>
                <a:gd name="connsiteY58" fmla="*/ 1021662 h 1042684"/>
                <a:gd name="connsiteX59" fmla="*/ 2568255 w 2579174"/>
                <a:gd name="connsiteY59" fmla="*/ 930470 h 1042684"/>
                <a:gd name="connsiteX60" fmla="*/ 2576160 w 2579174"/>
                <a:gd name="connsiteY60" fmla="*/ 872197 h 1042684"/>
                <a:gd name="connsiteX61" fmla="*/ 2576098 w 2579174"/>
                <a:gd name="connsiteY61" fmla="*/ 815395 h 1042684"/>
                <a:gd name="connsiteX62" fmla="*/ 2575943 w 2579174"/>
                <a:gd name="connsiteY62" fmla="*/ 706210 h 1042684"/>
                <a:gd name="connsiteX63" fmla="*/ 2575633 w 2579174"/>
                <a:gd name="connsiteY63" fmla="*/ 506235 h 1042684"/>
                <a:gd name="connsiteX64" fmla="*/ 2574951 w 2579174"/>
                <a:gd name="connsiteY64" fmla="*/ 185947 h 1042684"/>
                <a:gd name="connsiteX65" fmla="*/ 2571216 w 2579174"/>
                <a:gd name="connsiteY65" fmla="*/ 123706 h 1042684"/>
                <a:gd name="connsiteX66" fmla="*/ 2550215 w 2579174"/>
                <a:gd name="connsiteY66" fmla="*/ 73104 h 1042684"/>
                <a:gd name="connsiteX67" fmla="*/ 2486642 w 2579174"/>
                <a:gd name="connsiteY67" fmla="*/ 16659 h 1042684"/>
                <a:gd name="connsiteX68" fmla="*/ 2436101 w 2579174"/>
                <a:gd name="connsiteY68" fmla="*/ 2184 h 1042684"/>
                <a:gd name="connsiteX69" fmla="*/ 2418170 w 2579174"/>
                <a:gd name="connsiteY69" fmla="*/ 1471 h 104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579174" h="1042684">
                  <a:moveTo>
                    <a:pt x="2418170" y="1471"/>
                  </a:moveTo>
                  <a:cubicBezTo>
                    <a:pt x="2418170" y="1471"/>
                    <a:pt x="2419689" y="1688"/>
                    <a:pt x="2422680" y="1905"/>
                  </a:cubicBezTo>
                  <a:cubicBezTo>
                    <a:pt x="2425656" y="2230"/>
                    <a:pt x="2430150" y="2215"/>
                    <a:pt x="2436008" y="2990"/>
                  </a:cubicBezTo>
                  <a:cubicBezTo>
                    <a:pt x="2447679" y="4602"/>
                    <a:pt x="2465223" y="7934"/>
                    <a:pt x="2485928" y="18116"/>
                  </a:cubicBezTo>
                  <a:cubicBezTo>
                    <a:pt x="2506495" y="28112"/>
                    <a:pt x="2530176" y="45904"/>
                    <a:pt x="2548201" y="74390"/>
                  </a:cubicBezTo>
                  <a:cubicBezTo>
                    <a:pt x="2557174" y="88540"/>
                    <a:pt x="2564629" y="105341"/>
                    <a:pt x="2568504" y="124279"/>
                  </a:cubicBezTo>
                  <a:cubicBezTo>
                    <a:pt x="2572828" y="143172"/>
                    <a:pt x="2571727" y="163955"/>
                    <a:pt x="2571805" y="185947"/>
                  </a:cubicBezTo>
                  <a:cubicBezTo>
                    <a:pt x="2571618" y="273900"/>
                    <a:pt x="2571386" y="381427"/>
                    <a:pt x="2571123" y="506235"/>
                  </a:cubicBezTo>
                  <a:cubicBezTo>
                    <a:pt x="2571030" y="568678"/>
                    <a:pt x="2570922" y="635429"/>
                    <a:pt x="2570813" y="706210"/>
                  </a:cubicBezTo>
                  <a:cubicBezTo>
                    <a:pt x="2570766" y="741608"/>
                    <a:pt x="2570720" y="778014"/>
                    <a:pt x="2570673" y="815395"/>
                  </a:cubicBezTo>
                  <a:cubicBezTo>
                    <a:pt x="2570642" y="834086"/>
                    <a:pt x="2570627" y="853025"/>
                    <a:pt x="2570596" y="872197"/>
                  </a:cubicBezTo>
                  <a:cubicBezTo>
                    <a:pt x="2570766" y="891306"/>
                    <a:pt x="2569077" y="910307"/>
                    <a:pt x="2562847" y="928688"/>
                  </a:cubicBezTo>
                  <a:cubicBezTo>
                    <a:pt x="2550960" y="965372"/>
                    <a:pt x="2523807" y="997996"/>
                    <a:pt x="2487819" y="1016362"/>
                  </a:cubicBezTo>
                  <a:cubicBezTo>
                    <a:pt x="2469888" y="1025583"/>
                    <a:pt x="2449895" y="1031240"/>
                    <a:pt x="2429359" y="1032697"/>
                  </a:cubicBezTo>
                  <a:cubicBezTo>
                    <a:pt x="2408824" y="1033813"/>
                    <a:pt x="2387251" y="1032976"/>
                    <a:pt x="2365910" y="1033208"/>
                  </a:cubicBezTo>
                  <a:cubicBezTo>
                    <a:pt x="2280127" y="1033131"/>
                    <a:pt x="2190887" y="1033054"/>
                    <a:pt x="2098502" y="1032976"/>
                  </a:cubicBezTo>
                  <a:cubicBezTo>
                    <a:pt x="1913685" y="1032852"/>
                    <a:pt x="1716236" y="1032728"/>
                    <a:pt x="1508451" y="1032604"/>
                  </a:cubicBezTo>
                  <a:cubicBezTo>
                    <a:pt x="1092863" y="1032496"/>
                    <a:pt x="636004" y="1032403"/>
                    <a:pt x="156440" y="1032279"/>
                  </a:cubicBezTo>
                  <a:cubicBezTo>
                    <a:pt x="127195" y="1032077"/>
                    <a:pt x="98213" y="1023708"/>
                    <a:pt x="73881" y="1007760"/>
                  </a:cubicBezTo>
                  <a:cubicBezTo>
                    <a:pt x="49564" y="991875"/>
                    <a:pt x="30036" y="969015"/>
                    <a:pt x="18289" y="942668"/>
                  </a:cubicBezTo>
                  <a:cubicBezTo>
                    <a:pt x="12709" y="929432"/>
                    <a:pt x="8106" y="915608"/>
                    <a:pt x="6587" y="901272"/>
                  </a:cubicBezTo>
                  <a:cubicBezTo>
                    <a:pt x="4650" y="887152"/>
                    <a:pt x="5115" y="872476"/>
                    <a:pt x="5084" y="857690"/>
                  </a:cubicBezTo>
                  <a:cubicBezTo>
                    <a:pt x="5084" y="828290"/>
                    <a:pt x="5084" y="798983"/>
                    <a:pt x="5084" y="769784"/>
                  </a:cubicBezTo>
                  <a:cubicBezTo>
                    <a:pt x="5053" y="652989"/>
                    <a:pt x="5037" y="537898"/>
                    <a:pt x="5022" y="424807"/>
                  </a:cubicBezTo>
                  <a:cubicBezTo>
                    <a:pt x="5006" y="368269"/>
                    <a:pt x="4991" y="312227"/>
                    <a:pt x="4975" y="256728"/>
                  </a:cubicBezTo>
                  <a:cubicBezTo>
                    <a:pt x="4960" y="228971"/>
                    <a:pt x="4960" y="201352"/>
                    <a:pt x="4944" y="173874"/>
                  </a:cubicBezTo>
                  <a:cubicBezTo>
                    <a:pt x="4154" y="146333"/>
                    <a:pt x="6742" y="119723"/>
                    <a:pt x="17994" y="95313"/>
                  </a:cubicBezTo>
                  <a:cubicBezTo>
                    <a:pt x="39180" y="46354"/>
                    <a:pt x="87566" y="11839"/>
                    <a:pt x="139237" y="6291"/>
                  </a:cubicBezTo>
                  <a:cubicBezTo>
                    <a:pt x="152054" y="5082"/>
                    <a:pt x="165305" y="5206"/>
                    <a:pt x="178572" y="5252"/>
                  </a:cubicBezTo>
                  <a:cubicBezTo>
                    <a:pt x="191808" y="5252"/>
                    <a:pt x="204981" y="5237"/>
                    <a:pt x="218139" y="5237"/>
                  </a:cubicBezTo>
                  <a:cubicBezTo>
                    <a:pt x="244424" y="5221"/>
                    <a:pt x="270570" y="5206"/>
                    <a:pt x="296545" y="5190"/>
                  </a:cubicBezTo>
                  <a:cubicBezTo>
                    <a:pt x="712148" y="4865"/>
                    <a:pt x="1086416" y="4571"/>
                    <a:pt x="1400768" y="4338"/>
                  </a:cubicBezTo>
                  <a:cubicBezTo>
                    <a:pt x="1714981" y="3796"/>
                    <a:pt x="1969277" y="3346"/>
                    <a:pt x="2145198" y="3052"/>
                  </a:cubicBezTo>
                  <a:cubicBezTo>
                    <a:pt x="2232981" y="2726"/>
                    <a:pt x="2301158" y="2463"/>
                    <a:pt x="2347591" y="2292"/>
                  </a:cubicBezTo>
                  <a:cubicBezTo>
                    <a:pt x="2370621" y="2122"/>
                    <a:pt x="2388212" y="1982"/>
                    <a:pt x="2400239" y="1889"/>
                  </a:cubicBezTo>
                  <a:cubicBezTo>
                    <a:pt x="2412095" y="1750"/>
                    <a:pt x="2418170" y="1471"/>
                    <a:pt x="2418170" y="1471"/>
                  </a:cubicBezTo>
                  <a:cubicBezTo>
                    <a:pt x="2418170" y="1471"/>
                    <a:pt x="2412095" y="1208"/>
                    <a:pt x="2400239" y="1068"/>
                  </a:cubicBezTo>
                  <a:cubicBezTo>
                    <a:pt x="2388212" y="975"/>
                    <a:pt x="2370621" y="836"/>
                    <a:pt x="2347591" y="665"/>
                  </a:cubicBezTo>
                  <a:cubicBezTo>
                    <a:pt x="2301158" y="495"/>
                    <a:pt x="2232981" y="231"/>
                    <a:pt x="2145198" y="-94"/>
                  </a:cubicBezTo>
                  <a:cubicBezTo>
                    <a:pt x="1969277" y="-404"/>
                    <a:pt x="1714981" y="-838"/>
                    <a:pt x="1400768" y="-1381"/>
                  </a:cubicBezTo>
                  <a:cubicBezTo>
                    <a:pt x="1086416" y="-1629"/>
                    <a:pt x="712148" y="-1923"/>
                    <a:pt x="296545" y="-2249"/>
                  </a:cubicBezTo>
                  <a:cubicBezTo>
                    <a:pt x="270570" y="-2249"/>
                    <a:pt x="244424" y="-2264"/>
                    <a:pt x="218139" y="-2280"/>
                  </a:cubicBezTo>
                  <a:cubicBezTo>
                    <a:pt x="204981" y="-2280"/>
                    <a:pt x="191808" y="-2295"/>
                    <a:pt x="178572" y="-2295"/>
                  </a:cubicBezTo>
                  <a:cubicBezTo>
                    <a:pt x="165414" y="-2342"/>
                    <a:pt x="152085" y="-2528"/>
                    <a:pt x="138400" y="-1241"/>
                  </a:cubicBezTo>
                  <a:cubicBezTo>
                    <a:pt x="84094" y="4524"/>
                    <a:pt x="33260" y="40744"/>
                    <a:pt x="10958" y="92182"/>
                  </a:cubicBezTo>
                  <a:cubicBezTo>
                    <a:pt x="-899" y="117460"/>
                    <a:pt x="-3657" y="146690"/>
                    <a:pt x="-2820" y="173874"/>
                  </a:cubicBezTo>
                  <a:cubicBezTo>
                    <a:pt x="-2820" y="201352"/>
                    <a:pt x="-2836" y="228971"/>
                    <a:pt x="-2851" y="256728"/>
                  </a:cubicBezTo>
                  <a:cubicBezTo>
                    <a:pt x="-2867" y="312227"/>
                    <a:pt x="-2882" y="368269"/>
                    <a:pt x="-2898" y="424807"/>
                  </a:cubicBezTo>
                  <a:cubicBezTo>
                    <a:pt x="-2913" y="537898"/>
                    <a:pt x="-2929" y="652989"/>
                    <a:pt x="-2944" y="769784"/>
                  </a:cubicBezTo>
                  <a:cubicBezTo>
                    <a:pt x="-2960" y="798983"/>
                    <a:pt x="-2960" y="828290"/>
                    <a:pt x="-2960" y="857690"/>
                  </a:cubicBezTo>
                  <a:cubicBezTo>
                    <a:pt x="-2929" y="872290"/>
                    <a:pt x="-3425" y="887199"/>
                    <a:pt x="-1395" y="902341"/>
                  </a:cubicBezTo>
                  <a:cubicBezTo>
                    <a:pt x="217" y="917436"/>
                    <a:pt x="5037" y="932004"/>
                    <a:pt x="10927" y="945953"/>
                  </a:cubicBezTo>
                  <a:cubicBezTo>
                    <a:pt x="23310" y="973726"/>
                    <a:pt x="43861" y="997795"/>
                    <a:pt x="69479" y="1014517"/>
                  </a:cubicBezTo>
                  <a:cubicBezTo>
                    <a:pt x="95082" y="1031318"/>
                    <a:pt x="125692" y="1040152"/>
                    <a:pt x="156440" y="1040353"/>
                  </a:cubicBezTo>
                  <a:cubicBezTo>
                    <a:pt x="636004" y="1040245"/>
                    <a:pt x="1092863" y="1040136"/>
                    <a:pt x="1508451" y="1040043"/>
                  </a:cubicBezTo>
                  <a:cubicBezTo>
                    <a:pt x="1716236" y="1039904"/>
                    <a:pt x="1913685" y="1039780"/>
                    <a:pt x="2098502" y="1039672"/>
                  </a:cubicBezTo>
                  <a:cubicBezTo>
                    <a:pt x="2190887" y="1039578"/>
                    <a:pt x="2280127" y="1039501"/>
                    <a:pt x="2365910" y="1039439"/>
                  </a:cubicBezTo>
                  <a:cubicBezTo>
                    <a:pt x="2387453" y="1039144"/>
                    <a:pt x="2408375" y="1039981"/>
                    <a:pt x="2429809" y="1038788"/>
                  </a:cubicBezTo>
                  <a:cubicBezTo>
                    <a:pt x="2451150" y="1037238"/>
                    <a:pt x="2471949" y="1031302"/>
                    <a:pt x="2490547" y="1021662"/>
                  </a:cubicBezTo>
                  <a:cubicBezTo>
                    <a:pt x="2527929" y="1002506"/>
                    <a:pt x="2556012" y="968565"/>
                    <a:pt x="2568255" y="930470"/>
                  </a:cubicBezTo>
                  <a:cubicBezTo>
                    <a:pt x="2574687" y="911516"/>
                    <a:pt x="2576408" y="891352"/>
                    <a:pt x="2576160" y="872197"/>
                  </a:cubicBezTo>
                  <a:cubicBezTo>
                    <a:pt x="2576145" y="853025"/>
                    <a:pt x="2576114" y="834086"/>
                    <a:pt x="2576098" y="815395"/>
                  </a:cubicBezTo>
                  <a:cubicBezTo>
                    <a:pt x="2576052" y="778014"/>
                    <a:pt x="2575989" y="741608"/>
                    <a:pt x="2575943" y="706210"/>
                  </a:cubicBezTo>
                  <a:cubicBezTo>
                    <a:pt x="2575834" y="635429"/>
                    <a:pt x="2575741" y="568678"/>
                    <a:pt x="2575633" y="506235"/>
                  </a:cubicBezTo>
                  <a:cubicBezTo>
                    <a:pt x="2575370" y="381427"/>
                    <a:pt x="2575137" y="273900"/>
                    <a:pt x="2574951" y="185947"/>
                  </a:cubicBezTo>
                  <a:cubicBezTo>
                    <a:pt x="2574749" y="164094"/>
                    <a:pt x="2575741" y="142986"/>
                    <a:pt x="2571216" y="123706"/>
                  </a:cubicBezTo>
                  <a:cubicBezTo>
                    <a:pt x="2567155" y="104442"/>
                    <a:pt x="2559437" y="87409"/>
                    <a:pt x="2550215" y="73104"/>
                  </a:cubicBezTo>
                  <a:cubicBezTo>
                    <a:pt x="2531710" y="44308"/>
                    <a:pt x="2507534" y="26532"/>
                    <a:pt x="2486642" y="16659"/>
                  </a:cubicBezTo>
                  <a:cubicBezTo>
                    <a:pt x="2465610" y="6601"/>
                    <a:pt x="2447849" y="3532"/>
                    <a:pt x="2436101" y="2184"/>
                  </a:cubicBezTo>
                  <a:cubicBezTo>
                    <a:pt x="2424261" y="1301"/>
                    <a:pt x="2418170" y="1471"/>
                    <a:pt x="2418170" y="147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2FBA58F-1A24-0537-883D-6ED04F76776B}"/>
                </a:ext>
              </a:extLst>
            </p:cNvPr>
            <p:cNvSpPr/>
            <p:nvPr/>
          </p:nvSpPr>
          <p:spPr>
            <a:xfrm flipV="1">
              <a:off x="8196471" y="2788158"/>
              <a:ext cx="290889" cy="273702"/>
            </a:xfrm>
            <a:custGeom>
              <a:avLst/>
              <a:gdLst>
                <a:gd name="connsiteX0" fmla="*/ 158665 w 349458"/>
                <a:gd name="connsiteY0" fmla="*/ -1838 h 349458"/>
                <a:gd name="connsiteX1" fmla="*/ 158665 w 349458"/>
                <a:gd name="connsiteY1" fmla="*/ -1838 h 349458"/>
                <a:gd name="connsiteX2" fmla="*/ -3060 w 349458"/>
                <a:gd name="connsiteY2" fmla="*/ 184979 h 349458"/>
                <a:gd name="connsiteX3" fmla="*/ -3060 w 349458"/>
                <a:gd name="connsiteY3" fmla="*/ 184979 h 349458"/>
                <a:gd name="connsiteX4" fmla="*/ 183757 w 349458"/>
                <a:gd name="connsiteY4" fmla="*/ 346704 h 349458"/>
                <a:gd name="connsiteX5" fmla="*/ 183757 w 349458"/>
                <a:gd name="connsiteY5" fmla="*/ 346704 h 349458"/>
                <a:gd name="connsiteX6" fmla="*/ 345482 w 349458"/>
                <a:gd name="connsiteY6" fmla="*/ 159887 h 349458"/>
                <a:gd name="connsiteX7" fmla="*/ 345482 w 349458"/>
                <a:gd name="connsiteY7" fmla="*/ 159887 h 349458"/>
                <a:gd name="connsiteX8" fmla="*/ 158665 w 349458"/>
                <a:gd name="connsiteY8" fmla="*/ -1838 h 34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458" h="349458">
                  <a:moveTo>
                    <a:pt x="158665" y="-1838"/>
                  </a:moveTo>
                  <a:lnTo>
                    <a:pt x="158665" y="-1838"/>
                  </a:lnTo>
                  <a:cubicBezTo>
                    <a:pt x="62421" y="5090"/>
                    <a:pt x="-9987" y="88719"/>
                    <a:pt x="-3060" y="184979"/>
                  </a:cubicBezTo>
                  <a:lnTo>
                    <a:pt x="-3060" y="184979"/>
                  </a:lnTo>
                  <a:cubicBezTo>
                    <a:pt x="3868" y="281223"/>
                    <a:pt x="87512" y="353631"/>
                    <a:pt x="183757" y="346704"/>
                  </a:cubicBezTo>
                  <a:lnTo>
                    <a:pt x="183757" y="346704"/>
                  </a:lnTo>
                  <a:cubicBezTo>
                    <a:pt x="280002" y="339776"/>
                    <a:pt x="352409" y="256132"/>
                    <a:pt x="345482" y="159887"/>
                  </a:cubicBezTo>
                  <a:lnTo>
                    <a:pt x="345482" y="159887"/>
                  </a:lnTo>
                  <a:cubicBezTo>
                    <a:pt x="338554" y="63642"/>
                    <a:pt x="254909" y="-8766"/>
                    <a:pt x="158665" y="-1838"/>
                  </a:cubicBezTo>
                </a:path>
              </a:pathLst>
            </a:custGeom>
            <a:solidFill>
              <a:srgbClr val="13AA5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630372-135C-C3B4-00A3-01E7531B7F00}"/>
                </a:ext>
              </a:extLst>
            </p:cNvPr>
            <p:cNvSpPr/>
            <p:nvPr/>
          </p:nvSpPr>
          <p:spPr>
            <a:xfrm flipV="1">
              <a:off x="8245811" y="2857210"/>
              <a:ext cx="194957" cy="139726"/>
            </a:xfrm>
            <a:custGeom>
              <a:avLst/>
              <a:gdLst>
                <a:gd name="connsiteX0" fmla="*/ 101280 w 234210"/>
                <a:gd name="connsiteY0" fmla="*/ -2295 h 178400"/>
                <a:gd name="connsiteX1" fmla="*/ -3519 w 234210"/>
                <a:gd name="connsiteY1" fmla="*/ 79273 h 178400"/>
                <a:gd name="connsiteX2" fmla="*/ 24936 w 234210"/>
                <a:gd name="connsiteY2" fmla="*/ 115833 h 178400"/>
                <a:gd name="connsiteX3" fmla="*/ 95221 w 234210"/>
                <a:gd name="connsiteY3" fmla="*/ 61140 h 178400"/>
                <a:gd name="connsiteX4" fmla="*/ 195820 w 234210"/>
                <a:gd name="connsiteY4" fmla="*/ 176106 h 178400"/>
                <a:gd name="connsiteX5" fmla="*/ 230691 w 234210"/>
                <a:gd name="connsiteY5" fmla="*/ 145575 h 178400"/>
                <a:gd name="connsiteX6" fmla="*/ 101280 w 234210"/>
                <a:gd name="connsiteY6" fmla="*/ -229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210" h="178400">
                  <a:moveTo>
                    <a:pt x="101280" y="-2295"/>
                  </a:moveTo>
                  <a:lnTo>
                    <a:pt x="-3519" y="79273"/>
                  </a:lnTo>
                  <a:lnTo>
                    <a:pt x="24936" y="115833"/>
                  </a:lnTo>
                  <a:lnTo>
                    <a:pt x="95221" y="61140"/>
                  </a:lnTo>
                  <a:lnTo>
                    <a:pt x="195820" y="176106"/>
                  </a:lnTo>
                  <a:lnTo>
                    <a:pt x="230691" y="145575"/>
                  </a:lnTo>
                  <a:lnTo>
                    <a:pt x="101280" y="-2295"/>
                  </a:ln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81A5DB-D7FC-C2BD-4AC1-2405EB33F9B3}"/>
                </a:ext>
              </a:extLst>
            </p:cNvPr>
            <p:cNvSpPr/>
            <p:nvPr/>
          </p:nvSpPr>
          <p:spPr>
            <a:xfrm flipV="1">
              <a:off x="7371304" y="2861847"/>
              <a:ext cx="722264" cy="164878"/>
            </a:xfrm>
            <a:custGeom>
              <a:avLst/>
              <a:gdLst>
                <a:gd name="connsiteX0" fmla="*/ 759331 w 867688"/>
                <a:gd name="connsiteY0" fmla="*/ -2278 h 210513"/>
                <a:gd name="connsiteX1" fmla="*/ 102141 w 867688"/>
                <a:gd name="connsiteY1" fmla="*/ -2278 h 210513"/>
                <a:gd name="connsiteX2" fmla="*/ -3109 w 867688"/>
                <a:gd name="connsiteY2" fmla="*/ 102986 h 210513"/>
                <a:gd name="connsiteX3" fmla="*/ -3109 w 867688"/>
                <a:gd name="connsiteY3" fmla="*/ 102986 h 210513"/>
                <a:gd name="connsiteX4" fmla="*/ 102141 w 867688"/>
                <a:gd name="connsiteY4" fmla="*/ 208235 h 210513"/>
                <a:gd name="connsiteX5" fmla="*/ 759331 w 867688"/>
                <a:gd name="connsiteY5" fmla="*/ 208235 h 210513"/>
                <a:gd name="connsiteX6" fmla="*/ 864580 w 867688"/>
                <a:gd name="connsiteY6" fmla="*/ 102986 h 210513"/>
                <a:gd name="connsiteX7" fmla="*/ 864580 w 867688"/>
                <a:gd name="connsiteY7" fmla="*/ 102986 h 210513"/>
                <a:gd name="connsiteX8" fmla="*/ 759331 w 867688"/>
                <a:gd name="connsiteY8" fmla="*/ -2278 h 21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688" h="210513">
                  <a:moveTo>
                    <a:pt x="759331" y="-2278"/>
                  </a:moveTo>
                  <a:lnTo>
                    <a:pt x="102141" y="-2278"/>
                  </a:lnTo>
                  <a:cubicBezTo>
                    <a:pt x="44006" y="-2278"/>
                    <a:pt x="-3109" y="44852"/>
                    <a:pt x="-3109" y="102986"/>
                  </a:cubicBezTo>
                  <a:lnTo>
                    <a:pt x="-3109" y="102986"/>
                  </a:lnTo>
                  <a:cubicBezTo>
                    <a:pt x="-3109" y="161105"/>
                    <a:pt x="44006" y="208235"/>
                    <a:pt x="102141" y="208235"/>
                  </a:cubicBezTo>
                  <a:lnTo>
                    <a:pt x="759331" y="208235"/>
                  </a:lnTo>
                  <a:cubicBezTo>
                    <a:pt x="817449" y="208235"/>
                    <a:pt x="864580" y="161105"/>
                    <a:pt x="864580" y="102986"/>
                  </a:cubicBezTo>
                  <a:lnTo>
                    <a:pt x="864580" y="102986"/>
                  </a:lnTo>
                  <a:cubicBezTo>
                    <a:pt x="864580" y="44852"/>
                    <a:pt x="817449" y="-2278"/>
                    <a:pt x="759331" y="-2278"/>
                  </a:cubicBezTo>
                </a:path>
              </a:pathLst>
            </a:custGeom>
            <a:solidFill>
              <a:srgbClr val="DADBD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92B495-3544-DA7C-93AC-05F90BCF2B5D}"/>
                </a:ext>
              </a:extLst>
            </p:cNvPr>
            <p:cNvSpPr/>
            <p:nvPr/>
          </p:nvSpPr>
          <p:spPr>
            <a:xfrm flipV="1">
              <a:off x="6632656" y="2588814"/>
              <a:ext cx="657257" cy="618413"/>
            </a:xfrm>
            <a:custGeom>
              <a:avLst/>
              <a:gdLst>
                <a:gd name="connsiteX0" fmla="*/ 784305 w 789592"/>
                <a:gd name="connsiteY0" fmla="*/ 346719 h 789579"/>
                <a:gd name="connsiteX1" fmla="*/ 346447 w 789592"/>
                <a:gd name="connsiteY1" fmla="*/ 378 h 789579"/>
                <a:gd name="connsiteX2" fmla="*/ 106 w 789592"/>
                <a:gd name="connsiteY2" fmla="*/ 438221 h 789579"/>
                <a:gd name="connsiteX3" fmla="*/ 437964 w 789592"/>
                <a:gd name="connsiteY3" fmla="*/ 784561 h 789579"/>
                <a:gd name="connsiteX4" fmla="*/ 784305 w 789592"/>
                <a:gd name="connsiteY4" fmla="*/ 346719 h 78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592" h="789579">
                  <a:moveTo>
                    <a:pt x="784305" y="346719"/>
                  </a:moveTo>
                  <a:cubicBezTo>
                    <a:pt x="759027" y="130161"/>
                    <a:pt x="563005" y="-24900"/>
                    <a:pt x="346447" y="378"/>
                  </a:cubicBezTo>
                  <a:cubicBezTo>
                    <a:pt x="129904" y="25640"/>
                    <a:pt x="-25156" y="221678"/>
                    <a:pt x="106" y="438221"/>
                  </a:cubicBezTo>
                  <a:cubicBezTo>
                    <a:pt x="25384" y="654763"/>
                    <a:pt x="221407" y="809823"/>
                    <a:pt x="437964" y="784561"/>
                  </a:cubicBezTo>
                  <a:cubicBezTo>
                    <a:pt x="654507" y="759283"/>
                    <a:pt x="809567" y="563261"/>
                    <a:pt x="784305" y="346719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861305E-A826-A84F-5EDB-D67ADC045C37}"/>
                </a:ext>
              </a:extLst>
            </p:cNvPr>
            <p:cNvSpPr/>
            <p:nvPr/>
          </p:nvSpPr>
          <p:spPr>
            <a:xfrm flipV="1">
              <a:off x="6634581" y="2586422"/>
              <a:ext cx="663960" cy="625108"/>
            </a:xfrm>
            <a:custGeom>
              <a:avLst/>
              <a:gdLst>
                <a:gd name="connsiteX0" fmla="*/ 39310 w 797644"/>
                <a:gd name="connsiteY0" fmla="*/ 221176 h 798127"/>
                <a:gd name="connsiteX1" fmla="*/ 42704 w 797644"/>
                <a:gd name="connsiteY1" fmla="*/ 215674 h 798127"/>
                <a:gd name="connsiteX2" fmla="*/ 52143 w 797644"/>
                <a:gd name="connsiteY2" fmla="*/ 199339 h 798127"/>
                <a:gd name="connsiteX3" fmla="*/ 59009 w 797644"/>
                <a:gd name="connsiteY3" fmla="*/ 187266 h 798127"/>
                <a:gd name="connsiteX4" fmla="*/ 68602 w 797644"/>
                <a:gd name="connsiteY4" fmla="*/ 173503 h 798127"/>
                <a:gd name="connsiteX5" fmla="*/ 94112 w 797644"/>
                <a:gd name="connsiteY5" fmla="*/ 140445 h 798127"/>
                <a:gd name="connsiteX6" fmla="*/ 180050 w 797644"/>
                <a:gd name="connsiteY6" fmla="*/ 65480 h 798127"/>
                <a:gd name="connsiteX7" fmla="*/ 319675 w 797644"/>
                <a:gd name="connsiteY7" fmla="*/ 9376 h 798127"/>
                <a:gd name="connsiteX8" fmla="*/ 501222 w 797644"/>
                <a:gd name="connsiteY8" fmla="*/ 16676 h 798127"/>
                <a:gd name="connsiteX9" fmla="*/ 548507 w 797644"/>
                <a:gd name="connsiteY9" fmla="*/ 33538 h 798127"/>
                <a:gd name="connsiteX10" fmla="*/ 572003 w 797644"/>
                <a:gd name="connsiteY10" fmla="*/ 43999 h 798127"/>
                <a:gd name="connsiteX11" fmla="*/ 594816 w 797644"/>
                <a:gd name="connsiteY11" fmla="*/ 56755 h 798127"/>
                <a:gd name="connsiteX12" fmla="*/ 606254 w 797644"/>
                <a:gd name="connsiteY12" fmla="*/ 63341 h 798127"/>
                <a:gd name="connsiteX13" fmla="*/ 617164 w 797644"/>
                <a:gd name="connsiteY13" fmla="*/ 70967 h 798127"/>
                <a:gd name="connsiteX14" fmla="*/ 639048 w 797644"/>
                <a:gd name="connsiteY14" fmla="*/ 86542 h 798127"/>
                <a:gd name="connsiteX15" fmla="*/ 679390 w 797644"/>
                <a:gd name="connsiteY15" fmla="*/ 123614 h 798127"/>
                <a:gd name="connsiteX16" fmla="*/ 715532 w 797644"/>
                <a:gd name="connsiteY16" fmla="*/ 166591 h 798127"/>
                <a:gd name="connsiteX17" fmla="*/ 731077 w 797644"/>
                <a:gd name="connsiteY17" fmla="*/ 190583 h 798127"/>
                <a:gd name="connsiteX18" fmla="*/ 745165 w 797644"/>
                <a:gd name="connsiteY18" fmla="*/ 215798 h 798127"/>
                <a:gd name="connsiteX19" fmla="*/ 768490 w 797644"/>
                <a:gd name="connsiteY19" fmla="*/ 269639 h 798127"/>
                <a:gd name="connsiteX20" fmla="*/ 782950 w 797644"/>
                <a:gd name="connsiteY20" fmla="*/ 327665 h 798127"/>
                <a:gd name="connsiteX21" fmla="*/ 785538 w 797644"/>
                <a:gd name="connsiteY21" fmla="*/ 449946 h 798127"/>
                <a:gd name="connsiteX22" fmla="*/ 748885 w 797644"/>
                <a:gd name="connsiteY22" fmla="*/ 570446 h 798127"/>
                <a:gd name="connsiteX23" fmla="*/ 675733 w 797644"/>
                <a:gd name="connsiteY23" fmla="*/ 673045 h 798127"/>
                <a:gd name="connsiteX24" fmla="*/ 653245 w 797644"/>
                <a:gd name="connsiteY24" fmla="*/ 694510 h 798127"/>
                <a:gd name="connsiteX25" fmla="*/ 628974 w 797644"/>
                <a:gd name="connsiteY25" fmla="*/ 713542 h 798127"/>
                <a:gd name="connsiteX26" fmla="*/ 616452 w 797644"/>
                <a:gd name="connsiteY26" fmla="*/ 722360 h 798127"/>
                <a:gd name="connsiteX27" fmla="*/ 603572 w 797644"/>
                <a:gd name="connsiteY27" fmla="*/ 730574 h 798127"/>
                <a:gd name="connsiteX28" fmla="*/ 590724 w 797644"/>
                <a:gd name="connsiteY28" fmla="*/ 738711 h 798127"/>
                <a:gd name="connsiteX29" fmla="*/ 577241 w 797644"/>
                <a:gd name="connsiteY29" fmla="*/ 745592 h 798127"/>
                <a:gd name="connsiteX30" fmla="*/ 522408 w 797644"/>
                <a:gd name="connsiteY30" fmla="*/ 769522 h 798127"/>
                <a:gd name="connsiteX31" fmla="*/ 465498 w 797644"/>
                <a:gd name="connsiteY31" fmla="*/ 783873 h 798127"/>
                <a:gd name="connsiteX32" fmla="*/ 436919 w 797644"/>
                <a:gd name="connsiteY32" fmla="*/ 788073 h 798127"/>
                <a:gd name="connsiteX33" fmla="*/ 408418 w 797644"/>
                <a:gd name="connsiteY33" fmla="*/ 790398 h 798127"/>
                <a:gd name="connsiteX34" fmla="*/ 352314 w 797644"/>
                <a:gd name="connsiteY34" fmla="*/ 787965 h 798127"/>
                <a:gd name="connsiteX35" fmla="*/ 298333 w 797644"/>
                <a:gd name="connsiteY35" fmla="*/ 778588 h 798127"/>
                <a:gd name="connsiteX36" fmla="*/ 272622 w 797644"/>
                <a:gd name="connsiteY36" fmla="*/ 770746 h 798127"/>
                <a:gd name="connsiteX37" fmla="*/ 259929 w 797644"/>
                <a:gd name="connsiteY37" fmla="*/ 766748 h 798127"/>
                <a:gd name="connsiteX38" fmla="*/ 247732 w 797644"/>
                <a:gd name="connsiteY38" fmla="*/ 761695 h 798127"/>
                <a:gd name="connsiteX39" fmla="*/ 223725 w 797644"/>
                <a:gd name="connsiteY39" fmla="*/ 751388 h 798127"/>
                <a:gd name="connsiteX40" fmla="*/ 201082 w 797644"/>
                <a:gd name="connsiteY40" fmla="*/ 739145 h 798127"/>
                <a:gd name="connsiteX41" fmla="*/ 158880 w 797644"/>
                <a:gd name="connsiteY41" fmla="*/ 711945 h 798127"/>
                <a:gd name="connsiteX42" fmla="*/ 42410 w 797644"/>
                <a:gd name="connsiteY42" fmla="*/ 572507 h 798127"/>
                <a:gd name="connsiteX43" fmla="*/ 1727 w 797644"/>
                <a:gd name="connsiteY43" fmla="*/ 427629 h 798127"/>
                <a:gd name="connsiteX44" fmla="*/ 8747 w 797644"/>
                <a:gd name="connsiteY44" fmla="*/ 313810 h 798127"/>
                <a:gd name="connsiteX45" fmla="*/ 19395 w 797644"/>
                <a:gd name="connsiteY45" fmla="*/ 273436 h 798127"/>
                <a:gd name="connsiteX46" fmla="*/ 24447 w 797644"/>
                <a:gd name="connsiteY46" fmla="*/ 257458 h 798127"/>
                <a:gd name="connsiteX47" fmla="*/ 29825 w 797644"/>
                <a:gd name="connsiteY47" fmla="*/ 244640 h 798127"/>
                <a:gd name="connsiteX48" fmla="*/ 37032 w 797644"/>
                <a:gd name="connsiteY48" fmla="*/ 227205 h 798127"/>
                <a:gd name="connsiteX49" fmla="*/ 39310 w 797644"/>
                <a:gd name="connsiteY49" fmla="*/ 221176 h 798127"/>
                <a:gd name="connsiteX50" fmla="*/ 36505 w 797644"/>
                <a:gd name="connsiteY50" fmla="*/ 226957 h 798127"/>
                <a:gd name="connsiteX51" fmla="*/ 28756 w 797644"/>
                <a:gd name="connsiteY51" fmla="*/ 244206 h 798127"/>
                <a:gd name="connsiteX52" fmla="*/ 23099 w 797644"/>
                <a:gd name="connsiteY52" fmla="*/ 256946 h 798127"/>
                <a:gd name="connsiteX53" fmla="*/ 17768 w 797644"/>
                <a:gd name="connsiteY53" fmla="*/ 272909 h 798127"/>
                <a:gd name="connsiteX54" fmla="*/ 6547 w 797644"/>
                <a:gd name="connsiteY54" fmla="*/ 313345 h 798127"/>
                <a:gd name="connsiteX55" fmla="*/ -1481 w 797644"/>
                <a:gd name="connsiteY55" fmla="*/ 427877 h 798127"/>
                <a:gd name="connsiteX56" fmla="*/ 38768 w 797644"/>
                <a:gd name="connsiteY56" fmla="*/ 574320 h 798127"/>
                <a:gd name="connsiteX57" fmla="*/ 156012 w 797644"/>
                <a:gd name="connsiteY57" fmla="*/ 715773 h 798127"/>
                <a:gd name="connsiteX58" fmla="*/ 198664 w 797644"/>
                <a:gd name="connsiteY58" fmla="*/ 743438 h 798127"/>
                <a:gd name="connsiteX59" fmla="*/ 221539 w 797644"/>
                <a:gd name="connsiteY59" fmla="*/ 755899 h 798127"/>
                <a:gd name="connsiteX60" fmla="*/ 245825 w 797644"/>
                <a:gd name="connsiteY60" fmla="*/ 766407 h 798127"/>
                <a:gd name="connsiteX61" fmla="*/ 258177 w 797644"/>
                <a:gd name="connsiteY61" fmla="*/ 771552 h 798127"/>
                <a:gd name="connsiteX62" fmla="*/ 271010 w 797644"/>
                <a:gd name="connsiteY62" fmla="*/ 775628 h 798127"/>
                <a:gd name="connsiteX63" fmla="*/ 297047 w 797644"/>
                <a:gd name="connsiteY63" fmla="*/ 783625 h 798127"/>
                <a:gd name="connsiteX64" fmla="*/ 351725 w 797644"/>
                <a:gd name="connsiteY64" fmla="*/ 793249 h 798127"/>
                <a:gd name="connsiteX65" fmla="*/ 408604 w 797644"/>
                <a:gd name="connsiteY65" fmla="*/ 795807 h 798127"/>
                <a:gd name="connsiteX66" fmla="*/ 437508 w 797644"/>
                <a:gd name="connsiteY66" fmla="*/ 793513 h 798127"/>
                <a:gd name="connsiteX67" fmla="*/ 466490 w 797644"/>
                <a:gd name="connsiteY67" fmla="*/ 789298 h 798127"/>
                <a:gd name="connsiteX68" fmla="*/ 524206 w 797644"/>
                <a:gd name="connsiteY68" fmla="*/ 774807 h 798127"/>
                <a:gd name="connsiteX69" fmla="*/ 579844 w 797644"/>
                <a:gd name="connsiteY69" fmla="*/ 750598 h 798127"/>
                <a:gd name="connsiteX70" fmla="*/ 593530 w 797644"/>
                <a:gd name="connsiteY70" fmla="*/ 743624 h 798127"/>
                <a:gd name="connsiteX71" fmla="*/ 606564 w 797644"/>
                <a:gd name="connsiteY71" fmla="*/ 735394 h 798127"/>
                <a:gd name="connsiteX72" fmla="*/ 619629 w 797644"/>
                <a:gd name="connsiteY72" fmla="*/ 727072 h 798127"/>
                <a:gd name="connsiteX73" fmla="*/ 632353 w 797644"/>
                <a:gd name="connsiteY73" fmla="*/ 718145 h 798127"/>
                <a:gd name="connsiteX74" fmla="*/ 656995 w 797644"/>
                <a:gd name="connsiteY74" fmla="*/ 698849 h 798127"/>
                <a:gd name="connsiteX75" fmla="*/ 679824 w 797644"/>
                <a:gd name="connsiteY75" fmla="*/ 677074 h 798127"/>
                <a:gd name="connsiteX76" fmla="*/ 754061 w 797644"/>
                <a:gd name="connsiteY76" fmla="*/ 573003 h 798127"/>
                <a:gd name="connsiteX77" fmla="*/ 791226 w 797644"/>
                <a:gd name="connsiteY77" fmla="*/ 450721 h 798127"/>
                <a:gd name="connsiteX78" fmla="*/ 788514 w 797644"/>
                <a:gd name="connsiteY78" fmla="*/ 326673 h 798127"/>
                <a:gd name="connsiteX79" fmla="*/ 773775 w 797644"/>
                <a:gd name="connsiteY79" fmla="*/ 267841 h 798127"/>
                <a:gd name="connsiteX80" fmla="*/ 750062 w 797644"/>
                <a:gd name="connsiteY80" fmla="*/ 213272 h 798127"/>
                <a:gd name="connsiteX81" fmla="*/ 735742 w 797644"/>
                <a:gd name="connsiteY81" fmla="*/ 187731 h 798127"/>
                <a:gd name="connsiteX82" fmla="*/ 719934 w 797644"/>
                <a:gd name="connsiteY82" fmla="*/ 163429 h 798127"/>
                <a:gd name="connsiteX83" fmla="*/ 683234 w 797644"/>
                <a:gd name="connsiteY83" fmla="*/ 119926 h 798127"/>
                <a:gd name="connsiteX84" fmla="*/ 642272 w 797644"/>
                <a:gd name="connsiteY84" fmla="*/ 82451 h 798127"/>
                <a:gd name="connsiteX85" fmla="*/ 620047 w 797644"/>
                <a:gd name="connsiteY85" fmla="*/ 66705 h 798127"/>
                <a:gd name="connsiteX86" fmla="*/ 608981 w 797644"/>
                <a:gd name="connsiteY86" fmla="*/ 59017 h 798127"/>
                <a:gd name="connsiteX87" fmla="*/ 597389 w 797644"/>
                <a:gd name="connsiteY87" fmla="*/ 52369 h 798127"/>
                <a:gd name="connsiteX88" fmla="*/ 574250 w 797644"/>
                <a:gd name="connsiteY88" fmla="*/ 39536 h 798127"/>
                <a:gd name="connsiteX89" fmla="*/ 550429 w 797644"/>
                <a:gd name="connsiteY89" fmla="*/ 28982 h 798127"/>
                <a:gd name="connsiteX90" fmla="*/ 502508 w 797644"/>
                <a:gd name="connsiteY90" fmla="*/ 12058 h 798127"/>
                <a:gd name="connsiteX91" fmla="*/ 318900 w 797644"/>
                <a:gd name="connsiteY91" fmla="*/ 5378 h 798127"/>
                <a:gd name="connsiteX92" fmla="*/ 178284 w 797644"/>
                <a:gd name="connsiteY92" fmla="*/ 62768 h 798127"/>
                <a:gd name="connsiteX93" fmla="*/ 92392 w 797644"/>
                <a:gd name="connsiteY93" fmla="*/ 138989 h 798127"/>
                <a:gd name="connsiteX94" fmla="*/ 67176 w 797644"/>
                <a:gd name="connsiteY94" fmla="*/ 172542 h 798127"/>
                <a:gd name="connsiteX95" fmla="*/ 57784 w 797644"/>
                <a:gd name="connsiteY95" fmla="*/ 186506 h 798127"/>
                <a:gd name="connsiteX96" fmla="*/ 51120 w 797644"/>
                <a:gd name="connsiteY96" fmla="*/ 198750 h 798127"/>
                <a:gd name="connsiteX97" fmla="*/ 42177 w 797644"/>
                <a:gd name="connsiteY97" fmla="*/ 215411 h 798127"/>
                <a:gd name="connsiteX98" fmla="*/ 39310 w 797644"/>
                <a:gd name="connsiteY98" fmla="*/ 221176 h 79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797644" h="798127">
                  <a:moveTo>
                    <a:pt x="39310" y="221176"/>
                  </a:moveTo>
                  <a:cubicBezTo>
                    <a:pt x="39310" y="221176"/>
                    <a:pt x="40550" y="219347"/>
                    <a:pt x="42704" y="215674"/>
                  </a:cubicBezTo>
                  <a:cubicBezTo>
                    <a:pt x="44936" y="211800"/>
                    <a:pt x="48067" y="206375"/>
                    <a:pt x="52143" y="199339"/>
                  </a:cubicBezTo>
                  <a:cubicBezTo>
                    <a:pt x="54204" y="195713"/>
                    <a:pt x="56498" y="191683"/>
                    <a:pt x="59009" y="187266"/>
                  </a:cubicBezTo>
                  <a:cubicBezTo>
                    <a:pt x="61736" y="182942"/>
                    <a:pt x="65146" y="178494"/>
                    <a:pt x="68602" y="173503"/>
                  </a:cubicBezTo>
                  <a:cubicBezTo>
                    <a:pt x="75592" y="163615"/>
                    <a:pt x="83341" y="151961"/>
                    <a:pt x="94112" y="140445"/>
                  </a:cubicBezTo>
                  <a:cubicBezTo>
                    <a:pt x="113919" y="116051"/>
                    <a:pt x="142792" y="89906"/>
                    <a:pt x="180050" y="65480"/>
                  </a:cubicBezTo>
                  <a:cubicBezTo>
                    <a:pt x="217386" y="41272"/>
                    <a:pt x="264532" y="19993"/>
                    <a:pt x="319675" y="9376"/>
                  </a:cubicBezTo>
                  <a:cubicBezTo>
                    <a:pt x="374569" y="-992"/>
                    <a:pt x="437741" y="-1721"/>
                    <a:pt x="501222" y="16676"/>
                  </a:cubicBezTo>
                  <a:cubicBezTo>
                    <a:pt x="516875" y="21806"/>
                    <a:pt x="533133" y="26068"/>
                    <a:pt x="548507" y="33538"/>
                  </a:cubicBezTo>
                  <a:cubicBezTo>
                    <a:pt x="556272" y="37025"/>
                    <a:pt x="564315" y="40063"/>
                    <a:pt x="572003" y="43999"/>
                  </a:cubicBezTo>
                  <a:cubicBezTo>
                    <a:pt x="579550" y="48215"/>
                    <a:pt x="587160" y="52461"/>
                    <a:pt x="594816" y="56755"/>
                  </a:cubicBezTo>
                  <a:cubicBezTo>
                    <a:pt x="598613" y="58956"/>
                    <a:pt x="602596" y="60877"/>
                    <a:pt x="606254" y="63341"/>
                  </a:cubicBezTo>
                  <a:lnTo>
                    <a:pt x="617164" y="70967"/>
                  </a:lnTo>
                  <a:cubicBezTo>
                    <a:pt x="624387" y="76143"/>
                    <a:pt x="631950" y="81010"/>
                    <a:pt x="639048" y="86542"/>
                  </a:cubicBezTo>
                  <a:cubicBezTo>
                    <a:pt x="652578" y="98476"/>
                    <a:pt x="667193" y="109619"/>
                    <a:pt x="679390" y="123614"/>
                  </a:cubicBezTo>
                  <a:cubicBezTo>
                    <a:pt x="692765" y="136493"/>
                    <a:pt x="703816" y="151682"/>
                    <a:pt x="715532" y="166591"/>
                  </a:cubicBezTo>
                  <a:cubicBezTo>
                    <a:pt x="721003" y="174325"/>
                    <a:pt x="725839" y="182555"/>
                    <a:pt x="731077" y="190583"/>
                  </a:cubicBezTo>
                  <a:cubicBezTo>
                    <a:pt x="736532" y="198486"/>
                    <a:pt x="740857" y="207119"/>
                    <a:pt x="745165" y="215798"/>
                  </a:cubicBezTo>
                  <a:cubicBezTo>
                    <a:pt x="754681" y="232738"/>
                    <a:pt x="761175" y="251274"/>
                    <a:pt x="768490" y="269639"/>
                  </a:cubicBezTo>
                  <a:cubicBezTo>
                    <a:pt x="773899" y="288656"/>
                    <a:pt x="780052" y="307688"/>
                    <a:pt x="782950" y="327665"/>
                  </a:cubicBezTo>
                  <a:cubicBezTo>
                    <a:pt x="789614" y="367248"/>
                    <a:pt x="792001" y="408768"/>
                    <a:pt x="785538" y="449946"/>
                  </a:cubicBezTo>
                  <a:cubicBezTo>
                    <a:pt x="779602" y="491095"/>
                    <a:pt x="767250" y="531840"/>
                    <a:pt x="748885" y="570446"/>
                  </a:cubicBezTo>
                  <a:cubicBezTo>
                    <a:pt x="729481" y="608572"/>
                    <a:pt x="704730" y="643226"/>
                    <a:pt x="675733" y="673045"/>
                  </a:cubicBezTo>
                  <a:cubicBezTo>
                    <a:pt x="668216" y="680220"/>
                    <a:pt x="660715" y="687381"/>
                    <a:pt x="653245" y="694510"/>
                  </a:cubicBezTo>
                  <a:cubicBezTo>
                    <a:pt x="645123" y="700880"/>
                    <a:pt x="637033" y="707218"/>
                    <a:pt x="628974" y="713542"/>
                  </a:cubicBezTo>
                  <a:cubicBezTo>
                    <a:pt x="625038" y="716843"/>
                    <a:pt x="620822" y="719726"/>
                    <a:pt x="616452" y="722360"/>
                  </a:cubicBezTo>
                  <a:lnTo>
                    <a:pt x="603572" y="730574"/>
                  </a:lnTo>
                  <a:lnTo>
                    <a:pt x="590724" y="738711"/>
                  </a:lnTo>
                  <a:lnTo>
                    <a:pt x="577241" y="745592"/>
                  </a:lnTo>
                  <a:cubicBezTo>
                    <a:pt x="559619" y="755480"/>
                    <a:pt x="540789" y="762222"/>
                    <a:pt x="522408" y="769522"/>
                  </a:cubicBezTo>
                  <a:cubicBezTo>
                    <a:pt x="503392" y="774931"/>
                    <a:pt x="484747" y="781083"/>
                    <a:pt x="465498" y="783873"/>
                  </a:cubicBezTo>
                  <a:cubicBezTo>
                    <a:pt x="455998" y="785748"/>
                    <a:pt x="446528" y="787593"/>
                    <a:pt x="436919" y="788073"/>
                  </a:cubicBezTo>
                  <a:cubicBezTo>
                    <a:pt x="427372" y="788833"/>
                    <a:pt x="417887" y="790026"/>
                    <a:pt x="408418" y="790398"/>
                  </a:cubicBezTo>
                  <a:cubicBezTo>
                    <a:pt x="389464" y="790196"/>
                    <a:pt x="370679" y="790692"/>
                    <a:pt x="352314" y="787965"/>
                  </a:cubicBezTo>
                  <a:cubicBezTo>
                    <a:pt x="333778" y="786818"/>
                    <a:pt x="316032" y="782029"/>
                    <a:pt x="298333" y="778588"/>
                  </a:cubicBezTo>
                  <a:cubicBezTo>
                    <a:pt x="289608" y="776341"/>
                    <a:pt x="281146" y="773319"/>
                    <a:pt x="272622" y="770746"/>
                  </a:cubicBezTo>
                  <a:lnTo>
                    <a:pt x="259929" y="766748"/>
                  </a:lnTo>
                  <a:cubicBezTo>
                    <a:pt x="255744" y="765337"/>
                    <a:pt x="251792" y="763353"/>
                    <a:pt x="247732" y="761695"/>
                  </a:cubicBezTo>
                  <a:cubicBezTo>
                    <a:pt x="239672" y="758239"/>
                    <a:pt x="231660" y="754798"/>
                    <a:pt x="223725" y="751388"/>
                  </a:cubicBezTo>
                  <a:cubicBezTo>
                    <a:pt x="215914" y="747685"/>
                    <a:pt x="208583" y="743159"/>
                    <a:pt x="201082" y="739145"/>
                  </a:cubicBezTo>
                  <a:cubicBezTo>
                    <a:pt x="185800" y="731520"/>
                    <a:pt x="172503" y="721213"/>
                    <a:pt x="158880" y="711945"/>
                  </a:cubicBezTo>
                  <a:cubicBezTo>
                    <a:pt x="105596" y="672843"/>
                    <a:pt x="67656" y="622334"/>
                    <a:pt x="42410" y="572507"/>
                  </a:cubicBezTo>
                  <a:cubicBezTo>
                    <a:pt x="17194" y="522324"/>
                    <a:pt x="5307" y="471970"/>
                    <a:pt x="1727" y="427629"/>
                  </a:cubicBezTo>
                  <a:cubicBezTo>
                    <a:pt x="-1621" y="383211"/>
                    <a:pt x="1494" y="344388"/>
                    <a:pt x="8747" y="313810"/>
                  </a:cubicBezTo>
                  <a:cubicBezTo>
                    <a:pt x="11305" y="298249"/>
                    <a:pt x="15815" y="285014"/>
                    <a:pt x="19395" y="273436"/>
                  </a:cubicBezTo>
                  <a:cubicBezTo>
                    <a:pt x="21239" y="267671"/>
                    <a:pt x="22696" y="262247"/>
                    <a:pt x="24447" y="257458"/>
                  </a:cubicBezTo>
                  <a:cubicBezTo>
                    <a:pt x="26416" y="252762"/>
                    <a:pt x="28213" y="248484"/>
                    <a:pt x="29825" y="244640"/>
                  </a:cubicBezTo>
                  <a:cubicBezTo>
                    <a:pt x="32940" y="237124"/>
                    <a:pt x="35327" y="231343"/>
                    <a:pt x="37032" y="227205"/>
                  </a:cubicBezTo>
                  <a:cubicBezTo>
                    <a:pt x="38628" y="223253"/>
                    <a:pt x="39310" y="221176"/>
                    <a:pt x="39310" y="221176"/>
                  </a:cubicBezTo>
                  <a:cubicBezTo>
                    <a:pt x="39310" y="221176"/>
                    <a:pt x="38272" y="223082"/>
                    <a:pt x="36505" y="226957"/>
                  </a:cubicBezTo>
                  <a:cubicBezTo>
                    <a:pt x="34661" y="231033"/>
                    <a:pt x="32088" y="236768"/>
                    <a:pt x="28756" y="244206"/>
                  </a:cubicBezTo>
                  <a:cubicBezTo>
                    <a:pt x="27067" y="248019"/>
                    <a:pt x="25176" y="252281"/>
                    <a:pt x="23099" y="256946"/>
                  </a:cubicBezTo>
                  <a:cubicBezTo>
                    <a:pt x="21255" y="261735"/>
                    <a:pt x="19705" y="267144"/>
                    <a:pt x="17768" y="272909"/>
                  </a:cubicBezTo>
                  <a:cubicBezTo>
                    <a:pt x="14002" y="284471"/>
                    <a:pt x="9290" y="297738"/>
                    <a:pt x="6547" y="313345"/>
                  </a:cubicBezTo>
                  <a:cubicBezTo>
                    <a:pt x="-1078" y="344016"/>
                    <a:pt x="-4550" y="383071"/>
                    <a:pt x="-1481" y="427877"/>
                  </a:cubicBezTo>
                  <a:cubicBezTo>
                    <a:pt x="1820" y="472621"/>
                    <a:pt x="13521" y="523502"/>
                    <a:pt x="38768" y="574320"/>
                  </a:cubicBezTo>
                  <a:cubicBezTo>
                    <a:pt x="64015" y="624783"/>
                    <a:pt x="102218" y="676020"/>
                    <a:pt x="156012" y="715773"/>
                  </a:cubicBezTo>
                  <a:cubicBezTo>
                    <a:pt x="169760" y="725212"/>
                    <a:pt x="183212" y="735673"/>
                    <a:pt x="198664" y="743438"/>
                  </a:cubicBezTo>
                  <a:cubicBezTo>
                    <a:pt x="206243" y="747529"/>
                    <a:pt x="213651" y="752133"/>
                    <a:pt x="221539" y="755899"/>
                  </a:cubicBezTo>
                  <a:cubicBezTo>
                    <a:pt x="229583" y="759370"/>
                    <a:pt x="237673" y="762873"/>
                    <a:pt x="245825" y="766407"/>
                  </a:cubicBezTo>
                  <a:cubicBezTo>
                    <a:pt x="249932" y="768096"/>
                    <a:pt x="253946" y="770095"/>
                    <a:pt x="258177" y="771552"/>
                  </a:cubicBezTo>
                  <a:lnTo>
                    <a:pt x="271010" y="775628"/>
                  </a:lnTo>
                  <a:cubicBezTo>
                    <a:pt x="279642" y="778247"/>
                    <a:pt x="288213" y="781331"/>
                    <a:pt x="297047" y="783625"/>
                  </a:cubicBezTo>
                  <a:cubicBezTo>
                    <a:pt x="314979" y="787159"/>
                    <a:pt x="332941" y="792041"/>
                    <a:pt x="351725" y="793249"/>
                  </a:cubicBezTo>
                  <a:cubicBezTo>
                    <a:pt x="370354" y="796039"/>
                    <a:pt x="389386" y="795590"/>
                    <a:pt x="408604" y="795807"/>
                  </a:cubicBezTo>
                  <a:cubicBezTo>
                    <a:pt x="418197" y="795450"/>
                    <a:pt x="427822" y="794257"/>
                    <a:pt x="437508" y="793513"/>
                  </a:cubicBezTo>
                  <a:cubicBezTo>
                    <a:pt x="447241" y="793033"/>
                    <a:pt x="456835" y="791188"/>
                    <a:pt x="466490" y="789298"/>
                  </a:cubicBezTo>
                  <a:cubicBezTo>
                    <a:pt x="486003" y="786492"/>
                    <a:pt x="504910" y="780293"/>
                    <a:pt x="524206" y="774807"/>
                  </a:cubicBezTo>
                  <a:cubicBezTo>
                    <a:pt x="542850" y="767445"/>
                    <a:pt x="561960" y="760610"/>
                    <a:pt x="579844" y="750598"/>
                  </a:cubicBezTo>
                  <a:lnTo>
                    <a:pt x="593530" y="743624"/>
                  </a:lnTo>
                  <a:lnTo>
                    <a:pt x="606564" y="735394"/>
                  </a:lnTo>
                  <a:lnTo>
                    <a:pt x="619629" y="727072"/>
                  </a:lnTo>
                  <a:cubicBezTo>
                    <a:pt x="624077" y="724406"/>
                    <a:pt x="628354" y="721477"/>
                    <a:pt x="632353" y="718145"/>
                  </a:cubicBezTo>
                  <a:cubicBezTo>
                    <a:pt x="640536" y="711729"/>
                    <a:pt x="648750" y="705297"/>
                    <a:pt x="656995" y="698849"/>
                  </a:cubicBezTo>
                  <a:cubicBezTo>
                    <a:pt x="664574" y="691612"/>
                    <a:pt x="672183" y="684358"/>
                    <a:pt x="679824" y="677074"/>
                  </a:cubicBezTo>
                  <a:cubicBezTo>
                    <a:pt x="709271" y="646821"/>
                    <a:pt x="734394" y="611671"/>
                    <a:pt x="754061" y="573003"/>
                  </a:cubicBezTo>
                  <a:cubicBezTo>
                    <a:pt x="772706" y="533839"/>
                    <a:pt x="785228" y="492490"/>
                    <a:pt x="791226" y="450721"/>
                  </a:cubicBezTo>
                  <a:cubicBezTo>
                    <a:pt x="797751" y="408938"/>
                    <a:pt x="795317" y="366814"/>
                    <a:pt x="788514" y="326673"/>
                  </a:cubicBezTo>
                  <a:cubicBezTo>
                    <a:pt x="785554" y="306417"/>
                    <a:pt x="779308" y="287106"/>
                    <a:pt x="773775" y="267841"/>
                  </a:cubicBezTo>
                  <a:cubicBezTo>
                    <a:pt x="766351" y="249213"/>
                    <a:pt x="759733" y="230444"/>
                    <a:pt x="750062" y="213272"/>
                  </a:cubicBezTo>
                  <a:cubicBezTo>
                    <a:pt x="745676" y="204469"/>
                    <a:pt x="741291" y="195744"/>
                    <a:pt x="735742" y="187731"/>
                  </a:cubicBezTo>
                  <a:cubicBezTo>
                    <a:pt x="730426" y="179610"/>
                    <a:pt x="725498" y="171256"/>
                    <a:pt x="719934" y="163429"/>
                  </a:cubicBezTo>
                  <a:cubicBezTo>
                    <a:pt x="708047" y="148334"/>
                    <a:pt x="696795" y="132975"/>
                    <a:pt x="683234" y="119926"/>
                  </a:cubicBezTo>
                  <a:cubicBezTo>
                    <a:pt x="670820" y="105776"/>
                    <a:pt x="656003" y="94509"/>
                    <a:pt x="642272" y="82451"/>
                  </a:cubicBezTo>
                  <a:cubicBezTo>
                    <a:pt x="635050" y="76856"/>
                    <a:pt x="627394" y="71943"/>
                    <a:pt x="620047" y="66705"/>
                  </a:cubicBezTo>
                  <a:lnTo>
                    <a:pt x="608981" y="59017"/>
                  </a:lnTo>
                  <a:cubicBezTo>
                    <a:pt x="605262" y="56538"/>
                    <a:pt x="601232" y="54600"/>
                    <a:pt x="597389" y="52369"/>
                  </a:cubicBezTo>
                  <a:cubicBezTo>
                    <a:pt x="589624" y="48060"/>
                    <a:pt x="581906" y="43783"/>
                    <a:pt x="574250" y="39536"/>
                  </a:cubicBezTo>
                  <a:cubicBezTo>
                    <a:pt x="566454" y="35568"/>
                    <a:pt x="558286" y="32500"/>
                    <a:pt x="550429" y="28982"/>
                  </a:cubicBezTo>
                  <a:cubicBezTo>
                    <a:pt x="534853" y="21480"/>
                    <a:pt x="518363" y="17203"/>
                    <a:pt x="502508" y="12058"/>
                  </a:cubicBezTo>
                  <a:cubicBezTo>
                    <a:pt x="438206" y="-6339"/>
                    <a:pt x="374291" y="-5378"/>
                    <a:pt x="318900" y="5378"/>
                  </a:cubicBezTo>
                  <a:cubicBezTo>
                    <a:pt x="263230" y="16351"/>
                    <a:pt x="215758" y="38110"/>
                    <a:pt x="178284" y="62768"/>
                  </a:cubicBezTo>
                  <a:cubicBezTo>
                    <a:pt x="140901" y="87658"/>
                    <a:pt x="112059" y="114238"/>
                    <a:pt x="92392" y="138989"/>
                  </a:cubicBezTo>
                  <a:cubicBezTo>
                    <a:pt x="81698" y="150690"/>
                    <a:pt x="74057" y="162499"/>
                    <a:pt x="67176" y="172542"/>
                  </a:cubicBezTo>
                  <a:cubicBezTo>
                    <a:pt x="63797" y="177595"/>
                    <a:pt x="60450" y="182121"/>
                    <a:pt x="57784" y="186506"/>
                  </a:cubicBezTo>
                  <a:cubicBezTo>
                    <a:pt x="55351" y="190985"/>
                    <a:pt x="53119" y="195077"/>
                    <a:pt x="51120" y="198750"/>
                  </a:cubicBezTo>
                  <a:cubicBezTo>
                    <a:pt x="47276" y="205941"/>
                    <a:pt x="44301" y="211459"/>
                    <a:pt x="42177" y="215411"/>
                  </a:cubicBezTo>
                  <a:cubicBezTo>
                    <a:pt x="40194" y="219177"/>
                    <a:pt x="39310" y="221176"/>
                    <a:pt x="39310" y="22117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E73E246-EFBA-733D-68F1-47D23B8A508F}"/>
                </a:ext>
              </a:extLst>
            </p:cNvPr>
            <p:cNvSpPr/>
            <p:nvPr/>
          </p:nvSpPr>
          <p:spPr>
            <a:xfrm flipV="1">
              <a:off x="6715079" y="3050941"/>
              <a:ext cx="512884" cy="160667"/>
            </a:xfrm>
            <a:custGeom>
              <a:avLst/>
              <a:gdLst>
                <a:gd name="connsiteX0" fmla="*/ -2597 w 616150"/>
                <a:gd name="connsiteY0" fmla="*/ 140761 h 205137"/>
                <a:gd name="connsiteX1" fmla="*/ 148976 w 616150"/>
                <a:gd name="connsiteY1" fmla="*/ 193735 h 205137"/>
                <a:gd name="connsiteX2" fmla="*/ 390672 w 616150"/>
                <a:gd name="connsiteY2" fmla="*/ 203034 h 205137"/>
                <a:gd name="connsiteX3" fmla="*/ 613553 w 616150"/>
                <a:gd name="connsiteY3" fmla="*/ 160150 h 205137"/>
                <a:gd name="connsiteX4" fmla="*/ 305478 w 616150"/>
                <a:gd name="connsiteY4" fmla="*/ -1962 h 205137"/>
                <a:gd name="connsiteX5" fmla="*/ -2597 w 616150"/>
                <a:gd name="connsiteY5" fmla="*/ 140761 h 20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6150" h="205137">
                  <a:moveTo>
                    <a:pt x="-2597" y="140761"/>
                  </a:moveTo>
                  <a:lnTo>
                    <a:pt x="148976" y="193735"/>
                  </a:lnTo>
                  <a:lnTo>
                    <a:pt x="390672" y="203034"/>
                  </a:lnTo>
                  <a:lnTo>
                    <a:pt x="613553" y="160150"/>
                  </a:lnTo>
                  <a:cubicBezTo>
                    <a:pt x="613553" y="160150"/>
                    <a:pt x="505422" y="-7651"/>
                    <a:pt x="305478" y="-1962"/>
                  </a:cubicBezTo>
                  <a:cubicBezTo>
                    <a:pt x="105534" y="3741"/>
                    <a:pt x="-2597" y="140761"/>
                    <a:pt x="-2597" y="140761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66F4AAA-364A-7A2A-D5A9-66398B539638}"/>
                </a:ext>
              </a:extLst>
            </p:cNvPr>
            <p:cNvSpPr/>
            <p:nvPr/>
          </p:nvSpPr>
          <p:spPr>
            <a:xfrm flipV="1">
              <a:off x="6876868" y="2626953"/>
              <a:ext cx="385837" cy="300458"/>
            </a:xfrm>
            <a:custGeom>
              <a:avLst/>
              <a:gdLst>
                <a:gd name="connsiteX0" fmla="*/ 261893 w 463523"/>
                <a:gd name="connsiteY0" fmla="*/ 381185 h 383619"/>
                <a:gd name="connsiteX1" fmla="*/ 348978 w 463523"/>
                <a:gd name="connsiteY1" fmla="*/ 261492 h 383619"/>
                <a:gd name="connsiteX2" fmla="*/ 352651 w 463523"/>
                <a:gd name="connsiteY2" fmla="*/ 201607 h 383619"/>
                <a:gd name="connsiteX3" fmla="*/ 420007 w 463523"/>
                <a:gd name="connsiteY3" fmla="*/ 171974 h 383619"/>
                <a:gd name="connsiteX4" fmla="*/ 438047 w 463523"/>
                <a:gd name="connsiteY4" fmla="*/ 125587 h 383619"/>
                <a:gd name="connsiteX5" fmla="*/ 460860 w 463523"/>
                <a:gd name="connsiteY5" fmla="*/ 55272 h 383619"/>
                <a:gd name="connsiteX6" fmla="*/ 357285 w 463523"/>
                <a:gd name="connsiteY6" fmla="*/ 18246 h 383619"/>
                <a:gd name="connsiteX7" fmla="*/ 331651 w 463523"/>
                <a:gd name="connsiteY7" fmla="*/ 56930 h 383619"/>
                <a:gd name="connsiteX8" fmla="*/ 300298 w 463523"/>
                <a:gd name="connsiteY8" fmla="*/ 640 h 383619"/>
                <a:gd name="connsiteX9" fmla="*/ 265860 w 463523"/>
                <a:gd name="connsiteY9" fmla="*/ 31048 h 383619"/>
                <a:gd name="connsiteX10" fmla="*/ -2663 w 463523"/>
                <a:gd name="connsiteY10" fmla="*/ 17812 h 3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523" h="383619">
                  <a:moveTo>
                    <a:pt x="261893" y="381185"/>
                  </a:moveTo>
                  <a:cubicBezTo>
                    <a:pt x="312898" y="380023"/>
                    <a:pt x="356603" y="304190"/>
                    <a:pt x="348978" y="261492"/>
                  </a:cubicBezTo>
                  <a:cubicBezTo>
                    <a:pt x="345274" y="240771"/>
                    <a:pt x="335882" y="216981"/>
                    <a:pt x="352651" y="201607"/>
                  </a:cubicBezTo>
                  <a:cubicBezTo>
                    <a:pt x="369234" y="186387"/>
                    <a:pt x="404183" y="187658"/>
                    <a:pt x="420007" y="171974"/>
                  </a:cubicBezTo>
                  <a:cubicBezTo>
                    <a:pt x="420007" y="171974"/>
                    <a:pt x="440263" y="151779"/>
                    <a:pt x="438047" y="125587"/>
                  </a:cubicBezTo>
                  <a:cubicBezTo>
                    <a:pt x="435815" y="99411"/>
                    <a:pt x="440030" y="64571"/>
                    <a:pt x="460860" y="55272"/>
                  </a:cubicBezTo>
                  <a:lnTo>
                    <a:pt x="357285" y="18246"/>
                  </a:lnTo>
                  <a:cubicBezTo>
                    <a:pt x="346607" y="29064"/>
                    <a:pt x="342345" y="46112"/>
                    <a:pt x="331651" y="56930"/>
                  </a:cubicBezTo>
                  <a:cubicBezTo>
                    <a:pt x="343879" y="45585"/>
                    <a:pt x="355720" y="5150"/>
                    <a:pt x="300298" y="640"/>
                  </a:cubicBezTo>
                  <a:lnTo>
                    <a:pt x="265860" y="31048"/>
                  </a:lnTo>
                  <a:cubicBezTo>
                    <a:pt x="171631" y="6870"/>
                    <a:pt x="72612" y="-23196"/>
                    <a:pt x="-2663" y="17812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9FAE270-6E32-614C-3B82-5CDEA988A8E8}"/>
                </a:ext>
              </a:extLst>
            </p:cNvPr>
            <p:cNvSpPr/>
            <p:nvPr/>
          </p:nvSpPr>
          <p:spPr>
            <a:xfrm flipV="1">
              <a:off x="6695836" y="2521447"/>
              <a:ext cx="443485" cy="468442"/>
            </a:xfrm>
            <a:custGeom>
              <a:avLst/>
              <a:gdLst>
                <a:gd name="connsiteX0" fmla="*/ -568 w 532778"/>
                <a:gd name="connsiteY0" fmla="*/ 234351 h 598098"/>
                <a:gd name="connsiteX1" fmla="*/ 22137 w 532778"/>
                <a:gd name="connsiteY1" fmla="*/ 292253 h 598098"/>
                <a:gd name="connsiteX2" fmla="*/ 33885 w 532778"/>
                <a:gd name="connsiteY2" fmla="*/ 424081 h 598098"/>
                <a:gd name="connsiteX3" fmla="*/ 112353 w 532778"/>
                <a:gd name="connsiteY3" fmla="*/ 473598 h 598098"/>
                <a:gd name="connsiteX4" fmla="*/ 195083 w 532778"/>
                <a:gd name="connsiteY4" fmla="*/ 509384 h 598098"/>
                <a:gd name="connsiteX5" fmla="*/ 238711 w 532778"/>
                <a:gd name="connsiteY5" fmla="*/ 563798 h 598098"/>
                <a:gd name="connsiteX6" fmla="*/ 330848 w 532778"/>
                <a:gd name="connsiteY6" fmla="*/ 595368 h 598098"/>
                <a:gd name="connsiteX7" fmla="*/ 430316 w 532778"/>
                <a:gd name="connsiteY7" fmla="*/ 577266 h 598098"/>
                <a:gd name="connsiteX8" fmla="*/ 490310 w 532778"/>
                <a:gd name="connsiteY8" fmla="*/ 499263 h 598098"/>
                <a:gd name="connsiteX9" fmla="*/ 495176 w 532778"/>
                <a:gd name="connsiteY9" fmla="*/ 449777 h 598098"/>
                <a:gd name="connsiteX10" fmla="*/ 522020 w 532778"/>
                <a:gd name="connsiteY10" fmla="*/ 402151 h 598098"/>
                <a:gd name="connsiteX11" fmla="*/ 498183 w 532778"/>
                <a:gd name="connsiteY11" fmla="*/ 297801 h 598098"/>
                <a:gd name="connsiteX12" fmla="*/ 258920 w 532778"/>
                <a:gd name="connsiteY12" fmla="*/ 590 h 598098"/>
                <a:gd name="connsiteX13" fmla="*/ 118568 w 532778"/>
                <a:gd name="connsiteY13" fmla="*/ 82746 h 598098"/>
                <a:gd name="connsiteX14" fmla="*/ -568 w 532778"/>
                <a:gd name="connsiteY14" fmla="*/ 234351 h 5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2778" h="598098">
                  <a:moveTo>
                    <a:pt x="-568" y="234351"/>
                  </a:moveTo>
                  <a:cubicBezTo>
                    <a:pt x="6251" y="253956"/>
                    <a:pt x="17410" y="272043"/>
                    <a:pt x="22137" y="292253"/>
                  </a:cubicBezTo>
                  <a:cubicBezTo>
                    <a:pt x="32289" y="335710"/>
                    <a:pt x="11970" y="385211"/>
                    <a:pt x="33885" y="424081"/>
                  </a:cubicBezTo>
                  <a:cubicBezTo>
                    <a:pt x="49476" y="451745"/>
                    <a:pt x="81837" y="464826"/>
                    <a:pt x="112353" y="473598"/>
                  </a:cubicBezTo>
                  <a:cubicBezTo>
                    <a:pt x="142869" y="482370"/>
                    <a:pt x="172037" y="487531"/>
                    <a:pt x="195083" y="509384"/>
                  </a:cubicBezTo>
                  <a:cubicBezTo>
                    <a:pt x="211991" y="525393"/>
                    <a:pt x="221864" y="547711"/>
                    <a:pt x="238711" y="563798"/>
                  </a:cubicBezTo>
                  <a:cubicBezTo>
                    <a:pt x="262733" y="586705"/>
                    <a:pt x="297682" y="593958"/>
                    <a:pt x="330848" y="595368"/>
                  </a:cubicBezTo>
                  <a:cubicBezTo>
                    <a:pt x="364898" y="596810"/>
                    <a:pt x="400001" y="592873"/>
                    <a:pt x="430316" y="577266"/>
                  </a:cubicBezTo>
                  <a:cubicBezTo>
                    <a:pt x="460615" y="561675"/>
                    <a:pt x="485490" y="533003"/>
                    <a:pt x="490310" y="499263"/>
                  </a:cubicBezTo>
                  <a:cubicBezTo>
                    <a:pt x="492650" y="482820"/>
                    <a:pt x="490310" y="465663"/>
                    <a:pt x="495176" y="449777"/>
                  </a:cubicBezTo>
                  <a:cubicBezTo>
                    <a:pt x="500539" y="432295"/>
                    <a:pt x="513914" y="418533"/>
                    <a:pt x="522020" y="402151"/>
                  </a:cubicBezTo>
                  <a:cubicBezTo>
                    <a:pt x="539130" y="367528"/>
                    <a:pt x="528637" y="321544"/>
                    <a:pt x="498183" y="297801"/>
                  </a:cubicBezTo>
                  <a:lnTo>
                    <a:pt x="258920" y="590"/>
                  </a:lnTo>
                  <a:cubicBezTo>
                    <a:pt x="209512" y="-17001"/>
                    <a:pt x="155795" y="45783"/>
                    <a:pt x="118568" y="82746"/>
                  </a:cubicBezTo>
                  <a:cubicBezTo>
                    <a:pt x="81341" y="119694"/>
                    <a:pt x="-17802" y="184818"/>
                    <a:pt x="-568" y="23435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5929882-3B49-33E8-6ACE-8BCF438F0161}"/>
                </a:ext>
              </a:extLst>
            </p:cNvPr>
            <p:cNvSpPr/>
            <p:nvPr/>
          </p:nvSpPr>
          <p:spPr>
            <a:xfrm flipV="1">
              <a:off x="6794006" y="2614655"/>
              <a:ext cx="325495" cy="531525"/>
            </a:xfrm>
            <a:custGeom>
              <a:avLst/>
              <a:gdLst>
                <a:gd name="connsiteX0" fmla="*/ 374765 w 391031"/>
                <a:gd name="connsiteY0" fmla="*/ 535903 h 678642"/>
                <a:gd name="connsiteX1" fmla="*/ 247648 w 391031"/>
                <a:gd name="connsiteY1" fmla="*/ 675264 h 678642"/>
                <a:gd name="connsiteX2" fmla="*/ 36360 w 391031"/>
                <a:gd name="connsiteY2" fmla="*/ 608683 h 678642"/>
                <a:gd name="connsiteX3" fmla="*/ -2587 w 391031"/>
                <a:gd name="connsiteY3" fmla="*/ 591790 h 678642"/>
                <a:gd name="connsiteX4" fmla="*/ 59266 w 391031"/>
                <a:gd name="connsiteY4" fmla="*/ 100354 h 678642"/>
                <a:gd name="connsiteX5" fmla="*/ 204222 w 391031"/>
                <a:gd name="connsiteY5" fmla="*/ -2338 h 678642"/>
                <a:gd name="connsiteX6" fmla="*/ 294376 w 391031"/>
                <a:gd name="connsiteY6" fmla="*/ 105778 h 678642"/>
                <a:gd name="connsiteX7" fmla="*/ 287727 w 391031"/>
                <a:gd name="connsiteY7" fmla="*/ 172824 h 678642"/>
                <a:gd name="connsiteX8" fmla="*/ 386529 w 391031"/>
                <a:gd name="connsiteY8" fmla="*/ 308465 h 678642"/>
                <a:gd name="connsiteX9" fmla="*/ 374765 w 391031"/>
                <a:gd name="connsiteY9" fmla="*/ 535903 h 6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1031" h="678642">
                  <a:moveTo>
                    <a:pt x="374765" y="535903"/>
                  </a:moveTo>
                  <a:cubicBezTo>
                    <a:pt x="366443" y="604576"/>
                    <a:pt x="315903" y="686500"/>
                    <a:pt x="247648" y="675264"/>
                  </a:cubicBezTo>
                  <a:lnTo>
                    <a:pt x="36360" y="608683"/>
                  </a:lnTo>
                  <a:cubicBezTo>
                    <a:pt x="15623" y="605273"/>
                    <a:pt x="4511" y="588690"/>
                    <a:pt x="-2587" y="591790"/>
                  </a:cubicBezTo>
                  <a:lnTo>
                    <a:pt x="59266" y="100354"/>
                  </a:lnTo>
                  <a:lnTo>
                    <a:pt x="204222" y="-2338"/>
                  </a:lnTo>
                  <a:lnTo>
                    <a:pt x="294376" y="105778"/>
                  </a:lnTo>
                  <a:lnTo>
                    <a:pt x="287727" y="172824"/>
                  </a:lnTo>
                  <a:cubicBezTo>
                    <a:pt x="287727" y="172824"/>
                    <a:pt x="374920" y="192522"/>
                    <a:pt x="386529" y="308465"/>
                  </a:cubicBezTo>
                  <a:cubicBezTo>
                    <a:pt x="392309" y="366119"/>
                    <a:pt x="384018" y="459620"/>
                    <a:pt x="374765" y="535903"/>
                  </a:cubicBez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59D16DE-8EBE-C1F1-77C3-279CB3B98438}"/>
                </a:ext>
              </a:extLst>
            </p:cNvPr>
            <p:cNvSpPr/>
            <p:nvPr/>
          </p:nvSpPr>
          <p:spPr>
            <a:xfrm flipV="1">
              <a:off x="6929688" y="2796648"/>
              <a:ext cx="24493" cy="22169"/>
            </a:xfrm>
            <a:custGeom>
              <a:avLst/>
              <a:gdLst>
                <a:gd name="connsiteX0" fmla="*/ 26787 w 29425"/>
                <a:gd name="connsiteY0" fmla="*/ 13389 h 28305"/>
                <a:gd name="connsiteX1" fmla="*/ 13443 w 29425"/>
                <a:gd name="connsiteY1" fmla="*/ -2311 h 28305"/>
                <a:gd name="connsiteX2" fmla="*/ -2520 w 29425"/>
                <a:gd name="connsiteY2" fmla="*/ 10104 h 28305"/>
                <a:gd name="connsiteX3" fmla="*/ 10809 w 29425"/>
                <a:gd name="connsiteY3" fmla="*/ 25804 h 28305"/>
                <a:gd name="connsiteX4" fmla="*/ 26787 w 29425"/>
                <a:gd name="connsiteY4" fmla="*/ 13389 h 2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5" h="28305">
                  <a:moveTo>
                    <a:pt x="26787" y="13389"/>
                  </a:moveTo>
                  <a:cubicBezTo>
                    <a:pt x="27516" y="5625"/>
                    <a:pt x="21533" y="-1396"/>
                    <a:pt x="13443" y="-2311"/>
                  </a:cubicBezTo>
                  <a:cubicBezTo>
                    <a:pt x="5353" y="-3209"/>
                    <a:pt x="-1791" y="2339"/>
                    <a:pt x="-2520" y="10104"/>
                  </a:cubicBezTo>
                  <a:cubicBezTo>
                    <a:pt x="-3233" y="17868"/>
                    <a:pt x="2734" y="24889"/>
                    <a:pt x="10809" y="25804"/>
                  </a:cubicBezTo>
                  <a:cubicBezTo>
                    <a:pt x="18914" y="26702"/>
                    <a:pt x="26059" y="21154"/>
                    <a:pt x="26787" y="1338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9B526E2-0954-8DF5-42C5-7695F4056F34}"/>
                </a:ext>
              </a:extLst>
            </p:cNvPr>
            <p:cNvSpPr/>
            <p:nvPr/>
          </p:nvSpPr>
          <p:spPr>
            <a:xfrm flipV="1">
              <a:off x="7050824" y="2790931"/>
              <a:ext cx="24482" cy="22156"/>
            </a:xfrm>
            <a:custGeom>
              <a:avLst/>
              <a:gdLst>
                <a:gd name="connsiteX0" fmla="*/ 26693 w 29411"/>
                <a:gd name="connsiteY0" fmla="*/ 13369 h 28289"/>
                <a:gd name="connsiteX1" fmla="*/ 13349 w 29411"/>
                <a:gd name="connsiteY1" fmla="*/ -2316 h 28289"/>
                <a:gd name="connsiteX2" fmla="*/ -2599 w 29411"/>
                <a:gd name="connsiteY2" fmla="*/ 10083 h 28289"/>
                <a:gd name="connsiteX3" fmla="*/ 10730 w 29411"/>
                <a:gd name="connsiteY3" fmla="*/ 25783 h 28289"/>
                <a:gd name="connsiteX4" fmla="*/ 26693 w 29411"/>
                <a:gd name="connsiteY4" fmla="*/ 13369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1" h="28289">
                  <a:moveTo>
                    <a:pt x="26693" y="13369"/>
                  </a:moveTo>
                  <a:cubicBezTo>
                    <a:pt x="27421" y="5604"/>
                    <a:pt x="21455" y="-1417"/>
                    <a:pt x="13349" y="-2316"/>
                  </a:cubicBezTo>
                  <a:cubicBezTo>
                    <a:pt x="5274" y="-3214"/>
                    <a:pt x="-1870" y="2319"/>
                    <a:pt x="-2599" y="10083"/>
                  </a:cubicBezTo>
                  <a:cubicBezTo>
                    <a:pt x="-3327" y="17848"/>
                    <a:pt x="2655" y="24868"/>
                    <a:pt x="10730" y="25783"/>
                  </a:cubicBezTo>
                  <a:cubicBezTo>
                    <a:pt x="18820" y="26682"/>
                    <a:pt x="25980" y="21133"/>
                    <a:pt x="26693" y="13369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9C8E370-BE1B-9EC0-BF91-191A5EAE7572}"/>
                </a:ext>
              </a:extLst>
            </p:cNvPr>
            <p:cNvSpPr/>
            <p:nvPr/>
          </p:nvSpPr>
          <p:spPr>
            <a:xfrm flipV="1">
              <a:off x="7044118" y="2753238"/>
              <a:ext cx="52813" cy="18514"/>
            </a:xfrm>
            <a:custGeom>
              <a:avLst/>
              <a:gdLst>
                <a:gd name="connsiteX0" fmla="*/ 60627 w 63447"/>
                <a:gd name="connsiteY0" fmla="*/ 5236 h 23638"/>
                <a:gd name="connsiteX1" fmla="*/ 28266 w 63447"/>
                <a:gd name="connsiteY1" fmla="*/ 9311 h 23638"/>
                <a:gd name="connsiteX2" fmla="*/ -2327 w 63447"/>
                <a:gd name="connsiteY2" fmla="*/ -2173 h 23638"/>
                <a:gd name="connsiteX3" fmla="*/ 2880 w 63447"/>
                <a:gd name="connsiteY3" fmla="*/ 8738 h 23638"/>
                <a:gd name="connsiteX4" fmla="*/ 26964 w 63447"/>
                <a:gd name="connsiteY4" fmla="*/ 20935 h 23638"/>
                <a:gd name="connsiteX5" fmla="*/ 53126 w 63447"/>
                <a:gd name="connsiteY5" fmla="*/ 14658 h 23638"/>
                <a:gd name="connsiteX6" fmla="*/ 60627 w 63447"/>
                <a:gd name="connsiteY6" fmla="*/ 5236 h 2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47" h="23638">
                  <a:moveTo>
                    <a:pt x="60627" y="5236"/>
                  </a:moveTo>
                  <a:cubicBezTo>
                    <a:pt x="58984" y="2570"/>
                    <a:pt x="45454" y="11481"/>
                    <a:pt x="28266" y="9311"/>
                  </a:cubicBezTo>
                  <a:cubicBezTo>
                    <a:pt x="11063" y="7436"/>
                    <a:pt x="-142" y="-4389"/>
                    <a:pt x="-2327" y="-2173"/>
                  </a:cubicBezTo>
                  <a:cubicBezTo>
                    <a:pt x="-3397" y="-1212"/>
                    <a:pt x="-1986" y="3406"/>
                    <a:pt x="2880" y="8738"/>
                  </a:cubicBezTo>
                  <a:cubicBezTo>
                    <a:pt x="7638" y="14023"/>
                    <a:pt x="16255" y="19664"/>
                    <a:pt x="26964" y="20935"/>
                  </a:cubicBezTo>
                  <a:cubicBezTo>
                    <a:pt x="37674" y="22175"/>
                    <a:pt x="47314" y="18703"/>
                    <a:pt x="53126" y="14658"/>
                  </a:cubicBezTo>
                  <a:cubicBezTo>
                    <a:pt x="59062" y="10598"/>
                    <a:pt x="61448" y="6444"/>
                    <a:pt x="60627" y="523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0B69E7E-7066-4089-A0DC-F20ECC62DFFC}"/>
                </a:ext>
              </a:extLst>
            </p:cNvPr>
            <p:cNvSpPr/>
            <p:nvPr/>
          </p:nvSpPr>
          <p:spPr>
            <a:xfrm flipV="1">
              <a:off x="6909533" y="2762379"/>
              <a:ext cx="56659" cy="15706"/>
            </a:xfrm>
            <a:custGeom>
              <a:avLst/>
              <a:gdLst>
                <a:gd name="connsiteX0" fmla="*/ 65246 w 68067"/>
                <a:gd name="connsiteY0" fmla="*/ -1021 h 20053"/>
                <a:gd name="connsiteX1" fmla="*/ 31444 w 68067"/>
                <a:gd name="connsiteY1" fmla="*/ 6139 h 20053"/>
                <a:gd name="connsiteX2" fmla="*/ -2326 w 68067"/>
                <a:gd name="connsiteY2" fmla="*/ -2091 h 20053"/>
                <a:gd name="connsiteX3" fmla="*/ 4477 w 68067"/>
                <a:gd name="connsiteY3" fmla="*/ 8060 h 20053"/>
                <a:gd name="connsiteX4" fmla="*/ 31444 w 68067"/>
                <a:gd name="connsiteY4" fmla="*/ 17608 h 20053"/>
                <a:gd name="connsiteX5" fmla="*/ 58412 w 68067"/>
                <a:gd name="connsiteY5" fmla="*/ 8913 h 20053"/>
                <a:gd name="connsiteX6" fmla="*/ 65246 w 68067"/>
                <a:gd name="connsiteY6" fmla="*/ -1021 h 2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67" h="20053">
                  <a:moveTo>
                    <a:pt x="65246" y="-1021"/>
                  </a:moveTo>
                  <a:cubicBezTo>
                    <a:pt x="63170" y="-3455"/>
                    <a:pt x="49887" y="6573"/>
                    <a:pt x="31444" y="6139"/>
                  </a:cubicBezTo>
                  <a:cubicBezTo>
                    <a:pt x="13001" y="5984"/>
                    <a:pt x="-265" y="-4462"/>
                    <a:pt x="-2326" y="-2091"/>
                  </a:cubicBezTo>
                  <a:cubicBezTo>
                    <a:pt x="-3334" y="-1037"/>
                    <a:pt x="-1319" y="3333"/>
                    <a:pt x="4477" y="8060"/>
                  </a:cubicBezTo>
                  <a:cubicBezTo>
                    <a:pt x="10165" y="12757"/>
                    <a:pt x="19945" y="17422"/>
                    <a:pt x="31444" y="17608"/>
                  </a:cubicBezTo>
                  <a:cubicBezTo>
                    <a:pt x="42944" y="17778"/>
                    <a:pt x="52723" y="13438"/>
                    <a:pt x="58412" y="8913"/>
                  </a:cubicBezTo>
                  <a:cubicBezTo>
                    <a:pt x="64208" y="4372"/>
                    <a:pt x="66254" y="79"/>
                    <a:pt x="65246" y="-102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D6612E7-BA95-F3CD-9BE6-62D24482262E}"/>
                </a:ext>
              </a:extLst>
            </p:cNvPr>
            <p:cNvSpPr/>
            <p:nvPr/>
          </p:nvSpPr>
          <p:spPr>
            <a:xfrm flipV="1">
              <a:off x="7005007" y="2759412"/>
              <a:ext cx="45604" cy="103453"/>
            </a:xfrm>
            <a:custGeom>
              <a:avLst/>
              <a:gdLst>
                <a:gd name="connsiteX0" fmla="*/ 12403 w 54786"/>
                <a:gd name="connsiteY0" fmla="*/ -2001 h 132087"/>
                <a:gd name="connsiteX1" fmla="*/ 37882 w 54786"/>
                <a:gd name="connsiteY1" fmla="*/ 4136 h 132087"/>
                <a:gd name="connsiteX2" fmla="*/ 46205 w 54786"/>
                <a:gd name="connsiteY2" fmla="*/ 8615 h 132087"/>
                <a:gd name="connsiteX3" fmla="*/ 42811 w 54786"/>
                <a:gd name="connsiteY3" fmla="*/ 20456 h 132087"/>
                <a:gd name="connsiteX4" fmla="*/ 29063 w 54786"/>
                <a:gd name="connsiteY4" fmla="*/ 50585 h 132087"/>
                <a:gd name="connsiteX5" fmla="*/ -2491 w 54786"/>
                <a:gd name="connsiteY5" fmla="*/ 129673 h 132087"/>
                <a:gd name="connsiteX6" fmla="*/ 35356 w 54786"/>
                <a:gd name="connsiteY6" fmla="*/ 53313 h 132087"/>
                <a:gd name="connsiteX7" fmla="*/ 48607 w 54786"/>
                <a:gd name="connsiteY7" fmla="*/ 22967 h 132087"/>
                <a:gd name="connsiteX8" fmla="*/ 51629 w 54786"/>
                <a:gd name="connsiteY8" fmla="*/ 7205 h 132087"/>
                <a:gd name="connsiteX9" fmla="*/ 45321 w 54786"/>
                <a:gd name="connsiteY9" fmla="*/ 897 h 132087"/>
                <a:gd name="connsiteX10" fmla="*/ 38502 w 54786"/>
                <a:gd name="connsiteY10" fmla="*/ -466 h 132087"/>
                <a:gd name="connsiteX11" fmla="*/ 12403 w 54786"/>
                <a:gd name="connsiteY11" fmla="*/ -2001 h 13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86" h="132087">
                  <a:moveTo>
                    <a:pt x="12403" y="-2001"/>
                  </a:moveTo>
                  <a:cubicBezTo>
                    <a:pt x="12263" y="-1102"/>
                    <a:pt x="22027" y="1161"/>
                    <a:pt x="37882" y="4136"/>
                  </a:cubicBezTo>
                  <a:cubicBezTo>
                    <a:pt x="41896" y="4787"/>
                    <a:pt x="45693" y="5810"/>
                    <a:pt x="46205" y="8615"/>
                  </a:cubicBezTo>
                  <a:cubicBezTo>
                    <a:pt x="46995" y="11591"/>
                    <a:pt x="45058" y="15853"/>
                    <a:pt x="42811" y="20456"/>
                  </a:cubicBezTo>
                  <a:cubicBezTo>
                    <a:pt x="38440" y="30034"/>
                    <a:pt x="33868" y="40061"/>
                    <a:pt x="29063" y="50585"/>
                  </a:cubicBezTo>
                  <a:cubicBezTo>
                    <a:pt x="9908" y="93515"/>
                    <a:pt x="-4227" y="128913"/>
                    <a:pt x="-2491" y="129673"/>
                  </a:cubicBezTo>
                  <a:cubicBezTo>
                    <a:pt x="-755" y="130417"/>
                    <a:pt x="16200" y="96243"/>
                    <a:pt x="35356" y="53313"/>
                  </a:cubicBezTo>
                  <a:cubicBezTo>
                    <a:pt x="39974" y="42727"/>
                    <a:pt x="44407" y="32622"/>
                    <a:pt x="48607" y="22967"/>
                  </a:cubicBezTo>
                  <a:cubicBezTo>
                    <a:pt x="50420" y="18457"/>
                    <a:pt x="53349" y="13389"/>
                    <a:pt x="51629" y="7205"/>
                  </a:cubicBezTo>
                  <a:cubicBezTo>
                    <a:pt x="50714" y="4105"/>
                    <a:pt x="47879" y="1734"/>
                    <a:pt x="45321" y="897"/>
                  </a:cubicBezTo>
                  <a:cubicBezTo>
                    <a:pt x="42764" y="-48"/>
                    <a:pt x="40486" y="-219"/>
                    <a:pt x="38502" y="-466"/>
                  </a:cubicBezTo>
                  <a:cubicBezTo>
                    <a:pt x="22477" y="-2249"/>
                    <a:pt x="12511" y="-2900"/>
                    <a:pt x="12403" y="-2001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80C55E7-7AE7-B578-3B81-EB38E1621B00}"/>
                </a:ext>
              </a:extLst>
            </p:cNvPr>
            <p:cNvSpPr/>
            <p:nvPr/>
          </p:nvSpPr>
          <p:spPr>
            <a:xfrm flipV="1">
              <a:off x="6905624" y="2983815"/>
              <a:ext cx="131395" cy="52407"/>
            </a:xfrm>
            <a:custGeom>
              <a:avLst/>
              <a:gdLst>
                <a:gd name="connsiteX0" fmla="*/ 153626 w 157850"/>
                <a:gd name="connsiteY0" fmla="*/ 32551 h 66912"/>
                <a:gd name="connsiteX1" fmla="*/ -2597 w 157850"/>
                <a:gd name="connsiteY1" fmla="*/ 64695 h 66912"/>
                <a:gd name="connsiteX2" fmla="*/ 155253 w 157850"/>
                <a:gd name="connsiteY2" fmla="*/ 207 h 66912"/>
                <a:gd name="connsiteX3" fmla="*/ 153626 w 157850"/>
                <a:gd name="connsiteY3" fmla="*/ 32551 h 6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50" h="66912">
                  <a:moveTo>
                    <a:pt x="153626" y="32551"/>
                  </a:moveTo>
                  <a:cubicBezTo>
                    <a:pt x="153626" y="32551"/>
                    <a:pt x="76630" y="23098"/>
                    <a:pt x="-2597" y="64695"/>
                  </a:cubicBezTo>
                  <a:cubicBezTo>
                    <a:pt x="-2597" y="64695"/>
                    <a:pt x="40891" y="-17182"/>
                    <a:pt x="155253" y="207"/>
                  </a:cubicBezTo>
                  <a:lnTo>
                    <a:pt x="153626" y="32551"/>
                  </a:ln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5F445C8-2EF6-B26F-BDDE-295A38A85625}"/>
                </a:ext>
              </a:extLst>
            </p:cNvPr>
            <p:cNvSpPr/>
            <p:nvPr/>
          </p:nvSpPr>
          <p:spPr>
            <a:xfrm flipV="1">
              <a:off x="6974869" y="2885316"/>
              <a:ext cx="40386" cy="27808"/>
            </a:xfrm>
            <a:custGeom>
              <a:avLst/>
              <a:gdLst>
                <a:gd name="connsiteX0" fmla="*/ 44122 w 48518"/>
                <a:gd name="connsiteY0" fmla="*/ 23661 h 35505"/>
                <a:gd name="connsiteX1" fmla="*/ 17899 w 48518"/>
                <a:gd name="connsiteY1" fmla="*/ 32790 h 35505"/>
                <a:gd name="connsiteX2" fmla="*/ 463 w 48518"/>
                <a:gd name="connsiteY2" fmla="*/ 22080 h 35505"/>
                <a:gd name="connsiteX3" fmla="*/ 293 w 48518"/>
                <a:gd name="connsiteY3" fmla="*/ 3110 h 35505"/>
                <a:gd name="connsiteX4" fmla="*/ 21386 w 48518"/>
                <a:gd name="connsiteY4" fmla="*/ -935 h 35505"/>
                <a:gd name="connsiteX5" fmla="*/ 40945 w 48518"/>
                <a:gd name="connsiteY5" fmla="*/ 12316 h 35505"/>
                <a:gd name="connsiteX6" fmla="*/ 45191 w 48518"/>
                <a:gd name="connsiteY6" fmla="*/ 17276 h 35505"/>
                <a:gd name="connsiteX7" fmla="*/ 44835 w 48518"/>
                <a:gd name="connsiteY7" fmla="*/ 23165 h 3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18" h="35505">
                  <a:moveTo>
                    <a:pt x="44122" y="23661"/>
                  </a:moveTo>
                  <a:cubicBezTo>
                    <a:pt x="38000" y="30868"/>
                    <a:pt x="27771" y="34433"/>
                    <a:pt x="17899" y="32790"/>
                  </a:cubicBezTo>
                  <a:cubicBezTo>
                    <a:pt x="11064" y="31643"/>
                    <a:pt x="4307" y="27923"/>
                    <a:pt x="463" y="22080"/>
                  </a:cubicBezTo>
                  <a:cubicBezTo>
                    <a:pt x="-3396" y="16237"/>
                    <a:pt x="-3814" y="8225"/>
                    <a:pt x="293" y="3110"/>
                  </a:cubicBezTo>
                  <a:cubicBezTo>
                    <a:pt x="4911" y="-2655"/>
                    <a:pt x="13931" y="-3523"/>
                    <a:pt x="21386" y="-935"/>
                  </a:cubicBezTo>
                  <a:cubicBezTo>
                    <a:pt x="28825" y="1653"/>
                    <a:pt x="35040" y="7000"/>
                    <a:pt x="40945" y="12316"/>
                  </a:cubicBezTo>
                  <a:cubicBezTo>
                    <a:pt x="42572" y="13789"/>
                    <a:pt x="44246" y="15323"/>
                    <a:pt x="45191" y="17276"/>
                  </a:cubicBezTo>
                  <a:cubicBezTo>
                    <a:pt x="46152" y="19213"/>
                    <a:pt x="46245" y="21693"/>
                    <a:pt x="44835" y="23165"/>
                  </a:cubicBezTo>
                </a:path>
              </a:pathLst>
            </a:custGeom>
            <a:solidFill>
              <a:srgbClr val="F2575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73157D2-1621-32B7-C275-72A0BEE18B52}"/>
                </a:ext>
              </a:extLst>
            </p:cNvPr>
            <p:cNvSpPr/>
            <p:nvPr/>
          </p:nvSpPr>
          <p:spPr>
            <a:xfrm flipV="1">
              <a:off x="6977442" y="2873254"/>
              <a:ext cx="45862" cy="34039"/>
            </a:xfrm>
            <a:custGeom>
              <a:avLst/>
              <a:gdLst>
                <a:gd name="connsiteX0" fmla="*/ -493 w 55096"/>
                <a:gd name="connsiteY0" fmla="*/ 41128 h 43461"/>
                <a:gd name="connsiteX1" fmla="*/ 18539 w 55096"/>
                <a:gd name="connsiteY1" fmla="*/ 12860 h 43461"/>
                <a:gd name="connsiteX2" fmla="*/ 52465 w 55096"/>
                <a:gd name="connsiteY2" fmla="*/ 2057 h 43461"/>
                <a:gd name="connsiteX3" fmla="*/ 40841 w 55096"/>
                <a:gd name="connsiteY3" fmla="*/ -2189 h 43461"/>
                <a:gd name="connsiteX4" fmla="*/ 12572 w 55096"/>
                <a:gd name="connsiteY4" fmla="*/ 5870 h 43461"/>
                <a:gd name="connsiteX5" fmla="*/ -2275 w 55096"/>
                <a:gd name="connsiteY5" fmla="*/ 29629 h 43461"/>
                <a:gd name="connsiteX6" fmla="*/ -493 w 55096"/>
                <a:gd name="connsiteY6" fmla="*/ 41128 h 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96" h="43461">
                  <a:moveTo>
                    <a:pt x="-493" y="41128"/>
                  </a:moveTo>
                  <a:cubicBezTo>
                    <a:pt x="2080" y="41423"/>
                    <a:pt x="3103" y="24220"/>
                    <a:pt x="18539" y="12860"/>
                  </a:cubicBezTo>
                  <a:cubicBezTo>
                    <a:pt x="33945" y="1453"/>
                    <a:pt x="52186" y="4444"/>
                    <a:pt x="52465" y="2057"/>
                  </a:cubicBezTo>
                  <a:cubicBezTo>
                    <a:pt x="52760" y="988"/>
                    <a:pt x="48560" y="-1523"/>
                    <a:pt x="40841" y="-2189"/>
                  </a:cubicBezTo>
                  <a:cubicBezTo>
                    <a:pt x="33263" y="-2887"/>
                    <a:pt x="22027" y="-1089"/>
                    <a:pt x="12572" y="5870"/>
                  </a:cubicBezTo>
                  <a:cubicBezTo>
                    <a:pt x="3165" y="12844"/>
                    <a:pt x="-1283" y="22608"/>
                    <a:pt x="-2275" y="29629"/>
                  </a:cubicBezTo>
                  <a:cubicBezTo>
                    <a:pt x="-3344" y="36789"/>
                    <a:pt x="-1670" y="41159"/>
                    <a:pt x="-493" y="4112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A3BA4B5-3C9D-6E4F-198E-7B5EADF1E09F}"/>
                </a:ext>
              </a:extLst>
            </p:cNvPr>
            <p:cNvSpPr/>
            <p:nvPr/>
          </p:nvSpPr>
          <p:spPr>
            <a:xfrm flipV="1">
              <a:off x="6905679" y="2726683"/>
              <a:ext cx="59941" cy="18404"/>
            </a:xfrm>
            <a:custGeom>
              <a:avLst/>
              <a:gdLst>
                <a:gd name="connsiteX0" fmla="*/ 69381 w 72010"/>
                <a:gd name="connsiteY0" fmla="*/ 10794 h 23498"/>
                <a:gd name="connsiteX1" fmla="*/ 33658 w 72010"/>
                <a:gd name="connsiteY1" fmla="*/ 4208 h 23498"/>
                <a:gd name="connsiteX2" fmla="*/ -2268 w 72010"/>
                <a:gd name="connsiteY2" fmla="*/ -1325 h 23498"/>
                <a:gd name="connsiteX3" fmla="*/ 4738 w 72010"/>
                <a:gd name="connsiteY3" fmla="*/ 9183 h 23498"/>
                <a:gd name="connsiteX4" fmla="*/ 30961 w 72010"/>
                <a:gd name="connsiteY4" fmla="*/ 20109 h 23498"/>
                <a:gd name="connsiteX5" fmla="*/ 59323 w 72010"/>
                <a:gd name="connsiteY5" fmla="*/ 18420 h 23498"/>
                <a:gd name="connsiteX6" fmla="*/ 69381 w 72010"/>
                <a:gd name="connsiteY6" fmla="*/ 10794 h 2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10" h="23498">
                  <a:moveTo>
                    <a:pt x="69381" y="10794"/>
                  </a:moveTo>
                  <a:cubicBezTo>
                    <a:pt x="68079" y="6393"/>
                    <a:pt x="52116" y="7524"/>
                    <a:pt x="33658" y="4208"/>
                  </a:cubicBezTo>
                  <a:cubicBezTo>
                    <a:pt x="15121" y="1263"/>
                    <a:pt x="429" y="-5060"/>
                    <a:pt x="-2268" y="-1325"/>
                  </a:cubicBezTo>
                  <a:cubicBezTo>
                    <a:pt x="-3477" y="457"/>
                    <a:pt x="-1090" y="4657"/>
                    <a:pt x="4738" y="9183"/>
                  </a:cubicBezTo>
                  <a:cubicBezTo>
                    <a:pt x="10503" y="13693"/>
                    <a:pt x="19864" y="18218"/>
                    <a:pt x="30961" y="20109"/>
                  </a:cubicBezTo>
                  <a:cubicBezTo>
                    <a:pt x="42058" y="21969"/>
                    <a:pt x="52379" y="20791"/>
                    <a:pt x="59323" y="18420"/>
                  </a:cubicBezTo>
                  <a:cubicBezTo>
                    <a:pt x="66312" y="16064"/>
                    <a:pt x="69939" y="12871"/>
                    <a:pt x="69381" y="10794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1C56B5-52FE-9905-1C4D-73D122CB3CE6}"/>
                </a:ext>
              </a:extLst>
            </p:cNvPr>
            <p:cNvSpPr/>
            <p:nvPr/>
          </p:nvSpPr>
          <p:spPr>
            <a:xfrm flipV="1">
              <a:off x="7041253" y="2709428"/>
              <a:ext cx="51824" cy="14188"/>
            </a:xfrm>
            <a:custGeom>
              <a:avLst/>
              <a:gdLst>
                <a:gd name="connsiteX0" fmla="*/ 59203 w 62259"/>
                <a:gd name="connsiteY0" fmla="*/ 940 h 18115"/>
                <a:gd name="connsiteX1" fmla="*/ 28517 w 62259"/>
                <a:gd name="connsiteY1" fmla="*/ -517 h 18115"/>
                <a:gd name="connsiteX2" fmla="*/ -2216 w 62259"/>
                <a:gd name="connsiteY2" fmla="*/ -951 h 18115"/>
                <a:gd name="connsiteX3" fmla="*/ 3549 w 62259"/>
                <a:gd name="connsiteY3" fmla="*/ 8255 h 18115"/>
                <a:gd name="connsiteX4" fmla="*/ 28160 w 62259"/>
                <a:gd name="connsiteY4" fmla="*/ 15601 h 18115"/>
                <a:gd name="connsiteX5" fmla="*/ 53035 w 62259"/>
                <a:gd name="connsiteY5" fmla="*/ 9773 h 18115"/>
                <a:gd name="connsiteX6" fmla="*/ 59203 w 62259"/>
                <a:gd name="connsiteY6" fmla="*/ 940 h 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59" h="18115">
                  <a:moveTo>
                    <a:pt x="59203" y="940"/>
                  </a:moveTo>
                  <a:cubicBezTo>
                    <a:pt x="56228" y="-2842"/>
                    <a:pt x="43535" y="165"/>
                    <a:pt x="28517" y="-517"/>
                  </a:cubicBezTo>
                  <a:cubicBezTo>
                    <a:pt x="13483" y="-750"/>
                    <a:pt x="930" y="-4547"/>
                    <a:pt x="-2216" y="-951"/>
                  </a:cubicBezTo>
                  <a:cubicBezTo>
                    <a:pt x="-3596" y="800"/>
                    <a:pt x="-1798" y="4535"/>
                    <a:pt x="3549" y="8255"/>
                  </a:cubicBezTo>
                  <a:cubicBezTo>
                    <a:pt x="8834" y="11975"/>
                    <a:pt x="17823" y="15275"/>
                    <a:pt x="28160" y="15601"/>
                  </a:cubicBezTo>
                  <a:cubicBezTo>
                    <a:pt x="38482" y="15911"/>
                    <a:pt x="47611" y="13168"/>
                    <a:pt x="53035" y="9773"/>
                  </a:cubicBezTo>
                  <a:cubicBezTo>
                    <a:pt x="58553" y="6379"/>
                    <a:pt x="60521" y="2784"/>
                    <a:pt x="59203" y="94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6AC6CBA-7AAD-AA82-FDFF-CC3D4371F14B}"/>
                </a:ext>
              </a:extLst>
            </p:cNvPr>
            <p:cNvSpPr/>
            <p:nvPr/>
          </p:nvSpPr>
          <p:spPr>
            <a:xfrm flipV="1">
              <a:off x="6584686" y="2610845"/>
              <a:ext cx="449834" cy="372969"/>
            </a:xfrm>
            <a:custGeom>
              <a:avLst/>
              <a:gdLst>
                <a:gd name="connsiteX0" fmla="*/ 65090 w 540405"/>
                <a:gd name="connsiteY0" fmla="*/ 248703 h 476200"/>
                <a:gd name="connsiteX1" fmla="*/ 71739 w 540405"/>
                <a:gd name="connsiteY1" fmla="*/ 309612 h 476200"/>
                <a:gd name="connsiteX2" fmla="*/ 141248 w 540405"/>
                <a:gd name="connsiteY2" fmla="*/ 344220 h 476200"/>
                <a:gd name="connsiteX3" fmla="*/ 153259 w 540405"/>
                <a:gd name="connsiteY3" fmla="*/ 373775 h 476200"/>
                <a:gd name="connsiteX4" fmla="*/ 257687 w 540405"/>
                <a:gd name="connsiteY4" fmla="*/ 469182 h 476200"/>
                <a:gd name="connsiteX5" fmla="*/ 271047 w 540405"/>
                <a:gd name="connsiteY5" fmla="*/ 408941 h 476200"/>
                <a:gd name="connsiteX6" fmla="*/ 289536 w 540405"/>
                <a:gd name="connsiteY6" fmla="*/ 416457 h 476200"/>
                <a:gd name="connsiteX7" fmla="*/ 533898 w 540405"/>
                <a:gd name="connsiteY7" fmla="*/ 473785 h 476200"/>
                <a:gd name="connsiteX8" fmla="*/ 518043 w 540405"/>
                <a:gd name="connsiteY8" fmla="*/ 421339 h 476200"/>
                <a:gd name="connsiteX9" fmla="*/ 463195 w 540405"/>
                <a:gd name="connsiteY9" fmla="*/ 398061 h 476200"/>
                <a:gd name="connsiteX10" fmla="*/ 416932 w 540405"/>
                <a:gd name="connsiteY10" fmla="*/ 362740 h 476200"/>
                <a:gd name="connsiteX11" fmla="*/ 407277 w 540405"/>
                <a:gd name="connsiteY11" fmla="*/ 300158 h 476200"/>
                <a:gd name="connsiteX12" fmla="*/ 333241 w 540405"/>
                <a:gd name="connsiteY12" fmla="*/ 221659 h 476200"/>
                <a:gd name="connsiteX13" fmla="*/ 352506 w 540405"/>
                <a:gd name="connsiteY13" fmla="*/ 138759 h 476200"/>
                <a:gd name="connsiteX14" fmla="*/ 339456 w 540405"/>
                <a:gd name="connsiteY14" fmla="*/ 38407 h 476200"/>
                <a:gd name="connsiteX15" fmla="*/ 285135 w 540405"/>
                <a:gd name="connsiteY15" fmla="*/ -2416 h 476200"/>
                <a:gd name="connsiteX16" fmla="*/ -313 w 540405"/>
                <a:gd name="connsiteY16" fmla="*/ 176962 h 476200"/>
                <a:gd name="connsiteX17" fmla="*/ 65090 w 540405"/>
                <a:gd name="connsiteY17" fmla="*/ 248703 h 4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0405" h="476200">
                  <a:moveTo>
                    <a:pt x="65090" y="248703"/>
                  </a:moveTo>
                  <a:cubicBezTo>
                    <a:pt x="75985" y="268743"/>
                    <a:pt x="55062" y="291138"/>
                    <a:pt x="71739" y="309612"/>
                  </a:cubicBezTo>
                  <a:cubicBezTo>
                    <a:pt x="86942" y="326474"/>
                    <a:pt x="126959" y="327032"/>
                    <a:pt x="141248" y="344220"/>
                  </a:cubicBezTo>
                  <a:cubicBezTo>
                    <a:pt x="152407" y="357641"/>
                    <a:pt x="152872" y="361175"/>
                    <a:pt x="153259" y="373775"/>
                  </a:cubicBezTo>
                  <a:cubicBezTo>
                    <a:pt x="153740" y="389537"/>
                    <a:pt x="160931" y="455823"/>
                    <a:pt x="257687" y="469182"/>
                  </a:cubicBezTo>
                  <a:lnTo>
                    <a:pt x="271047" y="408941"/>
                  </a:lnTo>
                  <a:cubicBezTo>
                    <a:pt x="277091" y="411761"/>
                    <a:pt x="283352" y="414210"/>
                    <a:pt x="289536" y="416457"/>
                  </a:cubicBezTo>
                  <a:cubicBezTo>
                    <a:pt x="368329" y="445175"/>
                    <a:pt x="450548" y="464471"/>
                    <a:pt x="533898" y="473785"/>
                  </a:cubicBezTo>
                  <a:cubicBezTo>
                    <a:pt x="543925" y="456520"/>
                    <a:pt x="533898" y="433474"/>
                    <a:pt x="518043" y="421339"/>
                  </a:cubicBezTo>
                  <a:cubicBezTo>
                    <a:pt x="502188" y="409219"/>
                    <a:pt x="482025" y="404694"/>
                    <a:pt x="463195" y="398061"/>
                  </a:cubicBezTo>
                  <a:cubicBezTo>
                    <a:pt x="444364" y="391412"/>
                    <a:pt x="424991" y="381013"/>
                    <a:pt x="416932" y="362740"/>
                  </a:cubicBezTo>
                  <a:cubicBezTo>
                    <a:pt x="408377" y="343305"/>
                    <a:pt x="414840" y="319980"/>
                    <a:pt x="407277" y="300158"/>
                  </a:cubicBezTo>
                  <a:cubicBezTo>
                    <a:pt x="394243" y="266030"/>
                    <a:pt x="346074" y="255848"/>
                    <a:pt x="333241" y="221659"/>
                  </a:cubicBezTo>
                  <a:cubicBezTo>
                    <a:pt x="323524" y="195777"/>
                    <a:pt x="349251" y="166190"/>
                    <a:pt x="352506" y="138759"/>
                  </a:cubicBezTo>
                  <a:cubicBezTo>
                    <a:pt x="356195" y="107653"/>
                    <a:pt x="362564" y="59531"/>
                    <a:pt x="339456" y="38407"/>
                  </a:cubicBezTo>
                  <a:cubicBezTo>
                    <a:pt x="321246" y="21731"/>
                    <a:pt x="285135" y="-2416"/>
                    <a:pt x="285135" y="-2416"/>
                  </a:cubicBezTo>
                  <a:lnTo>
                    <a:pt x="-313" y="176962"/>
                  </a:lnTo>
                  <a:cubicBezTo>
                    <a:pt x="-15145" y="213321"/>
                    <a:pt x="50180" y="221271"/>
                    <a:pt x="65090" y="24870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748A5AC-A428-3CCF-9BDC-6932038EB00F}"/>
                </a:ext>
              </a:extLst>
            </p:cNvPr>
            <p:cNvSpPr/>
            <p:nvPr/>
          </p:nvSpPr>
          <p:spPr>
            <a:xfrm flipV="1">
              <a:off x="6809680" y="2608623"/>
              <a:ext cx="230368" cy="351484"/>
            </a:xfrm>
            <a:custGeom>
              <a:avLst/>
              <a:gdLst>
                <a:gd name="connsiteX0" fmla="*/ -2566 w 276751"/>
                <a:gd name="connsiteY0" fmla="*/ -2428 h 448769"/>
                <a:gd name="connsiteX1" fmla="*/ 19690 w 276751"/>
                <a:gd name="connsiteY1" fmla="*/ 5198 h 448769"/>
                <a:gd name="connsiteX2" fmla="*/ 66681 w 276751"/>
                <a:gd name="connsiteY2" fmla="*/ 48267 h 448769"/>
                <a:gd name="connsiteX3" fmla="*/ 81187 w 276751"/>
                <a:gd name="connsiteY3" fmla="*/ 90330 h 448769"/>
                <a:gd name="connsiteX4" fmla="*/ 76522 w 276751"/>
                <a:gd name="connsiteY4" fmla="*/ 141133 h 448769"/>
                <a:gd name="connsiteX5" fmla="*/ 68494 w 276751"/>
                <a:gd name="connsiteY5" fmla="*/ 167248 h 448769"/>
                <a:gd name="connsiteX6" fmla="*/ 67673 w 276751"/>
                <a:gd name="connsiteY6" fmla="*/ 194757 h 448769"/>
                <a:gd name="connsiteX7" fmla="*/ 84008 w 276751"/>
                <a:gd name="connsiteY7" fmla="*/ 216796 h 448769"/>
                <a:gd name="connsiteX8" fmla="*/ 111734 w 276751"/>
                <a:gd name="connsiteY8" fmla="*/ 228637 h 448769"/>
                <a:gd name="connsiteX9" fmla="*/ 137926 w 276751"/>
                <a:gd name="connsiteY9" fmla="*/ 245483 h 448769"/>
                <a:gd name="connsiteX10" fmla="*/ 147768 w 276751"/>
                <a:gd name="connsiteY10" fmla="*/ 274124 h 448769"/>
                <a:gd name="connsiteX11" fmla="*/ 152603 w 276751"/>
                <a:gd name="connsiteY11" fmla="*/ 329158 h 448769"/>
                <a:gd name="connsiteX12" fmla="*/ 153843 w 276751"/>
                <a:gd name="connsiteY12" fmla="*/ 332119 h 448769"/>
                <a:gd name="connsiteX13" fmla="*/ 155470 w 276751"/>
                <a:gd name="connsiteY13" fmla="*/ 334847 h 448769"/>
                <a:gd name="connsiteX14" fmla="*/ 159113 w 276751"/>
                <a:gd name="connsiteY14" fmla="*/ 339961 h 448769"/>
                <a:gd name="connsiteX15" fmla="*/ 168551 w 276751"/>
                <a:gd name="connsiteY15" fmla="*/ 347927 h 448769"/>
                <a:gd name="connsiteX16" fmla="*/ 190807 w 276751"/>
                <a:gd name="connsiteY16" fmla="*/ 357210 h 448769"/>
                <a:gd name="connsiteX17" fmla="*/ 232466 w 276751"/>
                <a:gd name="connsiteY17" fmla="*/ 372631 h 448769"/>
                <a:gd name="connsiteX18" fmla="*/ 258953 w 276751"/>
                <a:gd name="connsiteY18" fmla="*/ 398049 h 448769"/>
                <a:gd name="connsiteX19" fmla="*/ 270917 w 276751"/>
                <a:gd name="connsiteY19" fmla="*/ 423047 h 448769"/>
                <a:gd name="connsiteX20" fmla="*/ 274095 w 276751"/>
                <a:gd name="connsiteY20" fmla="*/ 440235 h 448769"/>
                <a:gd name="connsiteX21" fmla="*/ 274079 w 276751"/>
                <a:gd name="connsiteY21" fmla="*/ 446341 h 448769"/>
                <a:gd name="connsiteX22" fmla="*/ 269523 w 276751"/>
                <a:gd name="connsiteY22" fmla="*/ 423481 h 448769"/>
                <a:gd name="connsiteX23" fmla="*/ 257248 w 276751"/>
                <a:gd name="connsiteY23" fmla="*/ 399242 h 448769"/>
                <a:gd name="connsiteX24" fmla="*/ 231087 w 276751"/>
                <a:gd name="connsiteY24" fmla="*/ 374878 h 448769"/>
                <a:gd name="connsiteX25" fmla="*/ 189939 w 276751"/>
                <a:gd name="connsiteY25" fmla="*/ 360171 h 448769"/>
                <a:gd name="connsiteX26" fmla="*/ 166800 w 276751"/>
                <a:gd name="connsiteY26" fmla="*/ 350701 h 448769"/>
                <a:gd name="connsiteX27" fmla="*/ 156571 w 276751"/>
                <a:gd name="connsiteY27" fmla="*/ 342177 h 448769"/>
                <a:gd name="connsiteX28" fmla="*/ 152572 w 276751"/>
                <a:gd name="connsiteY28" fmla="*/ 336613 h 448769"/>
                <a:gd name="connsiteX29" fmla="*/ 150790 w 276751"/>
                <a:gd name="connsiteY29" fmla="*/ 333653 h 448769"/>
                <a:gd name="connsiteX30" fmla="*/ 149426 w 276751"/>
                <a:gd name="connsiteY30" fmla="*/ 330460 h 448769"/>
                <a:gd name="connsiteX31" fmla="*/ 144141 w 276751"/>
                <a:gd name="connsiteY31" fmla="*/ 274419 h 448769"/>
                <a:gd name="connsiteX32" fmla="*/ 135028 w 276751"/>
                <a:gd name="connsiteY32" fmla="*/ 247792 h 448769"/>
                <a:gd name="connsiteX33" fmla="*/ 110386 w 276751"/>
                <a:gd name="connsiteY33" fmla="*/ 232108 h 448769"/>
                <a:gd name="connsiteX34" fmla="*/ 82055 w 276751"/>
                <a:gd name="connsiteY34" fmla="*/ 219942 h 448769"/>
                <a:gd name="connsiteX35" fmla="*/ 70462 w 276751"/>
                <a:gd name="connsiteY35" fmla="*/ 209574 h 448769"/>
                <a:gd name="connsiteX36" fmla="*/ 64124 w 276751"/>
                <a:gd name="connsiteY36" fmla="*/ 195610 h 448769"/>
                <a:gd name="connsiteX37" fmla="*/ 65022 w 276751"/>
                <a:gd name="connsiteY37" fmla="*/ 166411 h 448769"/>
                <a:gd name="connsiteX38" fmla="*/ 73252 w 276751"/>
                <a:gd name="connsiteY38" fmla="*/ 140095 h 448769"/>
                <a:gd name="connsiteX39" fmla="*/ 64402 w 276751"/>
                <a:gd name="connsiteY39" fmla="*/ 49600 h 448769"/>
                <a:gd name="connsiteX40" fmla="*/ 19039 w 276751"/>
                <a:gd name="connsiteY40" fmla="*/ 6499 h 448769"/>
                <a:gd name="connsiteX41" fmla="*/ 3153 w 276751"/>
                <a:gd name="connsiteY41" fmla="*/ -382 h 448769"/>
                <a:gd name="connsiteX42" fmla="*/ -2566 w 276751"/>
                <a:gd name="connsiteY42" fmla="*/ -2428 h 44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751" h="448769">
                  <a:moveTo>
                    <a:pt x="-2566" y="-2428"/>
                  </a:moveTo>
                  <a:cubicBezTo>
                    <a:pt x="-2566" y="-2428"/>
                    <a:pt x="5912" y="-1358"/>
                    <a:pt x="19690" y="5198"/>
                  </a:cubicBezTo>
                  <a:cubicBezTo>
                    <a:pt x="33189" y="11753"/>
                    <a:pt x="52469" y="24601"/>
                    <a:pt x="66681" y="48267"/>
                  </a:cubicBezTo>
                  <a:cubicBezTo>
                    <a:pt x="73670" y="60015"/>
                    <a:pt x="79033" y="74351"/>
                    <a:pt x="81187" y="90330"/>
                  </a:cubicBezTo>
                  <a:cubicBezTo>
                    <a:pt x="83434" y="106262"/>
                    <a:pt x="82179" y="123930"/>
                    <a:pt x="76522" y="141133"/>
                  </a:cubicBezTo>
                  <a:cubicBezTo>
                    <a:pt x="73857" y="149719"/>
                    <a:pt x="70617" y="158274"/>
                    <a:pt x="68494" y="167248"/>
                  </a:cubicBezTo>
                  <a:cubicBezTo>
                    <a:pt x="66371" y="176128"/>
                    <a:pt x="65549" y="185644"/>
                    <a:pt x="67673" y="194757"/>
                  </a:cubicBezTo>
                  <a:cubicBezTo>
                    <a:pt x="69625" y="203948"/>
                    <a:pt x="75685" y="211821"/>
                    <a:pt x="84008" y="216796"/>
                  </a:cubicBezTo>
                  <a:cubicBezTo>
                    <a:pt x="92268" y="221957"/>
                    <a:pt x="102079" y="224855"/>
                    <a:pt x="111734" y="228637"/>
                  </a:cubicBezTo>
                  <a:cubicBezTo>
                    <a:pt x="121359" y="232325"/>
                    <a:pt x="131262" y="237083"/>
                    <a:pt x="137926" y="245483"/>
                  </a:cubicBezTo>
                  <a:cubicBezTo>
                    <a:pt x="144482" y="253852"/>
                    <a:pt x="147148" y="264329"/>
                    <a:pt x="147768" y="274124"/>
                  </a:cubicBezTo>
                  <a:cubicBezTo>
                    <a:pt x="149302" y="293683"/>
                    <a:pt x="145985" y="312916"/>
                    <a:pt x="152603" y="329158"/>
                  </a:cubicBezTo>
                  <a:lnTo>
                    <a:pt x="153843" y="332119"/>
                  </a:lnTo>
                  <a:lnTo>
                    <a:pt x="155470" y="334847"/>
                  </a:lnTo>
                  <a:cubicBezTo>
                    <a:pt x="156462" y="336722"/>
                    <a:pt x="157795" y="338334"/>
                    <a:pt x="159113" y="339961"/>
                  </a:cubicBezTo>
                  <a:cubicBezTo>
                    <a:pt x="161902" y="343045"/>
                    <a:pt x="165048" y="345773"/>
                    <a:pt x="168551" y="347927"/>
                  </a:cubicBezTo>
                  <a:cubicBezTo>
                    <a:pt x="175541" y="352251"/>
                    <a:pt x="183259" y="354963"/>
                    <a:pt x="190807" y="357210"/>
                  </a:cubicBezTo>
                  <a:cubicBezTo>
                    <a:pt x="205918" y="361581"/>
                    <a:pt x="220765" y="365161"/>
                    <a:pt x="232466" y="372631"/>
                  </a:cubicBezTo>
                  <a:cubicBezTo>
                    <a:pt x="244152" y="379915"/>
                    <a:pt x="252784" y="389137"/>
                    <a:pt x="258953" y="398049"/>
                  </a:cubicBezTo>
                  <a:cubicBezTo>
                    <a:pt x="265105" y="407022"/>
                    <a:pt x="268717" y="415763"/>
                    <a:pt x="270917" y="423047"/>
                  </a:cubicBezTo>
                  <a:cubicBezTo>
                    <a:pt x="273180" y="430331"/>
                    <a:pt x="273707" y="436283"/>
                    <a:pt x="274095" y="440235"/>
                  </a:cubicBezTo>
                  <a:cubicBezTo>
                    <a:pt x="274218" y="444249"/>
                    <a:pt x="274218" y="446341"/>
                    <a:pt x="274079" y="446341"/>
                  </a:cubicBezTo>
                  <a:cubicBezTo>
                    <a:pt x="273552" y="446403"/>
                    <a:pt x="274188" y="437802"/>
                    <a:pt x="269523" y="423481"/>
                  </a:cubicBezTo>
                  <a:cubicBezTo>
                    <a:pt x="267167" y="416383"/>
                    <a:pt x="263416" y="407905"/>
                    <a:pt x="257248" y="399242"/>
                  </a:cubicBezTo>
                  <a:cubicBezTo>
                    <a:pt x="251048" y="390656"/>
                    <a:pt x="242509" y="381791"/>
                    <a:pt x="231087" y="374878"/>
                  </a:cubicBezTo>
                  <a:cubicBezTo>
                    <a:pt x="219726" y="367811"/>
                    <a:pt x="205297" y="364479"/>
                    <a:pt x="189939" y="360171"/>
                  </a:cubicBezTo>
                  <a:cubicBezTo>
                    <a:pt x="182283" y="357954"/>
                    <a:pt x="174270" y="355258"/>
                    <a:pt x="166800" y="350701"/>
                  </a:cubicBezTo>
                  <a:cubicBezTo>
                    <a:pt x="163064" y="348439"/>
                    <a:pt x="159639" y="345525"/>
                    <a:pt x="156571" y="342177"/>
                  </a:cubicBezTo>
                  <a:cubicBezTo>
                    <a:pt x="155130" y="340410"/>
                    <a:pt x="153673" y="338659"/>
                    <a:pt x="152572" y="336613"/>
                  </a:cubicBezTo>
                  <a:lnTo>
                    <a:pt x="150790" y="333653"/>
                  </a:lnTo>
                  <a:lnTo>
                    <a:pt x="149426" y="330460"/>
                  </a:lnTo>
                  <a:cubicBezTo>
                    <a:pt x="142297" y="312916"/>
                    <a:pt x="145753" y="293358"/>
                    <a:pt x="144141" y="274419"/>
                  </a:cubicBezTo>
                  <a:cubicBezTo>
                    <a:pt x="143490" y="264918"/>
                    <a:pt x="140933" y="255340"/>
                    <a:pt x="135028" y="247792"/>
                  </a:cubicBezTo>
                  <a:cubicBezTo>
                    <a:pt x="129046" y="240260"/>
                    <a:pt x="119871" y="235735"/>
                    <a:pt x="110386" y="232108"/>
                  </a:cubicBezTo>
                  <a:cubicBezTo>
                    <a:pt x="100901" y="228373"/>
                    <a:pt x="90905" y="225475"/>
                    <a:pt x="82055" y="219942"/>
                  </a:cubicBezTo>
                  <a:cubicBezTo>
                    <a:pt x="77669" y="217168"/>
                    <a:pt x="73577" y="213774"/>
                    <a:pt x="70462" y="209574"/>
                  </a:cubicBezTo>
                  <a:cubicBezTo>
                    <a:pt x="67331" y="205389"/>
                    <a:pt x="65270" y="200538"/>
                    <a:pt x="64124" y="195610"/>
                  </a:cubicBezTo>
                  <a:cubicBezTo>
                    <a:pt x="61830" y="185691"/>
                    <a:pt x="62806" y="175632"/>
                    <a:pt x="65022" y="166411"/>
                  </a:cubicBezTo>
                  <a:cubicBezTo>
                    <a:pt x="67254" y="157158"/>
                    <a:pt x="70571" y="148557"/>
                    <a:pt x="73252" y="140095"/>
                  </a:cubicBezTo>
                  <a:cubicBezTo>
                    <a:pt x="84705" y="106355"/>
                    <a:pt x="77762" y="72429"/>
                    <a:pt x="64402" y="49600"/>
                  </a:cubicBezTo>
                  <a:cubicBezTo>
                    <a:pt x="50841" y="26353"/>
                    <a:pt x="32166" y="13365"/>
                    <a:pt x="19039" y="6499"/>
                  </a:cubicBezTo>
                  <a:cubicBezTo>
                    <a:pt x="12375" y="3028"/>
                    <a:pt x="6888" y="966"/>
                    <a:pt x="3153" y="-382"/>
                  </a:cubicBezTo>
                  <a:cubicBezTo>
                    <a:pt x="-613" y="-1637"/>
                    <a:pt x="-2597" y="-2288"/>
                    <a:pt x="-2566" y="-242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0EAF463-EDC1-B809-49D1-8E1FD138F0B1}"/>
                </a:ext>
              </a:extLst>
            </p:cNvPr>
            <p:cNvSpPr/>
            <p:nvPr/>
          </p:nvSpPr>
          <p:spPr>
            <a:xfrm flipV="1">
              <a:off x="7087551" y="2627333"/>
              <a:ext cx="173929" cy="248800"/>
            </a:xfrm>
            <a:custGeom>
              <a:avLst/>
              <a:gdLst>
                <a:gd name="connsiteX0" fmla="*/ -2733 w 208949"/>
                <a:gd name="connsiteY0" fmla="*/ 309988 h 317664"/>
                <a:gd name="connsiteX1" fmla="*/ 14764 w 208949"/>
                <a:gd name="connsiteY1" fmla="*/ 313103 h 317664"/>
                <a:gd name="connsiteX2" fmla="*/ 61290 w 208949"/>
                <a:gd name="connsiteY2" fmla="*/ 303850 h 317664"/>
                <a:gd name="connsiteX3" fmla="*/ 102376 w 208949"/>
                <a:gd name="connsiteY3" fmla="*/ 248754 h 317664"/>
                <a:gd name="connsiteX4" fmla="*/ 103942 w 208949"/>
                <a:gd name="connsiteY4" fmla="*/ 206738 h 317664"/>
                <a:gd name="connsiteX5" fmla="*/ 101849 w 208949"/>
                <a:gd name="connsiteY5" fmla="*/ 184266 h 317664"/>
                <a:gd name="connsiteX6" fmla="*/ 102717 w 208949"/>
                <a:gd name="connsiteY6" fmla="*/ 160553 h 317664"/>
                <a:gd name="connsiteX7" fmla="*/ 116526 w 208949"/>
                <a:gd name="connsiteY7" fmla="*/ 140870 h 317664"/>
                <a:gd name="connsiteX8" fmla="*/ 139386 w 208949"/>
                <a:gd name="connsiteY8" fmla="*/ 136717 h 317664"/>
                <a:gd name="connsiteX9" fmla="*/ 160604 w 208949"/>
                <a:gd name="connsiteY9" fmla="*/ 134934 h 317664"/>
                <a:gd name="connsiteX10" fmla="*/ 178597 w 208949"/>
                <a:gd name="connsiteY10" fmla="*/ 126038 h 317664"/>
                <a:gd name="connsiteX11" fmla="*/ 198094 w 208949"/>
                <a:gd name="connsiteY11" fmla="*/ 95057 h 317664"/>
                <a:gd name="connsiteX12" fmla="*/ 197799 w 208949"/>
                <a:gd name="connsiteY12" fmla="*/ 62015 h 317664"/>
                <a:gd name="connsiteX13" fmla="*/ 195118 w 208949"/>
                <a:gd name="connsiteY13" fmla="*/ 34258 h 317664"/>
                <a:gd name="connsiteX14" fmla="*/ 197644 w 208949"/>
                <a:gd name="connsiteY14" fmla="*/ 13257 h 317664"/>
                <a:gd name="connsiteX15" fmla="*/ 203224 w 208949"/>
                <a:gd name="connsiteY15" fmla="*/ 1122 h 317664"/>
                <a:gd name="connsiteX16" fmla="*/ 205347 w 208949"/>
                <a:gd name="connsiteY16" fmla="*/ -1637 h 317664"/>
                <a:gd name="connsiteX17" fmla="*/ 206184 w 208949"/>
                <a:gd name="connsiteY17" fmla="*/ -2458 h 317664"/>
                <a:gd name="connsiteX18" fmla="*/ 199039 w 208949"/>
                <a:gd name="connsiteY18" fmla="*/ 13645 h 317664"/>
                <a:gd name="connsiteX19" fmla="*/ 197210 w 208949"/>
                <a:gd name="connsiteY19" fmla="*/ 34211 h 317664"/>
                <a:gd name="connsiteX20" fmla="*/ 200419 w 208949"/>
                <a:gd name="connsiteY20" fmla="*/ 61658 h 317664"/>
                <a:gd name="connsiteX21" fmla="*/ 201131 w 208949"/>
                <a:gd name="connsiteY21" fmla="*/ 95631 h 317664"/>
                <a:gd name="connsiteX22" fmla="*/ 180689 w 208949"/>
                <a:gd name="connsiteY22" fmla="*/ 128766 h 317664"/>
                <a:gd name="connsiteX23" fmla="*/ 161518 w 208949"/>
                <a:gd name="connsiteY23" fmla="*/ 138375 h 317664"/>
                <a:gd name="connsiteX24" fmla="*/ 139433 w 208949"/>
                <a:gd name="connsiteY24" fmla="*/ 140374 h 317664"/>
                <a:gd name="connsiteX25" fmla="*/ 118293 w 208949"/>
                <a:gd name="connsiteY25" fmla="*/ 144125 h 317664"/>
                <a:gd name="connsiteX26" fmla="*/ 106359 w 208949"/>
                <a:gd name="connsiteY26" fmla="*/ 161375 h 317664"/>
                <a:gd name="connsiteX27" fmla="*/ 107584 w 208949"/>
                <a:gd name="connsiteY27" fmla="*/ 206459 h 317664"/>
                <a:gd name="connsiteX28" fmla="*/ 105724 w 208949"/>
                <a:gd name="connsiteY28" fmla="*/ 249467 h 317664"/>
                <a:gd name="connsiteX29" fmla="*/ 62530 w 208949"/>
                <a:gd name="connsiteY29" fmla="*/ 306175 h 317664"/>
                <a:gd name="connsiteX30" fmla="*/ 14609 w 208949"/>
                <a:gd name="connsiteY30" fmla="*/ 314544 h 317664"/>
                <a:gd name="connsiteX31" fmla="*/ 1591 w 208949"/>
                <a:gd name="connsiteY31" fmla="*/ 311708 h 317664"/>
                <a:gd name="connsiteX32" fmla="*/ -2733 w 208949"/>
                <a:gd name="connsiteY32" fmla="*/ 309988 h 31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8949" h="317664">
                  <a:moveTo>
                    <a:pt x="-2733" y="309988"/>
                  </a:moveTo>
                  <a:cubicBezTo>
                    <a:pt x="-2625" y="309585"/>
                    <a:pt x="3388" y="312003"/>
                    <a:pt x="14764" y="313103"/>
                  </a:cubicBezTo>
                  <a:cubicBezTo>
                    <a:pt x="25970" y="314110"/>
                    <a:pt x="43281" y="313444"/>
                    <a:pt x="61290" y="303850"/>
                  </a:cubicBezTo>
                  <a:cubicBezTo>
                    <a:pt x="79020" y="294505"/>
                    <a:pt x="96998" y="275179"/>
                    <a:pt x="102376" y="248754"/>
                  </a:cubicBezTo>
                  <a:cubicBezTo>
                    <a:pt x="105120" y="235642"/>
                    <a:pt x="105104" y="221400"/>
                    <a:pt x="103942" y="206738"/>
                  </a:cubicBezTo>
                  <a:cubicBezTo>
                    <a:pt x="103399" y="199377"/>
                    <a:pt x="102578" y="191937"/>
                    <a:pt x="101849" y="184266"/>
                  </a:cubicBezTo>
                  <a:cubicBezTo>
                    <a:pt x="101214" y="176578"/>
                    <a:pt x="100966" y="168566"/>
                    <a:pt x="102717" y="160553"/>
                  </a:cubicBezTo>
                  <a:cubicBezTo>
                    <a:pt x="104329" y="152602"/>
                    <a:pt x="109056" y="144667"/>
                    <a:pt x="116526" y="140870"/>
                  </a:cubicBezTo>
                  <a:cubicBezTo>
                    <a:pt x="123903" y="136934"/>
                    <a:pt x="132040" y="136810"/>
                    <a:pt x="139386" y="136717"/>
                  </a:cubicBezTo>
                  <a:cubicBezTo>
                    <a:pt x="146841" y="136717"/>
                    <a:pt x="153970" y="136748"/>
                    <a:pt x="160604" y="134934"/>
                  </a:cubicBezTo>
                  <a:cubicBezTo>
                    <a:pt x="167206" y="133121"/>
                    <a:pt x="173390" y="130083"/>
                    <a:pt x="178597" y="126038"/>
                  </a:cubicBezTo>
                  <a:cubicBezTo>
                    <a:pt x="189136" y="118057"/>
                    <a:pt x="196017" y="106619"/>
                    <a:pt x="198094" y="95057"/>
                  </a:cubicBezTo>
                  <a:cubicBezTo>
                    <a:pt x="200326" y="83434"/>
                    <a:pt x="199024" y="72151"/>
                    <a:pt x="197799" y="62015"/>
                  </a:cubicBezTo>
                  <a:cubicBezTo>
                    <a:pt x="196498" y="51848"/>
                    <a:pt x="195149" y="42533"/>
                    <a:pt x="195118" y="34258"/>
                  </a:cubicBezTo>
                  <a:cubicBezTo>
                    <a:pt x="195025" y="26012"/>
                    <a:pt x="195970" y="18852"/>
                    <a:pt x="197644" y="13257"/>
                  </a:cubicBezTo>
                  <a:cubicBezTo>
                    <a:pt x="199272" y="7647"/>
                    <a:pt x="201472" y="3617"/>
                    <a:pt x="203224" y="1122"/>
                  </a:cubicBezTo>
                  <a:lnTo>
                    <a:pt x="205347" y="-1637"/>
                  </a:lnTo>
                  <a:lnTo>
                    <a:pt x="206184" y="-2458"/>
                  </a:lnTo>
                  <a:cubicBezTo>
                    <a:pt x="206649" y="-2226"/>
                    <a:pt x="201860" y="2548"/>
                    <a:pt x="199039" y="13645"/>
                  </a:cubicBezTo>
                  <a:cubicBezTo>
                    <a:pt x="197629" y="19131"/>
                    <a:pt x="196916" y="26121"/>
                    <a:pt x="197210" y="34211"/>
                  </a:cubicBezTo>
                  <a:cubicBezTo>
                    <a:pt x="197428" y="42317"/>
                    <a:pt x="198931" y="51445"/>
                    <a:pt x="200419" y="61658"/>
                  </a:cubicBezTo>
                  <a:cubicBezTo>
                    <a:pt x="201798" y="71841"/>
                    <a:pt x="203332" y="83341"/>
                    <a:pt x="201131" y="95631"/>
                  </a:cubicBezTo>
                  <a:cubicBezTo>
                    <a:pt x="199070" y="107921"/>
                    <a:pt x="191833" y="120227"/>
                    <a:pt x="180689" y="128766"/>
                  </a:cubicBezTo>
                  <a:cubicBezTo>
                    <a:pt x="175172" y="133106"/>
                    <a:pt x="168616" y="136391"/>
                    <a:pt x="161518" y="138375"/>
                  </a:cubicBezTo>
                  <a:cubicBezTo>
                    <a:pt x="154342" y="140374"/>
                    <a:pt x="146748" y="140343"/>
                    <a:pt x="139433" y="140374"/>
                  </a:cubicBezTo>
                  <a:cubicBezTo>
                    <a:pt x="132117" y="140452"/>
                    <a:pt x="124570" y="140731"/>
                    <a:pt x="118293" y="144125"/>
                  </a:cubicBezTo>
                  <a:cubicBezTo>
                    <a:pt x="111923" y="147411"/>
                    <a:pt x="107894" y="154044"/>
                    <a:pt x="106359" y="161375"/>
                  </a:cubicBezTo>
                  <a:cubicBezTo>
                    <a:pt x="103229" y="176253"/>
                    <a:pt x="106855" y="191658"/>
                    <a:pt x="107584" y="206459"/>
                  </a:cubicBezTo>
                  <a:cubicBezTo>
                    <a:pt x="108700" y="221275"/>
                    <a:pt x="108684" y="235890"/>
                    <a:pt x="105724" y="249467"/>
                  </a:cubicBezTo>
                  <a:cubicBezTo>
                    <a:pt x="99927" y="276976"/>
                    <a:pt x="80989" y="296830"/>
                    <a:pt x="62530" y="306175"/>
                  </a:cubicBezTo>
                  <a:cubicBezTo>
                    <a:pt x="43715" y="315784"/>
                    <a:pt x="25954" y="316001"/>
                    <a:pt x="14609" y="314544"/>
                  </a:cubicBezTo>
                  <a:cubicBezTo>
                    <a:pt x="8844" y="313800"/>
                    <a:pt x="4489" y="312622"/>
                    <a:pt x="1591" y="311708"/>
                  </a:cubicBezTo>
                  <a:cubicBezTo>
                    <a:pt x="-1307" y="310732"/>
                    <a:pt x="-2764" y="310096"/>
                    <a:pt x="-2733" y="30998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94E503-7346-8BEB-4E01-9795DF805EB9}"/>
                </a:ext>
              </a:extLst>
            </p:cNvPr>
            <p:cNvSpPr/>
            <p:nvPr/>
          </p:nvSpPr>
          <p:spPr>
            <a:xfrm flipV="1">
              <a:off x="6683348" y="2575716"/>
              <a:ext cx="371964" cy="324560"/>
            </a:xfrm>
            <a:custGeom>
              <a:avLst/>
              <a:gdLst>
                <a:gd name="connsiteX0" fmla="*/ 2270 w 446857"/>
                <a:gd name="connsiteY0" fmla="*/ -2471 h 414393"/>
                <a:gd name="connsiteX1" fmla="*/ 1635 w 446857"/>
                <a:gd name="connsiteY1" fmla="*/ -689 h 414393"/>
                <a:gd name="connsiteX2" fmla="*/ -148 w 446857"/>
                <a:gd name="connsiteY2" fmla="*/ 4519 h 414393"/>
                <a:gd name="connsiteX3" fmla="*/ -984 w 446857"/>
                <a:gd name="connsiteY3" fmla="*/ 25410 h 414393"/>
                <a:gd name="connsiteX4" fmla="*/ 14653 w 446857"/>
                <a:gd name="connsiteY4" fmla="*/ 54113 h 414393"/>
                <a:gd name="connsiteX5" fmla="*/ 32554 w 446857"/>
                <a:gd name="connsiteY5" fmla="*/ 64017 h 414393"/>
                <a:gd name="connsiteX6" fmla="*/ 55523 w 446857"/>
                <a:gd name="connsiteY6" fmla="*/ 69410 h 414393"/>
                <a:gd name="connsiteX7" fmla="*/ 66697 w 446857"/>
                <a:gd name="connsiteY7" fmla="*/ 75904 h 414393"/>
                <a:gd name="connsiteX8" fmla="*/ 74167 w 446857"/>
                <a:gd name="connsiteY8" fmla="*/ 87171 h 414393"/>
                <a:gd name="connsiteX9" fmla="*/ 77530 w 446857"/>
                <a:gd name="connsiteY9" fmla="*/ 115238 h 414393"/>
                <a:gd name="connsiteX10" fmla="*/ 77174 w 446857"/>
                <a:gd name="connsiteY10" fmla="*/ 145057 h 414393"/>
                <a:gd name="connsiteX11" fmla="*/ 82056 w 446857"/>
                <a:gd name="connsiteY11" fmla="*/ 159471 h 414393"/>
                <a:gd name="connsiteX12" fmla="*/ 92997 w 446857"/>
                <a:gd name="connsiteY12" fmla="*/ 170521 h 414393"/>
                <a:gd name="connsiteX13" fmla="*/ 124041 w 446857"/>
                <a:gd name="connsiteY13" fmla="*/ 181649 h 414393"/>
                <a:gd name="connsiteX14" fmla="*/ 157021 w 446857"/>
                <a:gd name="connsiteY14" fmla="*/ 193830 h 414393"/>
                <a:gd name="connsiteX15" fmla="*/ 169559 w 446857"/>
                <a:gd name="connsiteY15" fmla="*/ 207175 h 414393"/>
                <a:gd name="connsiteX16" fmla="*/ 175650 w 446857"/>
                <a:gd name="connsiteY16" fmla="*/ 224703 h 414393"/>
                <a:gd name="connsiteX17" fmla="*/ 180331 w 446857"/>
                <a:gd name="connsiteY17" fmla="*/ 261697 h 414393"/>
                <a:gd name="connsiteX18" fmla="*/ 225012 w 446857"/>
                <a:gd name="connsiteY18" fmla="*/ 314655 h 414393"/>
                <a:gd name="connsiteX19" fmla="*/ 259077 w 446857"/>
                <a:gd name="connsiteY19" fmla="*/ 320328 h 414393"/>
                <a:gd name="connsiteX20" fmla="*/ 275939 w 446857"/>
                <a:gd name="connsiteY20" fmla="*/ 323458 h 414393"/>
                <a:gd name="connsiteX21" fmla="*/ 290508 w 446857"/>
                <a:gd name="connsiteY21" fmla="*/ 332044 h 414393"/>
                <a:gd name="connsiteX22" fmla="*/ 304921 w 446857"/>
                <a:gd name="connsiteY22" fmla="*/ 360685 h 414393"/>
                <a:gd name="connsiteX23" fmla="*/ 319831 w 446857"/>
                <a:gd name="connsiteY23" fmla="*/ 386118 h 414393"/>
                <a:gd name="connsiteX24" fmla="*/ 366341 w 446857"/>
                <a:gd name="connsiteY24" fmla="*/ 409892 h 414393"/>
                <a:gd name="connsiteX25" fmla="*/ 408651 w 446857"/>
                <a:gd name="connsiteY25" fmla="*/ 400702 h 414393"/>
                <a:gd name="connsiteX26" fmla="*/ 432953 w 446857"/>
                <a:gd name="connsiteY26" fmla="*/ 378167 h 414393"/>
                <a:gd name="connsiteX27" fmla="*/ 442267 w 446857"/>
                <a:gd name="connsiteY27" fmla="*/ 359259 h 414393"/>
                <a:gd name="connsiteX28" fmla="*/ 443771 w 446857"/>
                <a:gd name="connsiteY28" fmla="*/ 353959 h 414393"/>
                <a:gd name="connsiteX29" fmla="*/ 444328 w 446857"/>
                <a:gd name="connsiteY29" fmla="*/ 352146 h 414393"/>
                <a:gd name="connsiteX30" fmla="*/ 442717 w 446857"/>
                <a:gd name="connsiteY30" fmla="*/ 359399 h 414393"/>
                <a:gd name="connsiteX31" fmla="*/ 433697 w 446857"/>
                <a:gd name="connsiteY31" fmla="*/ 378679 h 414393"/>
                <a:gd name="connsiteX32" fmla="*/ 409318 w 446857"/>
                <a:gd name="connsiteY32" fmla="*/ 401818 h 414393"/>
                <a:gd name="connsiteX33" fmla="*/ 366171 w 446857"/>
                <a:gd name="connsiteY33" fmla="*/ 411520 h 414393"/>
                <a:gd name="connsiteX34" fmla="*/ 318420 w 446857"/>
                <a:gd name="connsiteY34" fmla="*/ 387420 h 414393"/>
                <a:gd name="connsiteX35" fmla="*/ 303015 w 446857"/>
                <a:gd name="connsiteY35" fmla="*/ 361383 h 414393"/>
                <a:gd name="connsiteX36" fmla="*/ 289004 w 446857"/>
                <a:gd name="connsiteY36" fmla="*/ 333548 h 414393"/>
                <a:gd name="connsiteX37" fmla="*/ 258860 w 446857"/>
                <a:gd name="connsiteY37" fmla="*/ 322528 h 414393"/>
                <a:gd name="connsiteX38" fmla="*/ 224206 w 446857"/>
                <a:gd name="connsiteY38" fmla="*/ 316779 h 414393"/>
                <a:gd name="connsiteX39" fmla="*/ 178052 w 446857"/>
                <a:gd name="connsiteY39" fmla="*/ 262131 h 414393"/>
                <a:gd name="connsiteX40" fmla="*/ 173387 w 446857"/>
                <a:gd name="connsiteY40" fmla="*/ 225137 h 414393"/>
                <a:gd name="connsiteX41" fmla="*/ 167575 w 446857"/>
                <a:gd name="connsiteY41" fmla="*/ 208321 h 414393"/>
                <a:gd name="connsiteX42" fmla="*/ 155750 w 446857"/>
                <a:gd name="connsiteY42" fmla="*/ 195706 h 414393"/>
                <a:gd name="connsiteX43" fmla="*/ 91820 w 446857"/>
                <a:gd name="connsiteY43" fmla="*/ 172303 h 414393"/>
                <a:gd name="connsiteX44" fmla="*/ 80273 w 446857"/>
                <a:gd name="connsiteY44" fmla="*/ 160540 h 414393"/>
                <a:gd name="connsiteX45" fmla="*/ 75159 w 446857"/>
                <a:gd name="connsiteY45" fmla="*/ 145352 h 414393"/>
                <a:gd name="connsiteX46" fmla="*/ 75608 w 446857"/>
                <a:gd name="connsiteY46" fmla="*/ 115130 h 414393"/>
                <a:gd name="connsiteX47" fmla="*/ 72493 w 446857"/>
                <a:gd name="connsiteY47" fmla="*/ 87822 h 414393"/>
                <a:gd name="connsiteX48" fmla="*/ 65519 w 446857"/>
                <a:gd name="connsiteY48" fmla="*/ 77159 h 414393"/>
                <a:gd name="connsiteX49" fmla="*/ 54980 w 446857"/>
                <a:gd name="connsiteY49" fmla="*/ 70960 h 414393"/>
                <a:gd name="connsiteX50" fmla="*/ 32167 w 446857"/>
                <a:gd name="connsiteY50" fmla="*/ 65443 h 414393"/>
                <a:gd name="connsiteX51" fmla="*/ 13770 w 446857"/>
                <a:gd name="connsiteY51" fmla="*/ 55059 h 414393"/>
                <a:gd name="connsiteX52" fmla="*/ -1868 w 446857"/>
                <a:gd name="connsiteY52" fmla="*/ 25565 h 414393"/>
                <a:gd name="connsiteX53" fmla="*/ -597 w 446857"/>
                <a:gd name="connsiteY53" fmla="*/ 4379 h 414393"/>
                <a:gd name="connsiteX54" fmla="*/ 1418 w 446857"/>
                <a:gd name="connsiteY54" fmla="*/ -782 h 414393"/>
                <a:gd name="connsiteX55" fmla="*/ 2270 w 446857"/>
                <a:gd name="connsiteY55" fmla="*/ -2471 h 4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6857" h="414393">
                  <a:moveTo>
                    <a:pt x="2270" y="-2471"/>
                  </a:moveTo>
                  <a:lnTo>
                    <a:pt x="1635" y="-689"/>
                  </a:lnTo>
                  <a:cubicBezTo>
                    <a:pt x="1201" y="473"/>
                    <a:pt x="395" y="2147"/>
                    <a:pt x="-148" y="4519"/>
                  </a:cubicBezTo>
                  <a:cubicBezTo>
                    <a:pt x="-1465" y="9122"/>
                    <a:pt x="-2581" y="16359"/>
                    <a:pt x="-984" y="25410"/>
                  </a:cubicBezTo>
                  <a:cubicBezTo>
                    <a:pt x="596" y="34337"/>
                    <a:pt x="5107" y="45264"/>
                    <a:pt x="14653" y="54113"/>
                  </a:cubicBezTo>
                  <a:cubicBezTo>
                    <a:pt x="19396" y="58515"/>
                    <a:pt x="25502" y="62033"/>
                    <a:pt x="32554" y="64017"/>
                  </a:cubicBezTo>
                  <a:cubicBezTo>
                    <a:pt x="39637" y="66016"/>
                    <a:pt x="47556" y="66667"/>
                    <a:pt x="55523" y="69410"/>
                  </a:cubicBezTo>
                  <a:cubicBezTo>
                    <a:pt x="59490" y="70758"/>
                    <a:pt x="63427" y="72866"/>
                    <a:pt x="66697" y="75904"/>
                  </a:cubicBezTo>
                  <a:cubicBezTo>
                    <a:pt x="69998" y="78926"/>
                    <a:pt x="72447" y="82909"/>
                    <a:pt x="74167" y="87171"/>
                  </a:cubicBezTo>
                  <a:cubicBezTo>
                    <a:pt x="77546" y="95804"/>
                    <a:pt x="78026" y="105521"/>
                    <a:pt x="77530" y="115238"/>
                  </a:cubicBezTo>
                  <a:cubicBezTo>
                    <a:pt x="76988" y="124940"/>
                    <a:pt x="75794" y="134968"/>
                    <a:pt x="77174" y="145057"/>
                  </a:cubicBezTo>
                  <a:cubicBezTo>
                    <a:pt x="77918" y="150063"/>
                    <a:pt x="79390" y="155054"/>
                    <a:pt x="82056" y="159471"/>
                  </a:cubicBezTo>
                  <a:cubicBezTo>
                    <a:pt x="84938" y="163702"/>
                    <a:pt x="88379" y="167793"/>
                    <a:pt x="92997" y="170521"/>
                  </a:cubicBezTo>
                  <a:cubicBezTo>
                    <a:pt x="101987" y="176349"/>
                    <a:pt x="113006" y="178937"/>
                    <a:pt x="124041" y="181649"/>
                  </a:cubicBezTo>
                  <a:cubicBezTo>
                    <a:pt x="135060" y="184392"/>
                    <a:pt x="146823" y="187027"/>
                    <a:pt x="157021" y="193830"/>
                  </a:cubicBezTo>
                  <a:cubicBezTo>
                    <a:pt x="162151" y="197132"/>
                    <a:pt x="166444" y="201843"/>
                    <a:pt x="169559" y="207175"/>
                  </a:cubicBezTo>
                  <a:cubicBezTo>
                    <a:pt x="172690" y="212568"/>
                    <a:pt x="174457" y="218628"/>
                    <a:pt x="175650" y="224703"/>
                  </a:cubicBezTo>
                  <a:cubicBezTo>
                    <a:pt x="177990" y="236916"/>
                    <a:pt x="178006" y="249454"/>
                    <a:pt x="180331" y="261697"/>
                  </a:cubicBezTo>
                  <a:cubicBezTo>
                    <a:pt x="184763" y="286262"/>
                    <a:pt x="203175" y="306488"/>
                    <a:pt x="225012" y="314655"/>
                  </a:cubicBezTo>
                  <a:cubicBezTo>
                    <a:pt x="235938" y="318948"/>
                    <a:pt x="247671" y="319212"/>
                    <a:pt x="259077" y="320328"/>
                  </a:cubicBezTo>
                  <a:cubicBezTo>
                    <a:pt x="264781" y="320901"/>
                    <a:pt x="270500" y="321691"/>
                    <a:pt x="275939" y="323458"/>
                  </a:cubicBezTo>
                  <a:cubicBezTo>
                    <a:pt x="281379" y="325178"/>
                    <a:pt x="286540" y="327999"/>
                    <a:pt x="290508" y="332044"/>
                  </a:cubicBezTo>
                  <a:cubicBezTo>
                    <a:pt x="298598" y="340212"/>
                    <a:pt x="301403" y="351154"/>
                    <a:pt x="304921" y="360685"/>
                  </a:cubicBezTo>
                  <a:cubicBezTo>
                    <a:pt x="308207" y="370434"/>
                    <a:pt x="313399" y="379004"/>
                    <a:pt x="319831" y="386118"/>
                  </a:cubicBezTo>
                  <a:cubicBezTo>
                    <a:pt x="332911" y="400206"/>
                    <a:pt x="350161" y="408172"/>
                    <a:pt x="366341" y="409892"/>
                  </a:cubicBezTo>
                  <a:cubicBezTo>
                    <a:pt x="382661" y="411814"/>
                    <a:pt x="397508" y="407242"/>
                    <a:pt x="408651" y="400702"/>
                  </a:cubicBezTo>
                  <a:cubicBezTo>
                    <a:pt x="419903" y="394084"/>
                    <a:pt x="427683" y="385637"/>
                    <a:pt x="432953" y="378167"/>
                  </a:cubicBezTo>
                  <a:cubicBezTo>
                    <a:pt x="438083" y="370558"/>
                    <a:pt x="440872" y="363893"/>
                    <a:pt x="442267" y="359259"/>
                  </a:cubicBezTo>
                  <a:cubicBezTo>
                    <a:pt x="443135" y="356997"/>
                    <a:pt x="443399" y="355152"/>
                    <a:pt x="443771" y="353959"/>
                  </a:cubicBezTo>
                  <a:lnTo>
                    <a:pt x="444328" y="352146"/>
                  </a:lnTo>
                  <a:cubicBezTo>
                    <a:pt x="444328" y="352146"/>
                    <a:pt x="444034" y="354703"/>
                    <a:pt x="442717" y="359399"/>
                  </a:cubicBezTo>
                  <a:cubicBezTo>
                    <a:pt x="441461" y="364095"/>
                    <a:pt x="438765" y="370883"/>
                    <a:pt x="433697" y="378679"/>
                  </a:cubicBezTo>
                  <a:cubicBezTo>
                    <a:pt x="428474" y="386304"/>
                    <a:pt x="420694" y="394983"/>
                    <a:pt x="409318" y="401818"/>
                  </a:cubicBezTo>
                  <a:cubicBezTo>
                    <a:pt x="398051" y="408575"/>
                    <a:pt x="382878" y="413380"/>
                    <a:pt x="366171" y="411520"/>
                  </a:cubicBezTo>
                  <a:cubicBezTo>
                    <a:pt x="349587" y="409861"/>
                    <a:pt x="331904" y="401818"/>
                    <a:pt x="318420" y="387420"/>
                  </a:cubicBezTo>
                  <a:cubicBezTo>
                    <a:pt x="311787" y="380182"/>
                    <a:pt x="306362" y="371255"/>
                    <a:pt x="303015" y="361383"/>
                  </a:cubicBezTo>
                  <a:cubicBezTo>
                    <a:pt x="299435" y="351743"/>
                    <a:pt x="296583" y="341126"/>
                    <a:pt x="289004" y="333548"/>
                  </a:cubicBezTo>
                  <a:cubicBezTo>
                    <a:pt x="281472" y="325892"/>
                    <a:pt x="270019" y="323536"/>
                    <a:pt x="258860" y="322528"/>
                  </a:cubicBezTo>
                  <a:cubicBezTo>
                    <a:pt x="247624" y="321444"/>
                    <a:pt x="235566" y="321227"/>
                    <a:pt x="224206" y="316779"/>
                  </a:cubicBezTo>
                  <a:cubicBezTo>
                    <a:pt x="201641" y="308363"/>
                    <a:pt x="182655" y="287533"/>
                    <a:pt x="178052" y="262131"/>
                  </a:cubicBezTo>
                  <a:cubicBezTo>
                    <a:pt x="175697" y="249593"/>
                    <a:pt x="175681" y="237055"/>
                    <a:pt x="173387" y="225137"/>
                  </a:cubicBezTo>
                  <a:cubicBezTo>
                    <a:pt x="172225" y="219217"/>
                    <a:pt x="170520" y="213405"/>
                    <a:pt x="167575" y="208321"/>
                  </a:cubicBezTo>
                  <a:cubicBezTo>
                    <a:pt x="164615" y="203269"/>
                    <a:pt x="160616" y="198852"/>
                    <a:pt x="155750" y="195706"/>
                  </a:cubicBezTo>
                  <a:cubicBezTo>
                    <a:pt x="135990" y="182904"/>
                    <a:pt x="110898" y="184531"/>
                    <a:pt x="91820" y="172303"/>
                  </a:cubicBezTo>
                  <a:cubicBezTo>
                    <a:pt x="86984" y="169420"/>
                    <a:pt x="83295" y="165066"/>
                    <a:pt x="80273" y="160540"/>
                  </a:cubicBezTo>
                  <a:cubicBezTo>
                    <a:pt x="77422" y="155828"/>
                    <a:pt x="75903" y="150544"/>
                    <a:pt x="75159" y="145352"/>
                  </a:cubicBezTo>
                  <a:cubicBezTo>
                    <a:pt x="73764" y="134875"/>
                    <a:pt x="75050" y="124755"/>
                    <a:pt x="75608" y="115130"/>
                  </a:cubicBezTo>
                  <a:cubicBezTo>
                    <a:pt x="76151" y="105552"/>
                    <a:pt x="75686" y="96067"/>
                    <a:pt x="72493" y="87822"/>
                  </a:cubicBezTo>
                  <a:cubicBezTo>
                    <a:pt x="70881" y="83746"/>
                    <a:pt x="68588" y="80011"/>
                    <a:pt x="65519" y="77159"/>
                  </a:cubicBezTo>
                  <a:cubicBezTo>
                    <a:pt x="62466" y="74292"/>
                    <a:pt x="58793" y="72293"/>
                    <a:pt x="54980" y="70960"/>
                  </a:cubicBezTo>
                  <a:cubicBezTo>
                    <a:pt x="47308" y="68248"/>
                    <a:pt x="39389" y="67535"/>
                    <a:pt x="32167" y="65443"/>
                  </a:cubicBezTo>
                  <a:cubicBezTo>
                    <a:pt x="24913" y="63350"/>
                    <a:pt x="18590" y="59631"/>
                    <a:pt x="13770" y="55059"/>
                  </a:cubicBezTo>
                  <a:cubicBezTo>
                    <a:pt x="4053" y="45868"/>
                    <a:pt x="-395" y="34663"/>
                    <a:pt x="-1868" y="25565"/>
                  </a:cubicBezTo>
                  <a:cubicBezTo>
                    <a:pt x="-3355" y="16329"/>
                    <a:pt x="-2069" y="8998"/>
                    <a:pt x="-597" y="4379"/>
                  </a:cubicBezTo>
                  <a:cubicBezTo>
                    <a:pt x="23" y="2008"/>
                    <a:pt x="907" y="365"/>
                    <a:pt x="1418" y="-782"/>
                  </a:cubicBezTo>
                  <a:lnTo>
                    <a:pt x="2270" y="-2471"/>
                  </a:ln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A3180A8-DF98-BD5B-3655-1BC4F5D909D3}"/>
                </a:ext>
              </a:extLst>
            </p:cNvPr>
            <p:cNvSpPr/>
            <p:nvPr/>
          </p:nvSpPr>
          <p:spPr>
            <a:xfrm flipV="1">
              <a:off x="4013305" y="2160767"/>
              <a:ext cx="1812063" cy="1705003"/>
            </a:xfrm>
            <a:custGeom>
              <a:avLst/>
              <a:gdLst>
                <a:gd name="connsiteX0" fmla="*/ 2174601 w 2176911"/>
                <a:gd name="connsiteY0" fmla="*/ 1134531 h 2176918"/>
                <a:gd name="connsiteX1" fmla="*/ 1135517 w 2176911"/>
                <a:gd name="connsiteY1" fmla="*/ -1123 h 2176918"/>
                <a:gd name="connsiteX2" fmla="*/ -128 w 2176911"/>
                <a:gd name="connsiteY2" fmla="*/ 1037960 h 2176918"/>
                <a:gd name="connsiteX3" fmla="*/ 1038962 w 2176911"/>
                <a:gd name="connsiteY3" fmla="*/ 2173614 h 2176918"/>
                <a:gd name="connsiteX4" fmla="*/ 2174601 w 2176911"/>
                <a:gd name="connsiteY4" fmla="*/ 1134531 h 217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911" h="2176918">
                  <a:moveTo>
                    <a:pt x="2174601" y="1134531"/>
                  </a:moveTo>
                  <a:cubicBezTo>
                    <a:pt x="2201273" y="533987"/>
                    <a:pt x="1736061" y="25549"/>
                    <a:pt x="1135517" y="-1123"/>
                  </a:cubicBezTo>
                  <a:cubicBezTo>
                    <a:pt x="534989" y="-27781"/>
                    <a:pt x="26540" y="437432"/>
                    <a:pt x="-128" y="1037960"/>
                  </a:cubicBezTo>
                  <a:cubicBezTo>
                    <a:pt x="-26789" y="1638504"/>
                    <a:pt x="438426" y="2146942"/>
                    <a:pt x="1038962" y="2173614"/>
                  </a:cubicBezTo>
                  <a:cubicBezTo>
                    <a:pt x="1639491" y="2200271"/>
                    <a:pt x="2147944" y="1735059"/>
                    <a:pt x="2174601" y="1134531"/>
                  </a:cubicBezTo>
                </a:path>
              </a:pathLst>
            </a:custGeom>
            <a:solidFill>
              <a:srgbClr val="F3F2F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C947F59-C5E6-6DA6-8112-B86AC5086466}"/>
                </a:ext>
              </a:extLst>
            </p:cNvPr>
            <p:cNvSpPr/>
            <p:nvPr/>
          </p:nvSpPr>
          <p:spPr>
            <a:xfrm flipV="1">
              <a:off x="5254720" y="2835214"/>
              <a:ext cx="691499" cy="762897"/>
            </a:xfrm>
            <a:custGeom>
              <a:avLst/>
              <a:gdLst>
                <a:gd name="connsiteX0" fmla="*/ 538564 w 830728"/>
                <a:gd name="connsiteY0" fmla="*/ 955028 h 974053"/>
                <a:gd name="connsiteX1" fmla="*/ 551024 w 830728"/>
                <a:gd name="connsiteY1" fmla="*/ 491551 h 974053"/>
                <a:gd name="connsiteX2" fmla="*/ 385735 w 830728"/>
                <a:gd name="connsiteY2" fmla="*/ 746157 h 974053"/>
                <a:gd name="connsiteX3" fmla="*/ -1676 w 830728"/>
                <a:gd name="connsiteY3" fmla="*/ 749815 h 974053"/>
                <a:gd name="connsiteX4" fmla="*/ 84897 w 830728"/>
                <a:gd name="connsiteY4" fmla="*/ 596350 h 974053"/>
                <a:gd name="connsiteX5" fmla="*/ 349143 w 830728"/>
                <a:gd name="connsiteY5" fmla="*/ 220703 h 974053"/>
                <a:gd name="connsiteX6" fmla="*/ 490596 w 830728"/>
                <a:gd name="connsiteY6" fmla="*/ 48051 h 974053"/>
                <a:gd name="connsiteX7" fmla="*/ 736183 w 830728"/>
                <a:gd name="connsiteY7" fmla="*/ 39450 h 974053"/>
                <a:gd name="connsiteX8" fmla="*/ 802577 w 830728"/>
                <a:gd name="connsiteY8" fmla="*/ 536434 h 974053"/>
                <a:gd name="connsiteX9" fmla="*/ 739871 w 830728"/>
                <a:gd name="connsiteY9" fmla="*/ 972030 h 974053"/>
                <a:gd name="connsiteX10" fmla="*/ 538564 w 830728"/>
                <a:gd name="connsiteY10" fmla="*/ 955028 h 97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0728" h="974053">
                  <a:moveTo>
                    <a:pt x="538564" y="955028"/>
                  </a:moveTo>
                  <a:lnTo>
                    <a:pt x="551024" y="491551"/>
                  </a:lnTo>
                  <a:lnTo>
                    <a:pt x="385735" y="746157"/>
                  </a:lnTo>
                  <a:lnTo>
                    <a:pt x="-1676" y="749815"/>
                  </a:lnTo>
                  <a:lnTo>
                    <a:pt x="84897" y="596350"/>
                  </a:lnTo>
                  <a:cubicBezTo>
                    <a:pt x="175314" y="462228"/>
                    <a:pt x="230209" y="349447"/>
                    <a:pt x="349143" y="220703"/>
                  </a:cubicBezTo>
                  <a:cubicBezTo>
                    <a:pt x="408424" y="156508"/>
                    <a:pt x="463629" y="66928"/>
                    <a:pt x="490596" y="48051"/>
                  </a:cubicBezTo>
                  <a:cubicBezTo>
                    <a:pt x="555131" y="2889"/>
                    <a:pt x="651996" y="-33392"/>
                    <a:pt x="736183" y="39450"/>
                  </a:cubicBezTo>
                  <a:cubicBezTo>
                    <a:pt x="853613" y="141057"/>
                    <a:pt x="839634" y="336676"/>
                    <a:pt x="802577" y="536434"/>
                  </a:cubicBezTo>
                  <a:cubicBezTo>
                    <a:pt x="761445" y="758215"/>
                    <a:pt x="739871" y="972030"/>
                    <a:pt x="739871" y="972030"/>
                  </a:cubicBezTo>
                  <a:lnTo>
                    <a:pt x="538564" y="955028"/>
                  </a:ln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11B2511-BC56-18CA-E887-3394B923B831}"/>
                </a:ext>
              </a:extLst>
            </p:cNvPr>
            <p:cNvSpPr/>
            <p:nvPr/>
          </p:nvSpPr>
          <p:spPr>
            <a:xfrm flipV="1">
              <a:off x="5603290" y="2384364"/>
              <a:ext cx="384235" cy="483103"/>
            </a:xfrm>
            <a:custGeom>
              <a:avLst/>
              <a:gdLst>
                <a:gd name="connsiteX0" fmla="*/ 165463 w 461598"/>
                <a:gd name="connsiteY0" fmla="*/ 302075 h 616817"/>
                <a:gd name="connsiteX1" fmla="*/ 101393 w 461598"/>
                <a:gd name="connsiteY1" fmla="*/ 364781 h 616817"/>
                <a:gd name="connsiteX2" fmla="*/ 30054 w 461598"/>
                <a:gd name="connsiteY2" fmla="*/ 310072 h 616817"/>
                <a:gd name="connsiteX3" fmla="*/ 42344 w 461598"/>
                <a:gd name="connsiteY3" fmla="*/ 266940 h 616817"/>
                <a:gd name="connsiteX4" fmla="*/ 84360 w 461598"/>
                <a:gd name="connsiteY4" fmla="*/ 288483 h 616817"/>
                <a:gd name="connsiteX5" fmla="*/ 120642 w 461598"/>
                <a:gd name="connsiteY5" fmla="*/ 237462 h 616817"/>
                <a:gd name="connsiteX6" fmla="*/ 104508 w 461598"/>
                <a:gd name="connsiteY6" fmla="*/ 173005 h 616817"/>
                <a:gd name="connsiteX7" fmla="*/ 66739 w 461598"/>
                <a:gd name="connsiteY7" fmla="*/ 153601 h 616817"/>
                <a:gd name="connsiteX8" fmla="*/ 45010 w 461598"/>
                <a:gd name="connsiteY8" fmla="*/ 198670 h 616817"/>
                <a:gd name="connsiteX9" fmla="*/ 53860 w 461598"/>
                <a:gd name="connsiteY9" fmla="*/ 249535 h 616817"/>
                <a:gd name="connsiteX10" fmla="*/ 13890 w 461598"/>
                <a:gd name="connsiteY10" fmla="*/ 230581 h 616817"/>
                <a:gd name="connsiteX11" fmla="*/ 24087 w 461598"/>
                <a:gd name="connsiteY11" fmla="*/ 81007 h 616817"/>
                <a:gd name="connsiteX12" fmla="*/ 142526 w 461598"/>
                <a:gd name="connsiteY12" fmla="*/ -2576 h 616817"/>
                <a:gd name="connsiteX13" fmla="*/ 327839 w 461598"/>
                <a:gd name="connsiteY13" fmla="*/ 13186 h 616817"/>
                <a:gd name="connsiteX14" fmla="*/ 372257 w 461598"/>
                <a:gd name="connsiteY14" fmla="*/ 231402 h 616817"/>
                <a:gd name="connsiteX15" fmla="*/ 450988 w 461598"/>
                <a:gd name="connsiteY15" fmla="*/ 337287 h 616817"/>
                <a:gd name="connsiteX16" fmla="*/ 459791 w 461598"/>
                <a:gd name="connsiteY16" fmla="*/ 461924 h 616817"/>
                <a:gd name="connsiteX17" fmla="*/ 424765 w 461598"/>
                <a:gd name="connsiteY17" fmla="*/ 452501 h 616817"/>
                <a:gd name="connsiteX18" fmla="*/ 399549 w 461598"/>
                <a:gd name="connsiteY18" fmla="*/ 350770 h 616817"/>
                <a:gd name="connsiteX19" fmla="*/ 337742 w 461598"/>
                <a:gd name="connsiteY19" fmla="*/ 291102 h 616817"/>
                <a:gd name="connsiteX20" fmla="*/ 362074 w 461598"/>
                <a:gd name="connsiteY20" fmla="*/ 558572 h 616817"/>
                <a:gd name="connsiteX21" fmla="*/ 309597 w 461598"/>
                <a:gd name="connsiteY21" fmla="*/ 522584 h 616817"/>
                <a:gd name="connsiteX22" fmla="*/ 270138 w 461598"/>
                <a:gd name="connsiteY22" fmla="*/ 313884 h 616817"/>
                <a:gd name="connsiteX23" fmla="*/ 243358 w 461598"/>
                <a:gd name="connsiteY23" fmla="*/ 344927 h 616817"/>
                <a:gd name="connsiteX24" fmla="*/ 236445 w 461598"/>
                <a:gd name="connsiteY24" fmla="*/ 614241 h 616817"/>
                <a:gd name="connsiteX25" fmla="*/ 186200 w 461598"/>
                <a:gd name="connsiteY25" fmla="*/ 552217 h 616817"/>
                <a:gd name="connsiteX26" fmla="*/ 186618 w 461598"/>
                <a:gd name="connsiteY26" fmla="*/ 332389 h 616817"/>
                <a:gd name="connsiteX27" fmla="*/ 165463 w 461598"/>
                <a:gd name="connsiteY27" fmla="*/ 302075 h 61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61598" h="616817">
                  <a:moveTo>
                    <a:pt x="165463" y="302075"/>
                  </a:moveTo>
                  <a:cubicBezTo>
                    <a:pt x="165463" y="302075"/>
                    <a:pt x="129755" y="371058"/>
                    <a:pt x="101393" y="364781"/>
                  </a:cubicBezTo>
                  <a:cubicBezTo>
                    <a:pt x="73031" y="358519"/>
                    <a:pt x="34766" y="333195"/>
                    <a:pt x="30054" y="310072"/>
                  </a:cubicBezTo>
                  <a:cubicBezTo>
                    <a:pt x="25358" y="286948"/>
                    <a:pt x="31651" y="266103"/>
                    <a:pt x="42344" y="266940"/>
                  </a:cubicBezTo>
                  <a:cubicBezTo>
                    <a:pt x="53054" y="267761"/>
                    <a:pt x="84360" y="288483"/>
                    <a:pt x="84360" y="288483"/>
                  </a:cubicBezTo>
                  <a:lnTo>
                    <a:pt x="120642" y="237462"/>
                  </a:lnTo>
                  <a:lnTo>
                    <a:pt x="104508" y="173005"/>
                  </a:lnTo>
                  <a:lnTo>
                    <a:pt x="66739" y="153601"/>
                  </a:lnTo>
                  <a:lnTo>
                    <a:pt x="45010" y="198670"/>
                  </a:lnTo>
                  <a:lnTo>
                    <a:pt x="53860" y="249535"/>
                  </a:lnTo>
                  <a:cubicBezTo>
                    <a:pt x="53860" y="249535"/>
                    <a:pt x="28195" y="271326"/>
                    <a:pt x="13890" y="230581"/>
                  </a:cubicBezTo>
                  <a:cubicBezTo>
                    <a:pt x="-431" y="189851"/>
                    <a:pt x="-16875" y="116436"/>
                    <a:pt x="24087" y="81007"/>
                  </a:cubicBezTo>
                  <a:cubicBezTo>
                    <a:pt x="65034" y="45593"/>
                    <a:pt x="142526" y="-2576"/>
                    <a:pt x="142526" y="-2576"/>
                  </a:cubicBezTo>
                  <a:lnTo>
                    <a:pt x="327839" y="13186"/>
                  </a:lnTo>
                  <a:lnTo>
                    <a:pt x="372257" y="231402"/>
                  </a:lnTo>
                  <a:cubicBezTo>
                    <a:pt x="372257" y="231402"/>
                    <a:pt x="446261" y="306646"/>
                    <a:pt x="450988" y="337287"/>
                  </a:cubicBezTo>
                  <a:cubicBezTo>
                    <a:pt x="455715" y="367927"/>
                    <a:pt x="459791" y="461924"/>
                    <a:pt x="459791" y="461924"/>
                  </a:cubicBezTo>
                  <a:cubicBezTo>
                    <a:pt x="459791" y="461924"/>
                    <a:pt x="437582" y="478476"/>
                    <a:pt x="424765" y="452501"/>
                  </a:cubicBezTo>
                  <a:cubicBezTo>
                    <a:pt x="411948" y="426510"/>
                    <a:pt x="399549" y="350770"/>
                    <a:pt x="399549" y="350770"/>
                  </a:cubicBezTo>
                  <a:lnTo>
                    <a:pt x="337742" y="291102"/>
                  </a:lnTo>
                  <a:lnTo>
                    <a:pt x="362074" y="558572"/>
                  </a:lnTo>
                  <a:cubicBezTo>
                    <a:pt x="362074" y="558572"/>
                    <a:pt x="324832" y="582702"/>
                    <a:pt x="309597" y="522584"/>
                  </a:cubicBezTo>
                  <a:cubicBezTo>
                    <a:pt x="294347" y="462482"/>
                    <a:pt x="277655" y="313869"/>
                    <a:pt x="270138" y="313884"/>
                  </a:cubicBezTo>
                  <a:cubicBezTo>
                    <a:pt x="262622" y="313915"/>
                    <a:pt x="240087" y="313993"/>
                    <a:pt x="243358" y="344927"/>
                  </a:cubicBezTo>
                  <a:cubicBezTo>
                    <a:pt x="246628" y="375862"/>
                    <a:pt x="236445" y="614241"/>
                    <a:pt x="236445" y="614241"/>
                  </a:cubicBezTo>
                  <a:cubicBezTo>
                    <a:pt x="236445" y="614241"/>
                    <a:pt x="182883" y="602556"/>
                    <a:pt x="186200" y="552217"/>
                  </a:cubicBezTo>
                  <a:cubicBezTo>
                    <a:pt x="189501" y="501879"/>
                    <a:pt x="187517" y="344245"/>
                    <a:pt x="186618" y="332389"/>
                  </a:cubicBezTo>
                  <a:cubicBezTo>
                    <a:pt x="185704" y="320533"/>
                    <a:pt x="165463" y="302075"/>
                    <a:pt x="165463" y="302075"/>
                  </a:cubicBez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3585B28-DE58-1888-1D51-CB6EEF5C7554}"/>
                </a:ext>
              </a:extLst>
            </p:cNvPr>
            <p:cNvSpPr/>
            <p:nvPr/>
          </p:nvSpPr>
          <p:spPr>
            <a:xfrm flipV="1">
              <a:off x="5715674" y="3209664"/>
              <a:ext cx="27110" cy="180008"/>
            </a:xfrm>
            <a:custGeom>
              <a:avLst/>
              <a:gdLst>
                <a:gd name="connsiteX0" fmla="*/ 30356 w 32569"/>
                <a:gd name="connsiteY0" fmla="*/ -1940 h 229831"/>
                <a:gd name="connsiteX1" fmla="*/ 7574 w 32569"/>
                <a:gd name="connsiteY1" fmla="*/ 111600 h 229831"/>
                <a:gd name="connsiteX2" fmla="*/ -857 w 32569"/>
                <a:gd name="connsiteY2" fmla="*/ 227884 h 229831"/>
                <a:gd name="connsiteX3" fmla="*/ 16315 w 32569"/>
                <a:gd name="connsiteY3" fmla="*/ 113274 h 229831"/>
                <a:gd name="connsiteX4" fmla="*/ 30356 w 32569"/>
                <a:gd name="connsiteY4" fmla="*/ -1940 h 22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69" h="229831">
                  <a:moveTo>
                    <a:pt x="30356" y="-1940"/>
                  </a:moveTo>
                  <a:cubicBezTo>
                    <a:pt x="28047" y="-2592"/>
                    <a:pt x="16175" y="47886"/>
                    <a:pt x="7574" y="111600"/>
                  </a:cubicBezTo>
                  <a:cubicBezTo>
                    <a:pt x="-1121" y="175313"/>
                    <a:pt x="-3228" y="227636"/>
                    <a:pt x="-857" y="227884"/>
                  </a:cubicBezTo>
                  <a:cubicBezTo>
                    <a:pt x="1654" y="228163"/>
                    <a:pt x="7667" y="176584"/>
                    <a:pt x="16315" y="113274"/>
                  </a:cubicBezTo>
                  <a:cubicBezTo>
                    <a:pt x="24870" y="49948"/>
                    <a:pt x="32805" y="-1274"/>
                    <a:pt x="30356" y="-1940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E169A28-6071-CB8C-E055-9A8A9105A32C}"/>
                </a:ext>
              </a:extLst>
            </p:cNvPr>
            <p:cNvSpPr/>
            <p:nvPr/>
          </p:nvSpPr>
          <p:spPr>
            <a:xfrm flipV="1">
              <a:off x="5694767" y="2742948"/>
              <a:ext cx="91615" cy="64127"/>
            </a:xfrm>
            <a:custGeom>
              <a:avLst/>
              <a:gdLst>
                <a:gd name="connsiteX0" fmla="*/ 107897 w 110061"/>
                <a:gd name="connsiteY0" fmla="*/ -2424 h 81876"/>
                <a:gd name="connsiteX1" fmla="*/ 97280 w 110061"/>
                <a:gd name="connsiteY1" fmla="*/ 15957 h 81876"/>
                <a:gd name="connsiteX2" fmla="*/ 64005 w 110061"/>
                <a:gd name="connsiteY2" fmla="*/ 52456 h 81876"/>
                <a:gd name="connsiteX3" fmla="*/ 18998 w 110061"/>
                <a:gd name="connsiteY3" fmla="*/ 72821 h 81876"/>
                <a:gd name="connsiteX4" fmla="*/ -1769 w 110061"/>
                <a:gd name="connsiteY4" fmla="*/ 77237 h 81876"/>
                <a:gd name="connsiteX5" fmla="*/ 20021 w 110061"/>
                <a:gd name="connsiteY5" fmla="*/ 79004 h 81876"/>
                <a:gd name="connsiteX6" fmla="*/ 69213 w 110061"/>
                <a:gd name="connsiteY6" fmla="*/ 59616 h 81876"/>
                <a:gd name="connsiteX7" fmla="*/ 102844 w 110061"/>
                <a:gd name="connsiteY7" fmla="*/ 18855 h 81876"/>
                <a:gd name="connsiteX8" fmla="*/ 107897 w 110061"/>
                <a:gd name="connsiteY8" fmla="*/ -2424 h 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061" h="81876">
                  <a:moveTo>
                    <a:pt x="107897" y="-2424"/>
                  </a:moveTo>
                  <a:cubicBezTo>
                    <a:pt x="106517" y="-2796"/>
                    <a:pt x="103821" y="4938"/>
                    <a:pt x="97280" y="15957"/>
                  </a:cubicBezTo>
                  <a:cubicBezTo>
                    <a:pt x="90802" y="27008"/>
                    <a:pt x="79690" y="40972"/>
                    <a:pt x="64005" y="52456"/>
                  </a:cubicBezTo>
                  <a:cubicBezTo>
                    <a:pt x="48228" y="63832"/>
                    <a:pt x="31490" y="70077"/>
                    <a:pt x="18998" y="72821"/>
                  </a:cubicBezTo>
                  <a:cubicBezTo>
                    <a:pt x="6491" y="75641"/>
                    <a:pt x="-1692" y="75796"/>
                    <a:pt x="-1769" y="77237"/>
                  </a:cubicBezTo>
                  <a:cubicBezTo>
                    <a:pt x="-1878" y="78230"/>
                    <a:pt x="6414" y="80353"/>
                    <a:pt x="20021" y="79004"/>
                  </a:cubicBezTo>
                  <a:cubicBezTo>
                    <a:pt x="33551" y="77734"/>
                    <a:pt x="52180" y="71937"/>
                    <a:pt x="69213" y="59616"/>
                  </a:cubicBezTo>
                  <a:cubicBezTo>
                    <a:pt x="86184" y="47248"/>
                    <a:pt x="97451" y="31316"/>
                    <a:pt x="102844" y="18855"/>
                  </a:cubicBezTo>
                  <a:cubicBezTo>
                    <a:pt x="108331" y="6317"/>
                    <a:pt x="108873" y="-2207"/>
                    <a:pt x="107897" y="-2424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E37982-EA50-2070-94E7-3F1F03335683}"/>
                </a:ext>
              </a:extLst>
            </p:cNvPr>
            <p:cNvSpPr/>
            <p:nvPr/>
          </p:nvSpPr>
          <p:spPr>
            <a:xfrm flipV="1">
              <a:off x="4587465" y="2794283"/>
              <a:ext cx="721038" cy="279611"/>
            </a:xfrm>
            <a:custGeom>
              <a:avLst/>
              <a:gdLst>
                <a:gd name="connsiteX0" fmla="*/ -1238 w 866215"/>
                <a:gd name="connsiteY0" fmla="*/ 329391 h 357003"/>
                <a:gd name="connsiteX1" fmla="*/ 248161 w 866215"/>
                <a:gd name="connsiteY1" fmla="*/ 354716 h 357003"/>
                <a:gd name="connsiteX2" fmla="*/ 671962 w 866215"/>
                <a:gd name="connsiteY2" fmla="*/ 336195 h 357003"/>
                <a:gd name="connsiteX3" fmla="*/ 864978 w 866215"/>
                <a:gd name="connsiteY3" fmla="*/ 269614 h 357003"/>
                <a:gd name="connsiteX4" fmla="*/ 596439 w 866215"/>
                <a:gd name="connsiteY4" fmla="*/ -2288 h 357003"/>
                <a:gd name="connsiteX5" fmla="*/ 241620 w 866215"/>
                <a:gd name="connsiteY5" fmla="*/ 41929 h 357003"/>
                <a:gd name="connsiteX6" fmla="*/ 82499 w 866215"/>
                <a:gd name="connsiteY6" fmla="*/ 132129 h 357003"/>
                <a:gd name="connsiteX7" fmla="*/ -1238 w 866215"/>
                <a:gd name="connsiteY7" fmla="*/ 329391 h 3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6215" h="357003">
                  <a:moveTo>
                    <a:pt x="-1238" y="329391"/>
                  </a:moveTo>
                  <a:lnTo>
                    <a:pt x="248161" y="354716"/>
                  </a:lnTo>
                  <a:lnTo>
                    <a:pt x="671962" y="336195"/>
                  </a:lnTo>
                  <a:lnTo>
                    <a:pt x="864978" y="269614"/>
                  </a:lnTo>
                  <a:lnTo>
                    <a:pt x="596439" y="-2288"/>
                  </a:lnTo>
                  <a:lnTo>
                    <a:pt x="241620" y="41929"/>
                  </a:lnTo>
                  <a:lnTo>
                    <a:pt x="82499" y="132129"/>
                  </a:lnTo>
                  <a:lnTo>
                    <a:pt x="-1238" y="329391"/>
                  </a:ln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35FC242-851B-B5ED-B889-9D95DAAE1F56}"/>
                </a:ext>
              </a:extLst>
            </p:cNvPr>
            <p:cNvSpPr/>
            <p:nvPr/>
          </p:nvSpPr>
          <p:spPr>
            <a:xfrm flipV="1">
              <a:off x="4331462" y="1811812"/>
              <a:ext cx="868932" cy="904665"/>
            </a:xfrm>
            <a:custGeom>
              <a:avLst/>
              <a:gdLst>
                <a:gd name="connsiteX0" fmla="*/ 866325 w 1043886"/>
                <a:gd name="connsiteY0" fmla="*/ 929034 h 1155060"/>
                <a:gd name="connsiteX1" fmla="*/ 896887 w 1043886"/>
                <a:gd name="connsiteY1" fmla="*/ 1067108 h 1155060"/>
                <a:gd name="connsiteX2" fmla="*/ 771878 w 1043886"/>
                <a:gd name="connsiteY2" fmla="*/ 1149311 h 1155060"/>
                <a:gd name="connsiteX3" fmla="*/ 566696 w 1043886"/>
                <a:gd name="connsiteY3" fmla="*/ 1081305 h 1155060"/>
                <a:gd name="connsiteX4" fmla="*/ 477426 w 1043886"/>
                <a:gd name="connsiteY4" fmla="*/ 1001085 h 1155060"/>
                <a:gd name="connsiteX5" fmla="*/ 371371 w 1043886"/>
                <a:gd name="connsiteY5" fmla="*/ 995367 h 1155060"/>
                <a:gd name="connsiteX6" fmla="*/ 259272 w 1043886"/>
                <a:gd name="connsiteY6" fmla="*/ 914543 h 1155060"/>
                <a:gd name="connsiteX7" fmla="*/ 219425 w 1043886"/>
                <a:gd name="connsiteY7" fmla="*/ 778220 h 1155060"/>
                <a:gd name="connsiteX8" fmla="*/ 180726 w 1043886"/>
                <a:gd name="connsiteY8" fmla="*/ 655303 h 1155060"/>
                <a:gd name="connsiteX9" fmla="*/ 68294 w 1043886"/>
                <a:gd name="connsiteY9" fmla="*/ 595805 h 1155060"/>
                <a:gd name="connsiteX10" fmla="*/ 22592 w 1043886"/>
                <a:gd name="connsiteY10" fmla="*/ 385586 h 1155060"/>
                <a:gd name="connsiteX11" fmla="*/ 59534 w 1043886"/>
                <a:gd name="connsiteY11" fmla="*/ 319547 h 1155060"/>
                <a:gd name="connsiteX12" fmla="*/ 38932 w 1043886"/>
                <a:gd name="connsiteY12" fmla="*/ 253153 h 1155060"/>
                <a:gd name="connsiteX13" fmla="*/ 127815 w 1043886"/>
                <a:gd name="connsiteY13" fmla="*/ 124160 h 1155060"/>
                <a:gd name="connsiteX14" fmla="*/ 217860 w 1043886"/>
                <a:gd name="connsiteY14" fmla="*/ 120689 h 1155060"/>
                <a:gd name="connsiteX15" fmla="*/ 272197 w 1043886"/>
                <a:gd name="connsiteY15" fmla="*/ 49892 h 1155060"/>
                <a:gd name="connsiteX16" fmla="*/ 430590 w 1043886"/>
                <a:gd name="connsiteY16" fmla="*/ 8993 h 1155060"/>
                <a:gd name="connsiteX17" fmla="*/ 498767 w 1043886"/>
                <a:gd name="connsiteY17" fmla="*/ 36331 h 1155060"/>
                <a:gd name="connsiteX18" fmla="*/ 567347 w 1043886"/>
                <a:gd name="connsiteY18" fmla="*/ 8822 h 1155060"/>
                <a:gd name="connsiteX19" fmla="*/ 648449 w 1043886"/>
                <a:gd name="connsiteY19" fmla="*/ 52512 h 1155060"/>
                <a:gd name="connsiteX20" fmla="*/ 704863 w 1043886"/>
                <a:gd name="connsiteY20" fmla="*/ 131506 h 1155060"/>
                <a:gd name="connsiteX21" fmla="*/ 821442 w 1043886"/>
                <a:gd name="connsiteY21" fmla="*/ 180574 h 1155060"/>
                <a:gd name="connsiteX22" fmla="*/ 1019371 w 1043886"/>
                <a:gd name="connsiteY22" fmla="*/ 368569 h 1155060"/>
                <a:gd name="connsiteX23" fmla="*/ 1007127 w 1043886"/>
                <a:gd name="connsiteY23" fmla="*/ 641277 h 115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3886" h="1155060">
                  <a:moveTo>
                    <a:pt x="866325" y="929034"/>
                  </a:moveTo>
                  <a:cubicBezTo>
                    <a:pt x="910014" y="956776"/>
                    <a:pt x="920569" y="1021109"/>
                    <a:pt x="896887" y="1067108"/>
                  </a:cubicBezTo>
                  <a:cubicBezTo>
                    <a:pt x="873206" y="1113123"/>
                    <a:pt x="822961" y="1141066"/>
                    <a:pt x="771878" y="1149311"/>
                  </a:cubicBezTo>
                  <a:cubicBezTo>
                    <a:pt x="697936" y="1161230"/>
                    <a:pt x="618879" y="1135022"/>
                    <a:pt x="566696" y="1081305"/>
                  </a:cubicBezTo>
                  <a:cubicBezTo>
                    <a:pt x="538505" y="1052261"/>
                    <a:pt x="515660" y="1014383"/>
                    <a:pt x="477426" y="1001085"/>
                  </a:cubicBezTo>
                  <a:cubicBezTo>
                    <a:pt x="443826" y="989384"/>
                    <a:pt x="406661" y="999939"/>
                    <a:pt x="371371" y="995367"/>
                  </a:cubicBezTo>
                  <a:cubicBezTo>
                    <a:pt x="324070" y="989229"/>
                    <a:pt x="283526" y="955613"/>
                    <a:pt x="259272" y="914543"/>
                  </a:cubicBezTo>
                  <a:cubicBezTo>
                    <a:pt x="235017" y="873472"/>
                    <a:pt x="225020" y="825583"/>
                    <a:pt x="219425" y="778220"/>
                  </a:cubicBezTo>
                  <a:cubicBezTo>
                    <a:pt x="214280" y="734747"/>
                    <a:pt x="210886" y="687028"/>
                    <a:pt x="180726" y="655303"/>
                  </a:cubicBezTo>
                  <a:cubicBezTo>
                    <a:pt x="151326" y="624368"/>
                    <a:pt x="104862" y="617812"/>
                    <a:pt x="68294" y="595805"/>
                  </a:cubicBezTo>
                  <a:cubicBezTo>
                    <a:pt x="-516" y="554393"/>
                    <a:pt x="-22813" y="451826"/>
                    <a:pt x="22592" y="385586"/>
                  </a:cubicBezTo>
                  <a:cubicBezTo>
                    <a:pt x="37074" y="364461"/>
                    <a:pt x="57857" y="345104"/>
                    <a:pt x="59534" y="319547"/>
                  </a:cubicBezTo>
                  <a:cubicBezTo>
                    <a:pt x="61072" y="296222"/>
                    <a:pt x="45998" y="275439"/>
                    <a:pt x="38932" y="253153"/>
                  </a:cubicBezTo>
                  <a:cubicBezTo>
                    <a:pt x="20759" y="195778"/>
                    <a:pt x="67731" y="127616"/>
                    <a:pt x="127815" y="124160"/>
                  </a:cubicBezTo>
                  <a:cubicBezTo>
                    <a:pt x="158161" y="122425"/>
                    <a:pt x="190661" y="134250"/>
                    <a:pt x="217860" y="120689"/>
                  </a:cubicBezTo>
                  <a:cubicBezTo>
                    <a:pt x="244858" y="107221"/>
                    <a:pt x="254917" y="74643"/>
                    <a:pt x="272197" y="49892"/>
                  </a:cubicBezTo>
                  <a:cubicBezTo>
                    <a:pt x="306185" y="1212"/>
                    <a:pt x="377276" y="-17153"/>
                    <a:pt x="430590" y="8993"/>
                  </a:cubicBezTo>
                  <a:cubicBezTo>
                    <a:pt x="452892" y="19934"/>
                    <a:pt x="473970" y="38005"/>
                    <a:pt x="498767" y="36331"/>
                  </a:cubicBezTo>
                  <a:cubicBezTo>
                    <a:pt x="523518" y="34657"/>
                    <a:pt x="542999" y="13533"/>
                    <a:pt x="567347" y="8822"/>
                  </a:cubicBezTo>
                  <a:cubicBezTo>
                    <a:pt x="599227" y="2669"/>
                    <a:pt x="629495" y="26149"/>
                    <a:pt x="648449" y="52512"/>
                  </a:cubicBezTo>
                  <a:cubicBezTo>
                    <a:pt x="667389" y="78859"/>
                    <a:pt x="680593" y="109917"/>
                    <a:pt x="704863" y="131506"/>
                  </a:cubicBezTo>
                  <a:cubicBezTo>
                    <a:pt x="736619" y="159760"/>
                    <a:pt x="781255" y="166734"/>
                    <a:pt x="821442" y="180574"/>
                  </a:cubicBezTo>
                  <a:cubicBezTo>
                    <a:pt x="910154" y="211137"/>
                    <a:pt x="984298" y="281546"/>
                    <a:pt x="1019371" y="368569"/>
                  </a:cubicBezTo>
                  <a:cubicBezTo>
                    <a:pt x="1054443" y="455607"/>
                    <a:pt x="1049871" y="557741"/>
                    <a:pt x="1007127" y="64127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3B417C-ADAD-97CF-C7B6-9694D51812B6}"/>
                </a:ext>
              </a:extLst>
            </p:cNvPr>
            <p:cNvSpPr/>
            <p:nvPr/>
          </p:nvSpPr>
          <p:spPr>
            <a:xfrm flipV="1">
              <a:off x="4576473" y="2413560"/>
              <a:ext cx="106815" cy="112709"/>
            </a:xfrm>
            <a:custGeom>
              <a:avLst/>
              <a:gdLst>
                <a:gd name="connsiteX0" fmla="*/ 109867 w 128321"/>
                <a:gd name="connsiteY0" fmla="*/ 115089 h 143905"/>
                <a:gd name="connsiteX1" fmla="*/ 74407 w 128321"/>
                <a:gd name="connsiteY1" fmla="*/ 138414 h 143905"/>
                <a:gd name="connsiteX2" fmla="*/ 77103 w 128321"/>
                <a:gd name="connsiteY2" fmla="*/ 138584 h 143905"/>
                <a:gd name="connsiteX3" fmla="*/ 69525 w 128321"/>
                <a:gd name="connsiteY3" fmla="*/ 139871 h 143905"/>
                <a:gd name="connsiteX4" fmla="*/ 41814 w 128321"/>
                <a:gd name="connsiteY4" fmla="*/ 136445 h 143905"/>
                <a:gd name="connsiteX5" fmla="*/ 42077 w 128321"/>
                <a:gd name="connsiteY5" fmla="*/ 136461 h 143905"/>
                <a:gd name="connsiteX6" fmla="*/ 6199 w 128321"/>
                <a:gd name="connsiteY6" fmla="*/ 105232 h 143905"/>
                <a:gd name="connsiteX7" fmla="*/ 15358 w 128321"/>
                <a:gd name="connsiteY7" fmla="*/ 25245 h 143905"/>
                <a:gd name="connsiteX8" fmla="*/ 79785 w 128321"/>
                <a:gd name="connsiteY8" fmla="*/ -1319 h 143905"/>
                <a:gd name="connsiteX9" fmla="*/ 124218 w 128321"/>
                <a:gd name="connsiteY9" fmla="*/ 45625 h 143905"/>
                <a:gd name="connsiteX10" fmla="*/ 109867 w 128321"/>
                <a:gd name="connsiteY10" fmla="*/ 115089 h 14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321" h="143905">
                  <a:moveTo>
                    <a:pt x="109867" y="115089"/>
                  </a:moveTo>
                  <a:cubicBezTo>
                    <a:pt x="100785" y="124853"/>
                    <a:pt x="87751" y="133997"/>
                    <a:pt x="74407" y="138414"/>
                  </a:cubicBezTo>
                  <a:lnTo>
                    <a:pt x="77103" y="138584"/>
                  </a:lnTo>
                  <a:cubicBezTo>
                    <a:pt x="74608" y="139266"/>
                    <a:pt x="72066" y="139560"/>
                    <a:pt x="69525" y="139871"/>
                  </a:cubicBezTo>
                  <a:cubicBezTo>
                    <a:pt x="59745" y="142180"/>
                    <a:pt x="50028" y="141684"/>
                    <a:pt x="41814" y="136445"/>
                  </a:cubicBezTo>
                  <a:lnTo>
                    <a:pt x="42077" y="136461"/>
                  </a:lnTo>
                  <a:cubicBezTo>
                    <a:pt x="26904" y="130866"/>
                    <a:pt x="13514" y="119754"/>
                    <a:pt x="6199" y="105232"/>
                  </a:cubicBezTo>
                  <a:cubicBezTo>
                    <a:pt x="-6526" y="79970"/>
                    <a:pt x="-1799" y="47733"/>
                    <a:pt x="15358" y="25245"/>
                  </a:cubicBezTo>
                  <a:cubicBezTo>
                    <a:pt x="30268" y="5702"/>
                    <a:pt x="55886" y="-7115"/>
                    <a:pt x="79785" y="-1319"/>
                  </a:cubicBezTo>
                  <a:cubicBezTo>
                    <a:pt x="101730" y="4012"/>
                    <a:pt x="118003" y="23912"/>
                    <a:pt x="124218" y="45625"/>
                  </a:cubicBezTo>
                  <a:cubicBezTo>
                    <a:pt x="131022" y="69384"/>
                    <a:pt x="126682" y="96971"/>
                    <a:pt x="109867" y="115089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C824E49-E12C-9182-8404-9B4C0DA82A8D}"/>
                </a:ext>
              </a:extLst>
            </p:cNvPr>
            <p:cNvSpPr/>
            <p:nvPr/>
          </p:nvSpPr>
          <p:spPr>
            <a:xfrm flipV="1">
              <a:off x="4621350" y="1996948"/>
              <a:ext cx="565169" cy="1144521"/>
            </a:xfrm>
            <a:custGeom>
              <a:avLst/>
              <a:gdLst>
                <a:gd name="connsiteX0" fmla="*/ 631283 w 678963"/>
                <a:gd name="connsiteY0" fmla="*/ 422133 h 1461305"/>
                <a:gd name="connsiteX1" fmla="*/ 677670 w 678963"/>
                <a:gd name="connsiteY1" fmla="*/ 1274354 h 1461305"/>
                <a:gd name="connsiteX2" fmla="*/ 615057 w 678963"/>
                <a:gd name="connsiteY2" fmla="*/ 1349536 h 1461305"/>
                <a:gd name="connsiteX3" fmla="*/ 234031 w 678963"/>
                <a:gd name="connsiteY3" fmla="*/ 1457420 h 1461305"/>
                <a:gd name="connsiteX4" fmla="*/ 14218 w 678963"/>
                <a:gd name="connsiteY4" fmla="*/ 1201775 h 1461305"/>
                <a:gd name="connsiteX5" fmla="*/ 5152 w 678963"/>
                <a:gd name="connsiteY5" fmla="*/ 794775 h 1461305"/>
                <a:gd name="connsiteX6" fmla="*/ 201174 w 678963"/>
                <a:gd name="connsiteY6" fmla="*/ 556984 h 1461305"/>
                <a:gd name="connsiteX7" fmla="*/ 201190 w 678963"/>
                <a:gd name="connsiteY7" fmla="*/ 271939 h 1461305"/>
                <a:gd name="connsiteX8" fmla="*/ 328013 w 678963"/>
                <a:gd name="connsiteY8" fmla="*/ -2629 h 1461305"/>
                <a:gd name="connsiteX9" fmla="*/ 631283 w 678963"/>
                <a:gd name="connsiteY9" fmla="*/ 422133 h 14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963" h="1461305">
                  <a:moveTo>
                    <a:pt x="631283" y="422133"/>
                  </a:moveTo>
                  <a:lnTo>
                    <a:pt x="677670" y="1274354"/>
                  </a:lnTo>
                  <a:cubicBezTo>
                    <a:pt x="679483" y="1311875"/>
                    <a:pt x="652268" y="1344531"/>
                    <a:pt x="615057" y="1349536"/>
                  </a:cubicBezTo>
                  <a:lnTo>
                    <a:pt x="234031" y="1457420"/>
                  </a:lnTo>
                  <a:cubicBezTo>
                    <a:pt x="111501" y="1473910"/>
                    <a:pt x="25501" y="1324894"/>
                    <a:pt x="14218" y="1201775"/>
                  </a:cubicBezTo>
                  <a:cubicBezTo>
                    <a:pt x="1711" y="1064972"/>
                    <a:pt x="-8192" y="897482"/>
                    <a:pt x="5152" y="794775"/>
                  </a:cubicBezTo>
                  <a:cubicBezTo>
                    <a:pt x="31964" y="588244"/>
                    <a:pt x="201174" y="556984"/>
                    <a:pt x="201174" y="556984"/>
                  </a:cubicBezTo>
                  <a:cubicBezTo>
                    <a:pt x="201237" y="557682"/>
                    <a:pt x="202430" y="346672"/>
                    <a:pt x="201190" y="271939"/>
                  </a:cubicBezTo>
                  <a:lnTo>
                    <a:pt x="328013" y="-2629"/>
                  </a:lnTo>
                  <a:lnTo>
                    <a:pt x="631283" y="422133"/>
                  </a:ln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655078-77C7-7E79-0523-1CFBB10F2FE4}"/>
                </a:ext>
              </a:extLst>
            </p:cNvPr>
            <p:cNvSpPr/>
            <p:nvPr/>
          </p:nvSpPr>
          <p:spPr>
            <a:xfrm flipV="1">
              <a:off x="4698384" y="2301407"/>
              <a:ext cx="43803" cy="39573"/>
            </a:xfrm>
            <a:custGeom>
              <a:avLst/>
              <a:gdLst>
                <a:gd name="connsiteX0" fmla="*/ -1035 w 52622"/>
                <a:gd name="connsiteY0" fmla="*/ 24555 h 50526"/>
                <a:gd name="connsiteX1" fmla="*/ 23638 w 52622"/>
                <a:gd name="connsiteY1" fmla="*/ -2768 h 50526"/>
                <a:gd name="connsiteX2" fmla="*/ 51488 w 52622"/>
                <a:gd name="connsiteY2" fmla="*/ 20231 h 50526"/>
                <a:gd name="connsiteX3" fmla="*/ 26846 w 52622"/>
                <a:gd name="connsiteY3" fmla="*/ 47570 h 50526"/>
                <a:gd name="connsiteX4" fmla="*/ -1035 w 52622"/>
                <a:gd name="connsiteY4" fmla="*/ 24555 h 5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22" h="50526">
                  <a:moveTo>
                    <a:pt x="-1035" y="24555"/>
                  </a:moveTo>
                  <a:cubicBezTo>
                    <a:pt x="-1919" y="10638"/>
                    <a:pt x="9116" y="-1575"/>
                    <a:pt x="23638" y="-2768"/>
                  </a:cubicBezTo>
                  <a:cubicBezTo>
                    <a:pt x="38113" y="-3946"/>
                    <a:pt x="50605" y="6314"/>
                    <a:pt x="51488" y="20231"/>
                  </a:cubicBezTo>
                  <a:cubicBezTo>
                    <a:pt x="52372" y="34149"/>
                    <a:pt x="41321" y="46377"/>
                    <a:pt x="26846" y="47570"/>
                  </a:cubicBezTo>
                  <a:cubicBezTo>
                    <a:pt x="12340" y="48779"/>
                    <a:pt x="-152" y="38473"/>
                    <a:pt x="-1035" y="24555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B9CFDCE-4CD9-77E5-E9CE-119DC512F408}"/>
                </a:ext>
              </a:extLst>
            </p:cNvPr>
            <p:cNvSpPr/>
            <p:nvPr/>
          </p:nvSpPr>
          <p:spPr>
            <a:xfrm flipV="1">
              <a:off x="4662905" y="2235786"/>
              <a:ext cx="87103" cy="22914"/>
            </a:xfrm>
            <a:custGeom>
              <a:avLst/>
              <a:gdLst>
                <a:gd name="connsiteX0" fmla="*/ -683 w 104641"/>
                <a:gd name="connsiteY0" fmla="*/ 40 h 29256"/>
                <a:gd name="connsiteX1" fmla="*/ 51252 w 104641"/>
                <a:gd name="connsiteY1" fmla="*/ 9835 h 29256"/>
                <a:gd name="connsiteX2" fmla="*/ 103187 w 104641"/>
                <a:gd name="connsiteY2" fmla="*/ -2439 h 29256"/>
                <a:gd name="connsiteX3" fmla="*/ 92710 w 104641"/>
                <a:gd name="connsiteY3" fmla="*/ 12222 h 29256"/>
                <a:gd name="connsiteX4" fmla="*/ 51252 w 104641"/>
                <a:gd name="connsiteY4" fmla="*/ 26310 h 29256"/>
                <a:gd name="connsiteX5" fmla="*/ 9794 w 104641"/>
                <a:gd name="connsiteY5" fmla="*/ 14206 h 29256"/>
                <a:gd name="connsiteX6" fmla="*/ -683 w 104641"/>
                <a:gd name="connsiteY6" fmla="*/ 40 h 2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" h="29256">
                  <a:moveTo>
                    <a:pt x="-683" y="40"/>
                  </a:moveTo>
                  <a:cubicBezTo>
                    <a:pt x="2479" y="-3493"/>
                    <a:pt x="22874" y="10719"/>
                    <a:pt x="51252" y="9835"/>
                  </a:cubicBezTo>
                  <a:cubicBezTo>
                    <a:pt x="79598" y="9370"/>
                    <a:pt x="100010" y="-5818"/>
                    <a:pt x="103187" y="-2439"/>
                  </a:cubicBezTo>
                  <a:cubicBezTo>
                    <a:pt x="104737" y="-936"/>
                    <a:pt x="101590" y="5356"/>
                    <a:pt x="92710" y="12222"/>
                  </a:cubicBezTo>
                  <a:cubicBezTo>
                    <a:pt x="83969" y="19057"/>
                    <a:pt x="68936" y="25876"/>
                    <a:pt x="51252" y="26310"/>
                  </a:cubicBezTo>
                  <a:cubicBezTo>
                    <a:pt x="33568" y="26697"/>
                    <a:pt x="18520" y="20622"/>
                    <a:pt x="9794" y="14206"/>
                  </a:cubicBezTo>
                  <a:cubicBezTo>
                    <a:pt x="867" y="7758"/>
                    <a:pt x="-2264" y="1621"/>
                    <a:pt x="-683" y="4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71E396-92DB-7E06-CC7D-B7E930A83D1B}"/>
                </a:ext>
              </a:extLst>
            </p:cNvPr>
            <p:cNvSpPr/>
            <p:nvPr/>
          </p:nvSpPr>
          <p:spPr>
            <a:xfrm flipV="1">
              <a:off x="4911014" y="2306652"/>
              <a:ext cx="43793" cy="39573"/>
            </a:xfrm>
            <a:custGeom>
              <a:avLst/>
              <a:gdLst>
                <a:gd name="connsiteX0" fmla="*/ -1177 w 52610"/>
                <a:gd name="connsiteY0" fmla="*/ 24563 h 50526"/>
                <a:gd name="connsiteX1" fmla="*/ 23481 w 52610"/>
                <a:gd name="connsiteY1" fmla="*/ -2761 h 50526"/>
                <a:gd name="connsiteX2" fmla="*/ 51332 w 52610"/>
                <a:gd name="connsiteY2" fmla="*/ 20238 h 50526"/>
                <a:gd name="connsiteX3" fmla="*/ 26689 w 52610"/>
                <a:gd name="connsiteY3" fmla="*/ 47577 h 50526"/>
                <a:gd name="connsiteX4" fmla="*/ -1177 w 52610"/>
                <a:gd name="connsiteY4" fmla="*/ 24563 h 5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10" h="50526">
                  <a:moveTo>
                    <a:pt x="-1177" y="24563"/>
                  </a:moveTo>
                  <a:cubicBezTo>
                    <a:pt x="-2076" y="10645"/>
                    <a:pt x="8975" y="-1568"/>
                    <a:pt x="23481" y="-2761"/>
                  </a:cubicBezTo>
                  <a:cubicBezTo>
                    <a:pt x="37957" y="-3955"/>
                    <a:pt x="50448" y="6336"/>
                    <a:pt x="51332" y="20238"/>
                  </a:cubicBezTo>
                  <a:cubicBezTo>
                    <a:pt x="52231" y="34156"/>
                    <a:pt x="41180" y="46384"/>
                    <a:pt x="26689" y="47577"/>
                  </a:cubicBezTo>
                  <a:cubicBezTo>
                    <a:pt x="12183" y="48771"/>
                    <a:pt x="-309" y="38480"/>
                    <a:pt x="-1177" y="2456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2342DC0-8DA8-917E-F296-AE9B0D6FA2E7}"/>
                </a:ext>
              </a:extLst>
            </p:cNvPr>
            <p:cNvSpPr/>
            <p:nvPr/>
          </p:nvSpPr>
          <p:spPr>
            <a:xfrm flipV="1">
              <a:off x="4894937" y="2246129"/>
              <a:ext cx="87111" cy="22914"/>
            </a:xfrm>
            <a:custGeom>
              <a:avLst/>
              <a:gdLst>
                <a:gd name="connsiteX0" fmla="*/ -853 w 104650"/>
                <a:gd name="connsiteY0" fmla="*/ 50 h 29256"/>
                <a:gd name="connsiteX1" fmla="*/ 51098 w 104650"/>
                <a:gd name="connsiteY1" fmla="*/ 9845 h 29256"/>
                <a:gd name="connsiteX2" fmla="*/ 103033 w 104650"/>
                <a:gd name="connsiteY2" fmla="*/ -2430 h 29256"/>
                <a:gd name="connsiteX3" fmla="*/ 92556 w 104650"/>
                <a:gd name="connsiteY3" fmla="*/ 12232 h 29256"/>
                <a:gd name="connsiteX4" fmla="*/ 51098 w 104650"/>
                <a:gd name="connsiteY4" fmla="*/ 26319 h 29256"/>
                <a:gd name="connsiteX5" fmla="*/ 9640 w 104650"/>
                <a:gd name="connsiteY5" fmla="*/ 14215 h 29256"/>
                <a:gd name="connsiteX6" fmla="*/ -853 w 104650"/>
                <a:gd name="connsiteY6" fmla="*/ 50 h 2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50" h="29256">
                  <a:moveTo>
                    <a:pt x="-853" y="50"/>
                  </a:moveTo>
                  <a:cubicBezTo>
                    <a:pt x="2325" y="-3484"/>
                    <a:pt x="22751" y="10728"/>
                    <a:pt x="51098" y="9845"/>
                  </a:cubicBezTo>
                  <a:cubicBezTo>
                    <a:pt x="79444" y="9380"/>
                    <a:pt x="99871" y="-5809"/>
                    <a:pt x="103033" y="-2430"/>
                  </a:cubicBezTo>
                  <a:cubicBezTo>
                    <a:pt x="104598" y="-926"/>
                    <a:pt x="101467" y="5366"/>
                    <a:pt x="92556" y="12232"/>
                  </a:cubicBezTo>
                  <a:cubicBezTo>
                    <a:pt x="83815" y="19066"/>
                    <a:pt x="68781" y="25886"/>
                    <a:pt x="51098" y="26319"/>
                  </a:cubicBezTo>
                  <a:cubicBezTo>
                    <a:pt x="33430" y="26707"/>
                    <a:pt x="18381" y="20632"/>
                    <a:pt x="9640" y="14215"/>
                  </a:cubicBezTo>
                  <a:cubicBezTo>
                    <a:pt x="744" y="7768"/>
                    <a:pt x="-2402" y="1631"/>
                    <a:pt x="-853" y="5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474E980-EEAA-8DFB-41F9-49CE9DBCFFB8}"/>
                </a:ext>
              </a:extLst>
            </p:cNvPr>
            <p:cNvSpPr/>
            <p:nvPr/>
          </p:nvSpPr>
          <p:spPr>
            <a:xfrm flipV="1">
              <a:off x="4744875" y="2244367"/>
              <a:ext cx="76318" cy="185572"/>
            </a:xfrm>
            <a:custGeom>
              <a:avLst/>
              <a:gdLst>
                <a:gd name="connsiteX0" fmla="*/ 70591 w 91684"/>
                <a:gd name="connsiteY0" fmla="*/ -1953 h 236935"/>
                <a:gd name="connsiteX1" fmla="*/ 24747 w 91684"/>
                <a:gd name="connsiteY1" fmla="*/ 7671 h 236935"/>
                <a:gd name="connsiteX2" fmla="*/ 9621 w 91684"/>
                <a:gd name="connsiteY2" fmla="*/ 15234 h 236935"/>
                <a:gd name="connsiteX3" fmla="*/ 15076 w 91684"/>
                <a:gd name="connsiteY3" fmla="*/ 36576 h 236935"/>
                <a:gd name="connsiteX4" fmla="*/ 38060 w 91684"/>
                <a:gd name="connsiteY4" fmla="*/ 91130 h 236935"/>
                <a:gd name="connsiteX5" fmla="*/ 90274 w 91684"/>
                <a:gd name="connsiteY5" fmla="*/ 234071 h 236935"/>
                <a:gd name="connsiteX6" fmla="*/ 26684 w 91684"/>
                <a:gd name="connsiteY6" fmla="*/ 95671 h 236935"/>
                <a:gd name="connsiteX7" fmla="*/ 4584 w 91684"/>
                <a:gd name="connsiteY7" fmla="*/ 40760 h 236935"/>
                <a:gd name="connsiteX8" fmla="*/ 12 w 91684"/>
                <a:gd name="connsiteY8" fmla="*/ 12429 h 236935"/>
                <a:gd name="connsiteX9" fmla="*/ 11635 w 91684"/>
                <a:gd name="connsiteY9" fmla="*/ 1488 h 236935"/>
                <a:gd name="connsiteX10" fmla="*/ 23879 w 91684"/>
                <a:gd name="connsiteY10" fmla="*/ -558 h 236935"/>
                <a:gd name="connsiteX11" fmla="*/ 70591 w 91684"/>
                <a:gd name="connsiteY11" fmla="*/ -1953 h 23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684" h="236935">
                  <a:moveTo>
                    <a:pt x="70591" y="-1953"/>
                  </a:moveTo>
                  <a:cubicBezTo>
                    <a:pt x="70777" y="-341"/>
                    <a:pt x="53217" y="3208"/>
                    <a:pt x="24747" y="7671"/>
                  </a:cubicBezTo>
                  <a:cubicBezTo>
                    <a:pt x="17525" y="8617"/>
                    <a:pt x="10706" y="10259"/>
                    <a:pt x="9621" y="15234"/>
                  </a:cubicBezTo>
                  <a:cubicBezTo>
                    <a:pt x="8071" y="20520"/>
                    <a:pt x="11325" y="28238"/>
                    <a:pt x="15076" y="36576"/>
                  </a:cubicBezTo>
                  <a:cubicBezTo>
                    <a:pt x="22376" y="53918"/>
                    <a:pt x="30032" y="72082"/>
                    <a:pt x="38060" y="91130"/>
                  </a:cubicBezTo>
                  <a:cubicBezTo>
                    <a:pt x="70048" y="168838"/>
                    <a:pt x="93420" y="232815"/>
                    <a:pt x="90274" y="234071"/>
                  </a:cubicBezTo>
                  <a:cubicBezTo>
                    <a:pt x="87143" y="235341"/>
                    <a:pt x="58657" y="173379"/>
                    <a:pt x="26684" y="95671"/>
                  </a:cubicBezTo>
                  <a:cubicBezTo>
                    <a:pt x="18966" y="76499"/>
                    <a:pt x="11589" y="58242"/>
                    <a:pt x="4584" y="40760"/>
                  </a:cubicBezTo>
                  <a:cubicBezTo>
                    <a:pt x="1608" y="32608"/>
                    <a:pt x="-3383" y="23386"/>
                    <a:pt x="12" y="12429"/>
                  </a:cubicBezTo>
                  <a:cubicBezTo>
                    <a:pt x="1810" y="6958"/>
                    <a:pt x="7017" y="2882"/>
                    <a:pt x="11635" y="1488"/>
                  </a:cubicBezTo>
                  <a:cubicBezTo>
                    <a:pt x="16238" y="-62"/>
                    <a:pt x="20314" y="-248"/>
                    <a:pt x="23879" y="-558"/>
                  </a:cubicBezTo>
                  <a:cubicBezTo>
                    <a:pt x="52597" y="-2930"/>
                    <a:pt x="70451" y="-3565"/>
                    <a:pt x="70591" y="-1953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83D80BE-4667-3C95-12CD-5FEA727119E5}"/>
                </a:ext>
              </a:extLst>
            </p:cNvPr>
            <p:cNvSpPr/>
            <p:nvPr/>
          </p:nvSpPr>
          <p:spPr>
            <a:xfrm flipV="1">
              <a:off x="4790627" y="2650757"/>
              <a:ext cx="220642" cy="102306"/>
            </a:xfrm>
            <a:custGeom>
              <a:avLst/>
              <a:gdLst>
                <a:gd name="connsiteX0" fmla="*/ -1206 w 265067"/>
                <a:gd name="connsiteY0" fmla="*/ 61864 h 130623"/>
                <a:gd name="connsiteX1" fmla="*/ 263861 w 265067"/>
                <a:gd name="connsiteY1" fmla="*/ 128119 h 130623"/>
                <a:gd name="connsiteX2" fmla="*/ -881 w 265067"/>
                <a:gd name="connsiteY2" fmla="*/ 274 h 130623"/>
                <a:gd name="connsiteX3" fmla="*/ -1206 w 265067"/>
                <a:gd name="connsiteY3" fmla="*/ 61864 h 1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67" h="130623">
                  <a:moveTo>
                    <a:pt x="-1206" y="61864"/>
                  </a:moveTo>
                  <a:cubicBezTo>
                    <a:pt x="-1206" y="61864"/>
                    <a:pt x="124485" y="49635"/>
                    <a:pt x="263861" y="128119"/>
                  </a:cubicBezTo>
                  <a:cubicBezTo>
                    <a:pt x="263861" y="128119"/>
                    <a:pt x="204348" y="-24803"/>
                    <a:pt x="-881" y="274"/>
                  </a:cubicBezTo>
                  <a:lnTo>
                    <a:pt x="-1206" y="61864"/>
                  </a:ln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1034297-4B47-38D9-5A31-1C5EAD27746C}"/>
                </a:ext>
              </a:extLst>
            </p:cNvPr>
            <p:cNvSpPr/>
            <p:nvPr/>
          </p:nvSpPr>
          <p:spPr>
            <a:xfrm flipV="1">
              <a:off x="4802879" y="2459480"/>
              <a:ext cx="87354" cy="65910"/>
            </a:xfrm>
            <a:custGeom>
              <a:avLst/>
              <a:gdLst>
                <a:gd name="connsiteX0" fmla="*/ 3159 w 104942"/>
                <a:gd name="connsiteY0" fmla="*/ 52474 h 84153"/>
                <a:gd name="connsiteX1" fmla="*/ 61510 w 104942"/>
                <a:gd name="connsiteY1" fmla="*/ 81332 h 84153"/>
                <a:gd name="connsiteX2" fmla="*/ 98256 w 104942"/>
                <a:gd name="connsiteY2" fmla="*/ 59960 h 84153"/>
                <a:gd name="connsiteX3" fmla="*/ 96272 w 104942"/>
                <a:gd name="connsiteY3" fmla="*/ 14131 h 84153"/>
                <a:gd name="connsiteX4" fmla="*/ 49762 w 104942"/>
                <a:gd name="connsiteY4" fmla="*/ -1119 h 84153"/>
                <a:gd name="connsiteX5" fmla="*/ 8723 w 104942"/>
                <a:gd name="connsiteY5" fmla="*/ 25895 h 84153"/>
                <a:gd name="connsiteX6" fmla="*/ 44 w 104942"/>
                <a:gd name="connsiteY6" fmla="*/ 36775 h 84153"/>
                <a:gd name="connsiteX7" fmla="*/ 1562 w 104942"/>
                <a:gd name="connsiteY7" fmla="*/ 51126 h 8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942" h="84153">
                  <a:moveTo>
                    <a:pt x="3159" y="52474"/>
                  </a:moveTo>
                  <a:cubicBezTo>
                    <a:pt x="17433" y="71491"/>
                    <a:pt x="40200" y="82758"/>
                    <a:pt x="61510" y="81332"/>
                  </a:cubicBezTo>
                  <a:cubicBezTo>
                    <a:pt x="76280" y="80356"/>
                    <a:pt x="90569" y="73103"/>
                    <a:pt x="98256" y="59960"/>
                  </a:cubicBezTo>
                  <a:cubicBezTo>
                    <a:pt x="105943" y="46833"/>
                    <a:pt x="105881" y="27584"/>
                    <a:pt x="96272" y="14131"/>
                  </a:cubicBezTo>
                  <a:cubicBezTo>
                    <a:pt x="85470" y="-1026"/>
                    <a:pt x="65679" y="-5458"/>
                    <a:pt x="49762" y="-1119"/>
                  </a:cubicBezTo>
                  <a:cubicBezTo>
                    <a:pt x="33845" y="3205"/>
                    <a:pt x="20935" y="14565"/>
                    <a:pt x="8723" y="25895"/>
                  </a:cubicBezTo>
                  <a:cubicBezTo>
                    <a:pt x="5344" y="29026"/>
                    <a:pt x="1888" y="32311"/>
                    <a:pt x="44" y="36775"/>
                  </a:cubicBezTo>
                  <a:cubicBezTo>
                    <a:pt x="-1816" y="41222"/>
                    <a:pt x="-1708" y="47174"/>
                    <a:pt x="1562" y="51126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F05760F-295C-07C8-FDBE-1E21C3646C5B}"/>
                </a:ext>
              </a:extLst>
            </p:cNvPr>
            <p:cNvSpPr/>
            <p:nvPr/>
          </p:nvSpPr>
          <p:spPr>
            <a:xfrm flipV="1">
              <a:off x="4796557" y="2446462"/>
              <a:ext cx="80555" cy="62412"/>
            </a:xfrm>
            <a:custGeom>
              <a:avLst/>
              <a:gdLst>
                <a:gd name="connsiteX0" fmla="*/ 91414 w 96774"/>
                <a:gd name="connsiteY0" fmla="*/ 76968 h 79686"/>
                <a:gd name="connsiteX1" fmla="*/ 58898 w 96774"/>
                <a:gd name="connsiteY1" fmla="*/ 25452 h 79686"/>
                <a:gd name="connsiteX2" fmla="*/ -1142 w 96774"/>
                <a:gd name="connsiteY2" fmla="*/ 4358 h 79686"/>
                <a:gd name="connsiteX3" fmla="*/ 19858 w 96774"/>
                <a:gd name="connsiteY3" fmla="*/ -2600 h 79686"/>
                <a:gd name="connsiteX4" fmla="*/ 69918 w 96774"/>
                <a:gd name="connsiteY4" fmla="*/ 13270 h 79686"/>
                <a:gd name="connsiteX5" fmla="*/ 95211 w 96774"/>
                <a:gd name="connsiteY5" fmla="*/ 56510 h 79686"/>
                <a:gd name="connsiteX6" fmla="*/ 91414 w 96774"/>
                <a:gd name="connsiteY6" fmla="*/ 76968 h 7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774" h="79686">
                  <a:moveTo>
                    <a:pt x="91414" y="76968"/>
                  </a:moveTo>
                  <a:cubicBezTo>
                    <a:pt x="86811" y="77371"/>
                    <a:pt x="85881" y="46576"/>
                    <a:pt x="58898" y="25452"/>
                  </a:cubicBezTo>
                  <a:cubicBezTo>
                    <a:pt x="31962" y="4265"/>
                    <a:pt x="-770" y="8667"/>
                    <a:pt x="-1142" y="4358"/>
                  </a:cubicBezTo>
                  <a:cubicBezTo>
                    <a:pt x="-1622" y="2436"/>
                    <a:pt x="6003" y="-1826"/>
                    <a:pt x="19858" y="-2600"/>
                  </a:cubicBezTo>
                  <a:cubicBezTo>
                    <a:pt x="33435" y="-3453"/>
                    <a:pt x="53397" y="360"/>
                    <a:pt x="69918" y="13270"/>
                  </a:cubicBezTo>
                  <a:cubicBezTo>
                    <a:pt x="86377" y="26211"/>
                    <a:pt x="93801" y="43910"/>
                    <a:pt x="95211" y="56510"/>
                  </a:cubicBezTo>
                  <a:cubicBezTo>
                    <a:pt x="96745" y="69358"/>
                    <a:pt x="93522" y="77076"/>
                    <a:pt x="91414" y="7696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94D524-BB10-1820-0140-6F8E01DDB6F5}"/>
                </a:ext>
              </a:extLst>
            </p:cNvPr>
            <p:cNvSpPr/>
            <p:nvPr/>
          </p:nvSpPr>
          <p:spPr>
            <a:xfrm flipV="1">
              <a:off x="4887477" y="2159469"/>
              <a:ext cx="107596" cy="31250"/>
            </a:xfrm>
            <a:custGeom>
              <a:avLst/>
              <a:gdLst>
                <a:gd name="connsiteX0" fmla="*/ -1114 w 129260"/>
                <a:gd name="connsiteY0" fmla="*/ 17138 h 39899"/>
                <a:gd name="connsiteX1" fmla="*/ 63081 w 129260"/>
                <a:gd name="connsiteY1" fmla="*/ 7234 h 39899"/>
                <a:gd name="connsiteX2" fmla="*/ 127538 w 129260"/>
                <a:gd name="connsiteY2" fmla="*/ -763 h 39899"/>
                <a:gd name="connsiteX3" fmla="*/ 114488 w 129260"/>
                <a:gd name="connsiteY3" fmla="*/ 17665 h 39899"/>
                <a:gd name="connsiteX4" fmla="*/ 67048 w 129260"/>
                <a:gd name="connsiteY4" fmla="*/ 35782 h 39899"/>
                <a:gd name="connsiteX5" fmla="*/ 16477 w 129260"/>
                <a:gd name="connsiteY5" fmla="*/ 31288 h 39899"/>
                <a:gd name="connsiteX6" fmla="*/ -1114 w 129260"/>
                <a:gd name="connsiteY6" fmla="*/ 17138 h 3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260" h="39899">
                  <a:moveTo>
                    <a:pt x="-1114" y="17138"/>
                  </a:moveTo>
                  <a:cubicBezTo>
                    <a:pt x="1475" y="9342"/>
                    <a:pt x="29899" y="12194"/>
                    <a:pt x="63081" y="7234"/>
                  </a:cubicBezTo>
                  <a:cubicBezTo>
                    <a:pt x="96355" y="2942"/>
                    <a:pt x="122919" y="-7566"/>
                    <a:pt x="127538" y="-763"/>
                  </a:cubicBezTo>
                  <a:cubicBezTo>
                    <a:pt x="129599" y="2492"/>
                    <a:pt x="125120" y="9869"/>
                    <a:pt x="114488" y="17665"/>
                  </a:cubicBezTo>
                  <a:cubicBezTo>
                    <a:pt x="103934" y="25414"/>
                    <a:pt x="86979" y="32993"/>
                    <a:pt x="67048" y="35782"/>
                  </a:cubicBezTo>
                  <a:cubicBezTo>
                    <a:pt x="47133" y="38541"/>
                    <a:pt x="28736" y="35891"/>
                    <a:pt x="16477" y="31288"/>
                  </a:cubicBezTo>
                  <a:cubicBezTo>
                    <a:pt x="4109" y="26716"/>
                    <a:pt x="-2199" y="20826"/>
                    <a:pt x="-1114" y="1713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9F45EA2-41F4-CD09-6145-27F36FD2A594}"/>
                </a:ext>
              </a:extLst>
            </p:cNvPr>
            <p:cNvSpPr/>
            <p:nvPr/>
          </p:nvSpPr>
          <p:spPr>
            <a:xfrm flipV="1">
              <a:off x="4673301" y="2158174"/>
              <a:ext cx="81089" cy="24349"/>
            </a:xfrm>
            <a:custGeom>
              <a:avLst/>
              <a:gdLst>
                <a:gd name="connsiteX0" fmla="*/ -422 w 97416"/>
                <a:gd name="connsiteY0" fmla="*/ 67 h 31089"/>
                <a:gd name="connsiteX1" fmla="*/ 47638 w 97416"/>
                <a:gd name="connsiteY1" fmla="*/ -739 h 31089"/>
                <a:gd name="connsiteX2" fmla="*/ 95683 w 97416"/>
                <a:gd name="connsiteY2" fmla="*/ 315 h 31089"/>
                <a:gd name="connsiteX3" fmla="*/ 86322 w 97416"/>
                <a:gd name="connsiteY3" fmla="*/ 16418 h 31089"/>
                <a:gd name="connsiteX4" fmla="*/ 47561 w 97416"/>
                <a:gd name="connsiteY4" fmla="*/ 28088 h 31089"/>
                <a:gd name="connsiteX5" fmla="*/ 8877 w 97416"/>
                <a:gd name="connsiteY5" fmla="*/ 16216 h 31089"/>
                <a:gd name="connsiteX6" fmla="*/ -422 w 97416"/>
                <a:gd name="connsiteY6" fmla="*/ 67 h 3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16" h="31089">
                  <a:moveTo>
                    <a:pt x="-422" y="67"/>
                  </a:moveTo>
                  <a:cubicBezTo>
                    <a:pt x="4382" y="-6520"/>
                    <a:pt x="24112" y="-398"/>
                    <a:pt x="47638" y="-739"/>
                  </a:cubicBezTo>
                  <a:cubicBezTo>
                    <a:pt x="71149" y="-274"/>
                    <a:pt x="90925" y="-6303"/>
                    <a:pt x="95683" y="315"/>
                  </a:cubicBezTo>
                  <a:cubicBezTo>
                    <a:pt x="97791" y="3523"/>
                    <a:pt x="94830" y="10063"/>
                    <a:pt x="86322" y="16418"/>
                  </a:cubicBezTo>
                  <a:cubicBezTo>
                    <a:pt x="77922" y="22741"/>
                    <a:pt x="63725" y="28119"/>
                    <a:pt x="47561" y="28088"/>
                  </a:cubicBezTo>
                  <a:cubicBezTo>
                    <a:pt x="31396" y="28026"/>
                    <a:pt x="17230" y="22586"/>
                    <a:pt x="8877" y="16216"/>
                  </a:cubicBezTo>
                  <a:cubicBezTo>
                    <a:pt x="384" y="9831"/>
                    <a:pt x="-2530" y="3275"/>
                    <a:pt x="-422" y="6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58727F-E2CC-1F01-55D7-92F6BC44DECD}"/>
                </a:ext>
              </a:extLst>
            </p:cNvPr>
            <p:cNvSpPr/>
            <p:nvPr/>
          </p:nvSpPr>
          <p:spPr>
            <a:xfrm flipV="1">
              <a:off x="4507816" y="1904369"/>
              <a:ext cx="539680" cy="325699"/>
            </a:xfrm>
            <a:custGeom>
              <a:avLst/>
              <a:gdLst>
                <a:gd name="connsiteX0" fmla="*/ 13073 w 648341"/>
                <a:gd name="connsiteY0" fmla="*/ 94740 h 415847"/>
                <a:gd name="connsiteX1" fmla="*/ 67301 w 648341"/>
                <a:gd name="connsiteY1" fmla="*/ 172541 h 415847"/>
                <a:gd name="connsiteX2" fmla="*/ 113068 w 648341"/>
                <a:gd name="connsiteY2" fmla="*/ 199183 h 415847"/>
                <a:gd name="connsiteX3" fmla="*/ 168009 w 648341"/>
                <a:gd name="connsiteY3" fmla="*/ 298403 h 415847"/>
                <a:gd name="connsiteX4" fmla="*/ 286292 w 648341"/>
                <a:gd name="connsiteY4" fmla="*/ 376887 h 415847"/>
                <a:gd name="connsiteX5" fmla="*/ 408729 w 648341"/>
                <a:gd name="connsiteY5" fmla="*/ 378840 h 415847"/>
                <a:gd name="connsiteX6" fmla="*/ 493474 w 648341"/>
                <a:gd name="connsiteY6" fmla="*/ 410952 h 415847"/>
                <a:gd name="connsiteX7" fmla="*/ 647217 w 648341"/>
                <a:gd name="connsiteY7" fmla="*/ 339025 h 415847"/>
                <a:gd name="connsiteX8" fmla="*/ 582558 w 648341"/>
                <a:gd name="connsiteY8" fmla="*/ 243229 h 415847"/>
                <a:gd name="connsiteX9" fmla="*/ 466135 w 648341"/>
                <a:gd name="connsiteY9" fmla="*/ 212512 h 415847"/>
                <a:gd name="connsiteX10" fmla="*/ 372432 w 648341"/>
                <a:gd name="connsiteY10" fmla="*/ 217425 h 415847"/>
                <a:gd name="connsiteX11" fmla="*/ 316902 w 648341"/>
                <a:gd name="connsiteY11" fmla="*/ 134090 h 415847"/>
                <a:gd name="connsiteX12" fmla="*/ 175991 w 648341"/>
                <a:gd name="connsiteY12" fmla="*/ 118375 h 415847"/>
                <a:gd name="connsiteX13" fmla="*/ 94067 w 648341"/>
                <a:gd name="connsiteY13" fmla="*/ 44774 h 415847"/>
                <a:gd name="connsiteX14" fmla="*/ -1124 w 648341"/>
                <a:gd name="connsiteY14" fmla="*/ -761 h 415847"/>
                <a:gd name="connsiteX15" fmla="*/ 13073 w 648341"/>
                <a:gd name="connsiteY15" fmla="*/ 94740 h 41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8341" h="415847">
                  <a:moveTo>
                    <a:pt x="13073" y="94740"/>
                  </a:moveTo>
                  <a:cubicBezTo>
                    <a:pt x="22651" y="125535"/>
                    <a:pt x="40272" y="154936"/>
                    <a:pt x="67301" y="172541"/>
                  </a:cubicBezTo>
                  <a:cubicBezTo>
                    <a:pt x="82118" y="182197"/>
                    <a:pt x="99321" y="188071"/>
                    <a:pt x="113068" y="199183"/>
                  </a:cubicBezTo>
                  <a:cubicBezTo>
                    <a:pt x="142778" y="223175"/>
                    <a:pt x="149659" y="264912"/>
                    <a:pt x="168009" y="298403"/>
                  </a:cubicBezTo>
                  <a:cubicBezTo>
                    <a:pt x="191644" y="341566"/>
                    <a:pt x="237333" y="371881"/>
                    <a:pt x="286292" y="376887"/>
                  </a:cubicBezTo>
                  <a:cubicBezTo>
                    <a:pt x="327038" y="381056"/>
                    <a:pt x="369022" y="368828"/>
                    <a:pt x="408729" y="378840"/>
                  </a:cubicBezTo>
                  <a:cubicBezTo>
                    <a:pt x="438083" y="386248"/>
                    <a:pt x="463732" y="405310"/>
                    <a:pt x="493474" y="410952"/>
                  </a:cubicBezTo>
                  <a:cubicBezTo>
                    <a:pt x="551391" y="421971"/>
                    <a:pt x="605232" y="380405"/>
                    <a:pt x="647217" y="339025"/>
                  </a:cubicBezTo>
                  <a:cubicBezTo>
                    <a:pt x="647372" y="297567"/>
                    <a:pt x="614345" y="269840"/>
                    <a:pt x="582558" y="243229"/>
                  </a:cubicBezTo>
                  <a:cubicBezTo>
                    <a:pt x="550771" y="216634"/>
                    <a:pt x="506926" y="205057"/>
                    <a:pt x="466135" y="212512"/>
                  </a:cubicBezTo>
                  <a:cubicBezTo>
                    <a:pt x="434503" y="218293"/>
                    <a:pt x="399818" y="234287"/>
                    <a:pt x="372432" y="217425"/>
                  </a:cubicBezTo>
                  <a:cubicBezTo>
                    <a:pt x="343621" y="199695"/>
                    <a:pt x="342443" y="156268"/>
                    <a:pt x="316902" y="134090"/>
                  </a:cubicBezTo>
                  <a:cubicBezTo>
                    <a:pt x="280388" y="102396"/>
                    <a:pt x="222331" y="132137"/>
                    <a:pt x="175991" y="118375"/>
                  </a:cubicBezTo>
                  <a:cubicBezTo>
                    <a:pt x="140190" y="107758"/>
                    <a:pt x="117841" y="73554"/>
                    <a:pt x="94067" y="44774"/>
                  </a:cubicBezTo>
                  <a:cubicBezTo>
                    <a:pt x="70277" y="15993"/>
                    <a:pt x="34662" y="-11377"/>
                    <a:pt x="-1124" y="-761"/>
                  </a:cubicBezTo>
                  <a:cubicBezTo>
                    <a:pt x="1155" y="31414"/>
                    <a:pt x="3495" y="63930"/>
                    <a:pt x="13073" y="94740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3EC97C0-6942-93B4-0407-49351075F3EA}"/>
                </a:ext>
              </a:extLst>
            </p:cNvPr>
            <p:cNvSpPr/>
            <p:nvPr/>
          </p:nvSpPr>
          <p:spPr>
            <a:xfrm flipV="1">
              <a:off x="4880910" y="1917274"/>
              <a:ext cx="578310" cy="749433"/>
            </a:xfrm>
            <a:custGeom>
              <a:avLst/>
              <a:gdLst>
                <a:gd name="connsiteX0" fmla="*/ -538 w 694749"/>
                <a:gd name="connsiteY0" fmla="*/ 827698 h 956863"/>
                <a:gd name="connsiteX1" fmla="*/ 92483 w 694749"/>
                <a:gd name="connsiteY1" fmla="*/ 874456 h 956863"/>
                <a:gd name="connsiteX2" fmla="*/ 230526 w 694749"/>
                <a:gd name="connsiteY2" fmla="*/ 953792 h 956863"/>
                <a:gd name="connsiteX3" fmla="*/ 348453 w 694749"/>
                <a:gd name="connsiteY3" fmla="*/ 850263 h 956863"/>
                <a:gd name="connsiteX4" fmla="*/ 510348 w 694749"/>
                <a:gd name="connsiteY4" fmla="*/ 746068 h 956863"/>
                <a:gd name="connsiteX5" fmla="*/ 520624 w 694749"/>
                <a:gd name="connsiteY5" fmla="*/ 721906 h 956863"/>
                <a:gd name="connsiteX6" fmla="*/ 530217 w 694749"/>
                <a:gd name="connsiteY6" fmla="*/ 601608 h 956863"/>
                <a:gd name="connsiteX7" fmla="*/ 517989 w 694749"/>
                <a:gd name="connsiteY7" fmla="*/ 530053 h 956863"/>
                <a:gd name="connsiteX8" fmla="*/ 585468 w 694749"/>
                <a:gd name="connsiteY8" fmla="*/ 498607 h 956863"/>
                <a:gd name="connsiteX9" fmla="*/ 645400 w 694749"/>
                <a:gd name="connsiteY9" fmla="*/ 392335 h 956863"/>
                <a:gd name="connsiteX10" fmla="*/ 637837 w 694749"/>
                <a:gd name="connsiteY10" fmla="*/ 345530 h 956863"/>
                <a:gd name="connsiteX11" fmla="*/ 665843 w 694749"/>
                <a:gd name="connsiteY11" fmla="*/ 305080 h 956863"/>
                <a:gd name="connsiteX12" fmla="*/ 686626 w 694749"/>
                <a:gd name="connsiteY12" fmla="*/ 188718 h 956863"/>
                <a:gd name="connsiteX13" fmla="*/ 596410 w 694749"/>
                <a:gd name="connsiteY13" fmla="*/ 112343 h 956863"/>
                <a:gd name="connsiteX14" fmla="*/ 541918 w 694749"/>
                <a:gd name="connsiteY14" fmla="*/ 99913 h 956863"/>
                <a:gd name="connsiteX15" fmla="*/ 502630 w 694749"/>
                <a:gd name="connsiteY15" fmla="*/ 49373 h 956863"/>
                <a:gd name="connsiteX16" fmla="*/ 391957 w 694749"/>
                <a:gd name="connsiteY16" fmla="*/ 14703 h 956863"/>
                <a:gd name="connsiteX17" fmla="*/ 369717 w 694749"/>
                <a:gd name="connsiteY17" fmla="*/ 25893 h 956863"/>
                <a:gd name="connsiteX18" fmla="*/ 304732 w 694749"/>
                <a:gd name="connsiteY18" fmla="*/ -2887 h 956863"/>
                <a:gd name="connsiteX19" fmla="*/ 312326 w 694749"/>
                <a:gd name="connsiteY19" fmla="*/ 430631 h 956863"/>
                <a:gd name="connsiteX20" fmla="*/ 286057 w 694749"/>
                <a:gd name="connsiteY20" fmla="*/ 410050 h 956863"/>
                <a:gd name="connsiteX21" fmla="*/ 221832 w 694749"/>
                <a:gd name="connsiteY21" fmla="*/ 576548 h 956863"/>
                <a:gd name="connsiteX22" fmla="*/ 151996 w 694749"/>
                <a:gd name="connsiteY22" fmla="*/ 649963 h 956863"/>
                <a:gd name="connsiteX23" fmla="*/ 119977 w 694749"/>
                <a:gd name="connsiteY23" fmla="*/ 790626 h 956863"/>
                <a:gd name="connsiteX24" fmla="*/ -538 w 694749"/>
                <a:gd name="connsiteY24" fmla="*/ 827698 h 95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4749" h="956863">
                  <a:moveTo>
                    <a:pt x="-538" y="827698"/>
                  </a:moveTo>
                  <a:cubicBezTo>
                    <a:pt x="25422" y="835122"/>
                    <a:pt x="78550" y="851937"/>
                    <a:pt x="92483" y="874456"/>
                  </a:cubicBezTo>
                  <a:cubicBezTo>
                    <a:pt x="122720" y="923369"/>
                    <a:pt x="176034" y="956768"/>
                    <a:pt x="230526" y="953792"/>
                  </a:cubicBezTo>
                  <a:cubicBezTo>
                    <a:pt x="285003" y="950816"/>
                    <a:pt x="337310" y="907793"/>
                    <a:pt x="348453" y="850263"/>
                  </a:cubicBezTo>
                  <a:cubicBezTo>
                    <a:pt x="414383" y="849783"/>
                    <a:pt x="478701" y="808372"/>
                    <a:pt x="510348" y="746068"/>
                  </a:cubicBezTo>
                  <a:cubicBezTo>
                    <a:pt x="514300" y="738272"/>
                    <a:pt x="517725" y="730198"/>
                    <a:pt x="520624" y="721906"/>
                  </a:cubicBezTo>
                  <a:cubicBezTo>
                    <a:pt x="541159" y="685780"/>
                    <a:pt x="545111" y="640463"/>
                    <a:pt x="530217" y="601608"/>
                  </a:cubicBezTo>
                  <a:cubicBezTo>
                    <a:pt x="521228" y="578160"/>
                    <a:pt x="505931" y="552076"/>
                    <a:pt x="517989" y="530053"/>
                  </a:cubicBezTo>
                  <a:cubicBezTo>
                    <a:pt x="530263" y="507642"/>
                    <a:pt x="561307" y="506930"/>
                    <a:pt x="585468" y="498607"/>
                  </a:cubicBezTo>
                  <a:cubicBezTo>
                    <a:pt x="627515" y="484116"/>
                    <a:pt x="654761" y="435808"/>
                    <a:pt x="645400" y="392335"/>
                  </a:cubicBezTo>
                  <a:cubicBezTo>
                    <a:pt x="642053" y="376728"/>
                    <a:pt x="634598" y="361152"/>
                    <a:pt x="637837" y="345530"/>
                  </a:cubicBezTo>
                  <a:cubicBezTo>
                    <a:pt x="641216" y="329272"/>
                    <a:pt x="655149" y="317788"/>
                    <a:pt x="665843" y="305080"/>
                  </a:cubicBezTo>
                  <a:cubicBezTo>
                    <a:pt x="692391" y="273509"/>
                    <a:pt x="700621" y="227526"/>
                    <a:pt x="686626" y="188718"/>
                  </a:cubicBezTo>
                  <a:cubicBezTo>
                    <a:pt x="672646" y="149895"/>
                    <a:pt x="637000" y="119720"/>
                    <a:pt x="596410" y="112343"/>
                  </a:cubicBezTo>
                  <a:cubicBezTo>
                    <a:pt x="577936" y="108980"/>
                    <a:pt x="557912" y="109754"/>
                    <a:pt x="541918" y="99913"/>
                  </a:cubicBezTo>
                  <a:cubicBezTo>
                    <a:pt x="523599" y="88630"/>
                    <a:pt x="515571" y="66576"/>
                    <a:pt x="502630" y="49373"/>
                  </a:cubicBezTo>
                  <a:cubicBezTo>
                    <a:pt x="477833" y="16377"/>
                    <a:pt x="431152" y="1762"/>
                    <a:pt x="391957" y="14703"/>
                  </a:cubicBezTo>
                  <a:cubicBezTo>
                    <a:pt x="384006" y="17338"/>
                    <a:pt x="376644" y="21290"/>
                    <a:pt x="369717" y="25893"/>
                  </a:cubicBezTo>
                  <a:cubicBezTo>
                    <a:pt x="357349" y="8736"/>
                    <a:pt x="337929" y="-2887"/>
                    <a:pt x="304732" y="-2887"/>
                  </a:cubicBezTo>
                  <a:lnTo>
                    <a:pt x="312326" y="430631"/>
                  </a:lnTo>
                  <a:cubicBezTo>
                    <a:pt x="308204" y="421503"/>
                    <a:pt x="300284" y="413273"/>
                    <a:pt x="286057" y="410050"/>
                  </a:cubicBezTo>
                  <a:cubicBezTo>
                    <a:pt x="216485" y="394303"/>
                    <a:pt x="206302" y="537693"/>
                    <a:pt x="221832" y="576548"/>
                  </a:cubicBezTo>
                  <a:cubicBezTo>
                    <a:pt x="196662" y="598896"/>
                    <a:pt x="171214" y="621570"/>
                    <a:pt x="151996" y="649963"/>
                  </a:cubicBezTo>
                  <a:cubicBezTo>
                    <a:pt x="132794" y="678356"/>
                    <a:pt x="115885" y="755770"/>
                    <a:pt x="119977" y="790626"/>
                  </a:cubicBezTo>
                  <a:cubicBezTo>
                    <a:pt x="94900" y="789153"/>
                    <a:pt x="-11945" y="824428"/>
                    <a:pt x="-538" y="827698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5EA9A2F-9F66-7288-DD97-854C64469F13}"/>
                </a:ext>
              </a:extLst>
            </p:cNvPr>
            <p:cNvSpPr/>
            <p:nvPr/>
          </p:nvSpPr>
          <p:spPr>
            <a:xfrm flipV="1">
              <a:off x="5125143" y="2321196"/>
              <a:ext cx="108797" cy="149571"/>
            </a:xfrm>
            <a:custGeom>
              <a:avLst/>
              <a:gdLst>
                <a:gd name="connsiteX0" fmla="*/ -244 w 130703"/>
                <a:gd name="connsiteY0" fmla="*/ 145297 h 190970"/>
                <a:gd name="connsiteX1" fmla="*/ 94079 w 130703"/>
                <a:gd name="connsiteY1" fmla="*/ 176712 h 190970"/>
                <a:gd name="connsiteX2" fmla="*/ 129152 w 130703"/>
                <a:gd name="connsiteY2" fmla="*/ 93440 h 190970"/>
                <a:gd name="connsiteX3" fmla="*/ -228 w 130703"/>
                <a:gd name="connsiteY3" fmla="*/ 3162 h 190970"/>
                <a:gd name="connsiteX4" fmla="*/ -244 w 130703"/>
                <a:gd name="connsiteY4" fmla="*/ 145297 h 1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03" h="190970">
                  <a:moveTo>
                    <a:pt x="-244" y="145297"/>
                  </a:moveTo>
                  <a:cubicBezTo>
                    <a:pt x="1957" y="189359"/>
                    <a:pt x="55876" y="198782"/>
                    <a:pt x="94079" y="176712"/>
                  </a:cubicBezTo>
                  <a:cubicBezTo>
                    <a:pt x="115048" y="164593"/>
                    <a:pt x="131089" y="140230"/>
                    <a:pt x="129152" y="93440"/>
                  </a:cubicBezTo>
                  <a:cubicBezTo>
                    <a:pt x="124022" y="-31306"/>
                    <a:pt x="-166" y="-418"/>
                    <a:pt x="-228" y="3162"/>
                  </a:cubicBezTo>
                  <a:cubicBezTo>
                    <a:pt x="-275" y="5394"/>
                    <a:pt x="-2817" y="93704"/>
                    <a:pt x="-244" y="145297"/>
                  </a:cubicBez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052194E-5FC4-DD89-9E07-6729535DD542}"/>
                </a:ext>
              </a:extLst>
            </p:cNvPr>
            <p:cNvSpPr/>
            <p:nvPr/>
          </p:nvSpPr>
          <p:spPr>
            <a:xfrm flipV="1">
              <a:off x="5159343" y="2353755"/>
              <a:ext cx="48115" cy="85171"/>
            </a:xfrm>
            <a:custGeom>
              <a:avLst/>
              <a:gdLst>
                <a:gd name="connsiteX0" fmla="*/ -1270 w 57803"/>
                <a:gd name="connsiteY0" fmla="*/ 8214 h 108745"/>
                <a:gd name="connsiteX1" fmla="*/ 4449 w 57803"/>
                <a:gd name="connsiteY1" fmla="*/ 4758 h 108745"/>
                <a:gd name="connsiteX2" fmla="*/ 20676 w 57803"/>
                <a:gd name="connsiteY2" fmla="*/ 3751 h 108745"/>
                <a:gd name="connsiteX3" fmla="*/ 47550 w 57803"/>
                <a:gd name="connsiteY3" fmla="*/ 50989 h 108745"/>
                <a:gd name="connsiteX4" fmla="*/ 42746 w 57803"/>
                <a:gd name="connsiteY4" fmla="*/ 82342 h 108745"/>
                <a:gd name="connsiteX5" fmla="*/ 27077 w 57803"/>
                <a:gd name="connsiteY5" fmla="*/ 99700 h 108745"/>
                <a:gd name="connsiteX6" fmla="*/ 14012 w 57803"/>
                <a:gd name="connsiteY6" fmla="*/ 94276 h 108745"/>
                <a:gd name="connsiteX7" fmla="*/ 12214 w 57803"/>
                <a:gd name="connsiteY7" fmla="*/ 88139 h 108745"/>
                <a:gd name="connsiteX8" fmla="*/ 10850 w 57803"/>
                <a:gd name="connsiteY8" fmla="*/ 95454 h 108745"/>
                <a:gd name="connsiteX9" fmla="*/ 16073 w 57803"/>
                <a:gd name="connsiteY9" fmla="*/ 103064 h 108745"/>
                <a:gd name="connsiteX10" fmla="*/ 28224 w 57803"/>
                <a:gd name="connsiteY10" fmla="*/ 105745 h 108745"/>
                <a:gd name="connsiteX11" fmla="*/ 50123 w 57803"/>
                <a:gd name="connsiteY11" fmla="*/ 85473 h 108745"/>
                <a:gd name="connsiteX12" fmla="*/ 56229 w 57803"/>
                <a:gd name="connsiteY12" fmla="*/ 50385 h 108745"/>
                <a:gd name="connsiteX13" fmla="*/ 22303 w 57803"/>
                <a:gd name="connsiteY13" fmla="*/ -2170 h 108745"/>
                <a:gd name="connsiteX14" fmla="*/ 2574 w 57803"/>
                <a:gd name="connsiteY14" fmla="*/ 1937 h 108745"/>
                <a:gd name="connsiteX15" fmla="*/ -1270 w 57803"/>
                <a:gd name="connsiteY15" fmla="*/ 8214 h 10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03" h="108745">
                  <a:moveTo>
                    <a:pt x="-1270" y="8214"/>
                  </a:moveTo>
                  <a:cubicBezTo>
                    <a:pt x="-696" y="8586"/>
                    <a:pt x="854" y="6602"/>
                    <a:pt x="4449" y="4758"/>
                  </a:cubicBezTo>
                  <a:cubicBezTo>
                    <a:pt x="7967" y="2976"/>
                    <a:pt x="14074" y="1596"/>
                    <a:pt x="20676" y="3751"/>
                  </a:cubicBezTo>
                  <a:cubicBezTo>
                    <a:pt x="34051" y="8059"/>
                    <a:pt x="46016" y="28517"/>
                    <a:pt x="47550" y="50989"/>
                  </a:cubicBezTo>
                  <a:cubicBezTo>
                    <a:pt x="48325" y="62319"/>
                    <a:pt x="46388" y="73230"/>
                    <a:pt x="42746" y="82342"/>
                  </a:cubicBezTo>
                  <a:cubicBezTo>
                    <a:pt x="39305" y="91626"/>
                    <a:pt x="33679" y="98244"/>
                    <a:pt x="27077" y="99700"/>
                  </a:cubicBezTo>
                  <a:cubicBezTo>
                    <a:pt x="20536" y="101498"/>
                    <a:pt x="15685" y="97717"/>
                    <a:pt x="14012" y="94276"/>
                  </a:cubicBezTo>
                  <a:cubicBezTo>
                    <a:pt x="12198" y="90851"/>
                    <a:pt x="12880" y="88325"/>
                    <a:pt x="12214" y="88139"/>
                  </a:cubicBezTo>
                  <a:cubicBezTo>
                    <a:pt x="11857" y="87844"/>
                    <a:pt x="9626" y="90339"/>
                    <a:pt x="10850" y="95454"/>
                  </a:cubicBezTo>
                  <a:cubicBezTo>
                    <a:pt x="11454" y="97903"/>
                    <a:pt x="13051" y="100785"/>
                    <a:pt x="16073" y="103064"/>
                  </a:cubicBezTo>
                  <a:cubicBezTo>
                    <a:pt x="19157" y="105373"/>
                    <a:pt x="23621" y="106442"/>
                    <a:pt x="28224" y="105745"/>
                  </a:cubicBezTo>
                  <a:cubicBezTo>
                    <a:pt x="37817" y="104691"/>
                    <a:pt x="46109" y="95485"/>
                    <a:pt x="50123" y="85473"/>
                  </a:cubicBezTo>
                  <a:cubicBezTo>
                    <a:pt x="54664" y="75399"/>
                    <a:pt x="57113" y="63125"/>
                    <a:pt x="56229" y="50385"/>
                  </a:cubicBezTo>
                  <a:cubicBezTo>
                    <a:pt x="54400" y="25293"/>
                    <a:pt x="40560" y="2294"/>
                    <a:pt x="22303" y="-2170"/>
                  </a:cubicBezTo>
                  <a:cubicBezTo>
                    <a:pt x="13438" y="-4107"/>
                    <a:pt x="6232" y="-1162"/>
                    <a:pt x="2574" y="1937"/>
                  </a:cubicBezTo>
                  <a:cubicBezTo>
                    <a:pt x="-1161" y="5176"/>
                    <a:pt x="-1704" y="7997"/>
                    <a:pt x="-1270" y="8214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DE31716-304D-C2F2-4B99-A5AF9BCBE446}"/>
                </a:ext>
              </a:extLst>
            </p:cNvPr>
            <p:cNvSpPr/>
            <p:nvPr/>
          </p:nvSpPr>
          <p:spPr>
            <a:xfrm flipV="1">
              <a:off x="5024560" y="1989747"/>
              <a:ext cx="247419" cy="477242"/>
            </a:xfrm>
            <a:custGeom>
              <a:avLst/>
              <a:gdLst>
                <a:gd name="connsiteX0" fmla="*/ -1328 w 297235"/>
                <a:gd name="connsiteY0" fmla="*/ 606335 h 609334"/>
                <a:gd name="connsiteX1" fmla="*/ 23562 w 297235"/>
                <a:gd name="connsiteY1" fmla="*/ 585490 h 609334"/>
                <a:gd name="connsiteX2" fmla="*/ 32737 w 297235"/>
                <a:gd name="connsiteY2" fmla="*/ 499226 h 609334"/>
                <a:gd name="connsiteX3" fmla="*/ 32070 w 297235"/>
                <a:gd name="connsiteY3" fmla="*/ 496064 h 609334"/>
                <a:gd name="connsiteX4" fmla="*/ 35139 w 297235"/>
                <a:gd name="connsiteY4" fmla="*/ 495305 h 609334"/>
                <a:gd name="connsiteX5" fmla="*/ 115513 w 297235"/>
                <a:gd name="connsiteY5" fmla="*/ 424509 h 609334"/>
                <a:gd name="connsiteX6" fmla="*/ 121976 w 297235"/>
                <a:gd name="connsiteY6" fmla="*/ 394070 h 609334"/>
                <a:gd name="connsiteX7" fmla="*/ 118071 w 297235"/>
                <a:gd name="connsiteY7" fmla="*/ 361105 h 609334"/>
                <a:gd name="connsiteX8" fmla="*/ 113328 w 297235"/>
                <a:gd name="connsiteY8" fmla="*/ 325614 h 609334"/>
                <a:gd name="connsiteX9" fmla="*/ 123216 w 297235"/>
                <a:gd name="connsiteY9" fmla="*/ 288805 h 609334"/>
                <a:gd name="connsiteX10" fmla="*/ 185101 w 297235"/>
                <a:gd name="connsiteY10" fmla="*/ 242295 h 609334"/>
                <a:gd name="connsiteX11" fmla="*/ 243033 w 297235"/>
                <a:gd name="connsiteY11" fmla="*/ 204371 h 609334"/>
                <a:gd name="connsiteX12" fmla="*/ 289621 w 297235"/>
                <a:gd name="connsiteY12" fmla="*/ 99835 h 609334"/>
                <a:gd name="connsiteX13" fmla="*/ 273193 w 297235"/>
                <a:gd name="connsiteY13" fmla="*/ 22746 h 609334"/>
                <a:gd name="connsiteX14" fmla="*/ 258656 w 297235"/>
                <a:gd name="connsiteY14" fmla="*/ -2935 h 609334"/>
                <a:gd name="connsiteX15" fmla="*/ 263987 w 297235"/>
                <a:gd name="connsiteY15" fmla="*/ 2676 h 609334"/>
                <a:gd name="connsiteX16" fmla="*/ 276231 w 297235"/>
                <a:gd name="connsiteY16" fmla="*/ 21165 h 609334"/>
                <a:gd name="connsiteX17" fmla="*/ 295852 w 297235"/>
                <a:gd name="connsiteY17" fmla="*/ 100005 h 609334"/>
                <a:gd name="connsiteX18" fmla="*/ 248752 w 297235"/>
                <a:gd name="connsiteY18" fmla="*/ 210121 h 609334"/>
                <a:gd name="connsiteX19" fmla="*/ 189037 w 297235"/>
                <a:gd name="connsiteY19" fmla="*/ 249982 h 609334"/>
                <a:gd name="connsiteX20" fmla="*/ 130593 w 297235"/>
                <a:gd name="connsiteY20" fmla="*/ 293595 h 609334"/>
                <a:gd name="connsiteX21" fmla="*/ 126595 w 297235"/>
                <a:gd name="connsiteY21" fmla="*/ 359602 h 609334"/>
                <a:gd name="connsiteX22" fmla="*/ 130438 w 297235"/>
                <a:gd name="connsiteY22" fmla="*/ 394225 h 609334"/>
                <a:gd name="connsiteX23" fmla="*/ 123138 w 297235"/>
                <a:gd name="connsiteY23" fmla="*/ 427515 h 609334"/>
                <a:gd name="connsiteX24" fmla="*/ 36689 w 297235"/>
                <a:gd name="connsiteY24" fmla="*/ 501644 h 609334"/>
                <a:gd name="connsiteX25" fmla="*/ 39091 w 297235"/>
                <a:gd name="connsiteY25" fmla="*/ 497723 h 609334"/>
                <a:gd name="connsiteX26" fmla="*/ 26491 w 297235"/>
                <a:gd name="connsiteY26" fmla="*/ 587613 h 609334"/>
                <a:gd name="connsiteX27" fmla="*/ 6979 w 297235"/>
                <a:gd name="connsiteY27" fmla="*/ 603530 h 609334"/>
                <a:gd name="connsiteX28" fmla="*/ -1328 w 297235"/>
                <a:gd name="connsiteY28" fmla="*/ 606335 h 60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7235" h="609334">
                  <a:moveTo>
                    <a:pt x="-1328" y="606335"/>
                  </a:moveTo>
                  <a:cubicBezTo>
                    <a:pt x="-2243" y="605002"/>
                    <a:pt x="11241" y="602755"/>
                    <a:pt x="23562" y="585490"/>
                  </a:cubicBezTo>
                  <a:cubicBezTo>
                    <a:pt x="35914" y="568503"/>
                    <a:pt x="40563" y="535926"/>
                    <a:pt x="32737" y="499226"/>
                  </a:cubicBezTo>
                  <a:lnTo>
                    <a:pt x="32070" y="496064"/>
                  </a:lnTo>
                  <a:lnTo>
                    <a:pt x="35139" y="495305"/>
                  </a:lnTo>
                  <a:cubicBezTo>
                    <a:pt x="65996" y="487618"/>
                    <a:pt x="99984" y="463084"/>
                    <a:pt x="115513" y="424509"/>
                  </a:cubicBezTo>
                  <a:cubicBezTo>
                    <a:pt x="119186" y="414977"/>
                    <a:pt x="121666" y="404439"/>
                    <a:pt x="121976" y="394070"/>
                  </a:cubicBezTo>
                  <a:cubicBezTo>
                    <a:pt x="122038" y="383500"/>
                    <a:pt x="120132" y="372450"/>
                    <a:pt x="118071" y="361105"/>
                  </a:cubicBezTo>
                  <a:cubicBezTo>
                    <a:pt x="116056" y="349760"/>
                    <a:pt x="113746" y="338044"/>
                    <a:pt x="113328" y="325614"/>
                  </a:cubicBezTo>
                  <a:cubicBezTo>
                    <a:pt x="112476" y="313417"/>
                    <a:pt x="115746" y="299267"/>
                    <a:pt x="123216" y="288805"/>
                  </a:cubicBezTo>
                  <a:cubicBezTo>
                    <a:pt x="138730" y="265186"/>
                    <a:pt x="163667" y="253578"/>
                    <a:pt x="185101" y="242295"/>
                  </a:cubicBezTo>
                  <a:cubicBezTo>
                    <a:pt x="207139" y="231354"/>
                    <a:pt x="227520" y="220194"/>
                    <a:pt x="243033" y="204371"/>
                  </a:cubicBezTo>
                  <a:cubicBezTo>
                    <a:pt x="274619" y="173266"/>
                    <a:pt x="288722" y="133063"/>
                    <a:pt x="289621" y="99835"/>
                  </a:cubicBezTo>
                  <a:cubicBezTo>
                    <a:pt x="290830" y="66172"/>
                    <a:pt x="281361" y="39577"/>
                    <a:pt x="273193" y="22746"/>
                  </a:cubicBezTo>
                  <a:cubicBezTo>
                    <a:pt x="264901" y="5714"/>
                    <a:pt x="257943" y="-2408"/>
                    <a:pt x="258656" y="-2935"/>
                  </a:cubicBezTo>
                  <a:cubicBezTo>
                    <a:pt x="258888" y="-3120"/>
                    <a:pt x="260701" y="-1199"/>
                    <a:pt x="263987" y="2676"/>
                  </a:cubicBezTo>
                  <a:cubicBezTo>
                    <a:pt x="267087" y="6674"/>
                    <a:pt x="271597" y="12672"/>
                    <a:pt x="276231" y="21165"/>
                  </a:cubicBezTo>
                  <a:cubicBezTo>
                    <a:pt x="285499" y="37873"/>
                    <a:pt x="296270" y="64948"/>
                    <a:pt x="295852" y="100005"/>
                  </a:cubicBezTo>
                  <a:cubicBezTo>
                    <a:pt x="295712" y="134659"/>
                    <a:pt x="281655" y="177078"/>
                    <a:pt x="248752" y="210121"/>
                  </a:cubicBezTo>
                  <a:cubicBezTo>
                    <a:pt x="232603" y="226952"/>
                    <a:pt x="210843" y="239056"/>
                    <a:pt x="189037" y="249982"/>
                  </a:cubicBezTo>
                  <a:cubicBezTo>
                    <a:pt x="167603" y="261249"/>
                    <a:pt x="144108" y="272749"/>
                    <a:pt x="130593" y="293595"/>
                  </a:cubicBezTo>
                  <a:cubicBezTo>
                    <a:pt x="116784" y="312518"/>
                    <a:pt x="122953" y="337253"/>
                    <a:pt x="126595" y="359602"/>
                  </a:cubicBezTo>
                  <a:cubicBezTo>
                    <a:pt x="128578" y="370993"/>
                    <a:pt x="130562" y="382462"/>
                    <a:pt x="130438" y="394225"/>
                  </a:cubicBezTo>
                  <a:cubicBezTo>
                    <a:pt x="129973" y="406143"/>
                    <a:pt x="127199" y="417147"/>
                    <a:pt x="123138" y="427515"/>
                  </a:cubicBezTo>
                  <a:cubicBezTo>
                    <a:pt x="105966" y="468911"/>
                    <a:pt x="69607" y="494127"/>
                    <a:pt x="36689" y="501644"/>
                  </a:cubicBezTo>
                  <a:lnTo>
                    <a:pt x="39091" y="497723"/>
                  </a:lnTo>
                  <a:cubicBezTo>
                    <a:pt x="46468" y="536190"/>
                    <a:pt x="40626" y="569914"/>
                    <a:pt x="26491" y="587613"/>
                  </a:cubicBezTo>
                  <a:cubicBezTo>
                    <a:pt x="19672" y="596416"/>
                    <a:pt x="12186" y="601174"/>
                    <a:pt x="6979" y="603530"/>
                  </a:cubicBezTo>
                  <a:cubicBezTo>
                    <a:pt x="1601" y="605684"/>
                    <a:pt x="-1220" y="606629"/>
                    <a:pt x="-1328" y="606335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88B12D-E5F5-98EE-CE75-D432018804EF}"/>
                </a:ext>
              </a:extLst>
            </p:cNvPr>
            <p:cNvSpPr/>
            <p:nvPr/>
          </p:nvSpPr>
          <p:spPr>
            <a:xfrm flipV="1">
              <a:off x="5105938" y="2446453"/>
              <a:ext cx="106811" cy="112700"/>
            </a:xfrm>
            <a:custGeom>
              <a:avLst/>
              <a:gdLst>
                <a:gd name="connsiteX0" fmla="*/ 109507 w 128317"/>
                <a:gd name="connsiteY0" fmla="*/ 115121 h 143894"/>
                <a:gd name="connsiteX1" fmla="*/ 74047 w 128317"/>
                <a:gd name="connsiteY1" fmla="*/ 138446 h 143894"/>
                <a:gd name="connsiteX2" fmla="*/ 76759 w 128317"/>
                <a:gd name="connsiteY2" fmla="*/ 138600 h 143894"/>
                <a:gd name="connsiteX3" fmla="*/ 69165 w 128317"/>
                <a:gd name="connsiteY3" fmla="*/ 139887 h 143894"/>
                <a:gd name="connsiteX4" fmla="*/ 41455 w 128317"/>
                <a:gd name="connsiteY4" fmla="*/ 136462 h 143894"/>
                <a:gd name="connsiteX5" fmla="*/ 41718 w 128317"/>
                <a:gd name="connsiteY5" fmla="*/ 136477 h 143894"/>
                <a:gd name="connsiteX6" fmla="*/ 5855 w 128317"/>
                <a:gd name="connsiteY6" fmla="*/ 105264 h 143894"/>
                <a:gd name="connsiteX7" fmla="*/ 14999 w 128317"/>
                <a:gd name="connsiteY7" fmla="*/ 25277 h 143894"/>
                <a:gd name="connsiteX8" fmla="*/ 79425 w 128317"/>
                <a:gd name="connsiteY8" fmla="*/ -1287 h 143894"/>
                <a:gd name="connsiteX9" fmla="*/ 123859 w 128317"/>
                <a:gd name="connsiteY9" fmla="*/ 45657 h 143894"/>
                <a:gd name="connsiteX10" fmla="*/ 109507 w 128317"/>
                <a:gd name="connsiteY10" fmla="*/ 115121 h 1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317" h="143894">
                  <a:moveTo>
                    <a:pt x="109507" y="115121"/>
                  </a:moveTo>
                  <a:cubicBezTo>
                    <a:pt x="100441" y="124885"/>
                    <a:pt x="87392" y="134029"/>
                    <a:pt x="74047" y="138446"/>
                  </a:cubicBezTo>
                  <a:lnTo>
                    <a:pt x="76759" y="138600"/>
                  </a:lnTo>
                  <a:cubicBezTo>
                    <a:pt x="74264" y="139298"/>
                    <a:pt x="71707" y="139593"/>
                    <a:pt x="69165" y="139887"/>
                  </a:cubicBezTo>
                  <a:cubicBezTo>
                    <a:pt x="59386" y="142196"/>
                    <a:pt x="49684" y="141716"/>
                    <a:pt x="41455" y="136462"/>
                  </a:cubicBezTo>
                  <a:lnTo>
                    <a:pt x="41718" y="136477"/>
                  </a:lnTo>
                  <a:cubicBezTo>
                    <a:pt x="26545" y="130898"/>
                    <a:pt x="13170" y="119770"/>
                    <a:pt x="5855" y="105264"/>
                  </a:cubicBezTo>
                  <a:cubicBezTo>
                    <a:pt x="-6885" y="80002"/>
                    <a:pt x="-2158" y="47765"/>
                    <a:pt x="14999" y="25277"/>
                  </a:cubicBezTo>
                  <a:cubicBezTo>
                    <a:pt x="29908" y="5718"/>
                    <a:pt x="55542" y="-7084"/>
                    <a:pt x="79425" y="-1287"/>
                  </a:cubicBezTo>
                  <a:cubicBezTo>
                    <a:pt x="101371" y="4044"/>
                    <a:pt x="117644" y="23944"/>
                    <a:pt x="123859" y="45657"/>
                  </a:cubicBezTo>
                  <a:cubicBezTo>
                    <a:pt x="130663" y="69416"/>
                    <a:pt x="126323" y="97003"/>
                    <a:pt x="109507" y="115121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E8B9A76-2AD5-F880-EF1D-99F335DD9450}"/>
                </a:ext>
              </a:extLst>
            </p:cNvPr>
            <p:cNvSpPr/>
            <p:nvPr/>
          </p:nvSpPr>
          <p:spPr>
            <a:xfrm flipV="1">
              <a:off x="4426083" y="2790484"/>
              <a:ext cx="1264181" cy="1077035"/>
            </a:xfrm>
            <a:custGeom>
              <a:avLst/>
              <a:gdLst>
                <a:gd name="connsiteX0" fmla="*/ 1161269 w 1518716"/>
                <a:gd name="connsiteY0" fmla="*/ 173777 h 1375140"/>
                <a:gd name="connsiteX1" fmla="*/ 1163640 w 1518716"/>
                <a:gd name="connsiteY1" fmla="*/ 698115 h 1375140"/>
                <a:gd name="connsiteX2" fmla="*/ 1212414 w 1518716"/>
                <a:gd name="connsiteY2" fmla="*/ 601298 h 1375140"/>
                <a:gd name="connsiteX3" fmla="*/ 1517405 w 1518716"/>
                <a:gd name="connsiteY3" fmla="*/ 904444 h 1375140"/>
                <a:gd name="connsiteX4" fmla="*/ 1301560 w 1518716"/>
                <a:gd name="connsiteY4" fmla="*/ 1224794 h 1375140"/>
                <a:gd name="connsiteX5" fmla="*/ 949159 w 1518716"/>
                <a:gd name="connsiteY5" fmla="*/ 1340923 h 1375140"/>
                <a:gd name="connsiteX6" fmla="*/ 664548 w 1518716"/>
                <a:gd name="connsiteY6" fmla="*/ 1159841 h 1375140"/>
                <a:gd name="connsiteX7" fmla="*/ 268520 w 1518716"/>
                <a:gd name="connsiteY7" fmla="*/ 1373221 h 1375140"/>
                <a:gd name="connsiteX8" fmla="*/ 23383 w 1518716"/>
                <a:gd name="connsiteY8" fmla="*/ 1362326 h 1375140"/>
                <a:gd name="connsiteX9" fmla="*/ -1135 w 1518716"/>
                <a:gd name="connsiteY9" fmla="*/ 742580 h 1375140"/>
                <a:gd name="connsiteX10" fmla="*/ 3918 w 1518716"/>
                <a:gd name="connsiteY10" fmla="*/ 562304 h 1375140"/>
                <a:gd name="connsiteX11" fmla="*/ 196484 w 1518716"/>
                <a:gd name="connsiteY11" fmla="*/ 64731 h 1375140"/>
                <a:gd name="connsiteX12" fmla="*/ 735624 w 1518716"/>
                <a:gd name="connsiteY12" fmla="*/ 5667 h 1375140"/>
                <a:gd name="connsiteX13" fmla="*/ 1161269 w 1518716"/>
                <a:gd name="connsiteY13" fmla="*/ 173777 h 137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8716" h="1375140">
                  <a:moveTo>
                    <a:pt x="1161269" y="173777"/>
                  </a:moveTo>
                  <a:lnTo>
                    <a:pt x="1163640" y="698115"/>
                  </a:lnTo>
                  <a:lnTo>
                    <a:pt x="1212414" y="601298"/>
                  </a:lnTo>
                  <a:lnTo>
                    <a:pt x="1517405" y="904444"/>
                  </a:lnTo>
                  <a:cubicBezTo>
                    <a:pt x="1517405" y="904444"/>
                    <a:pt x="1369845" y="1172828"/>
                    <a:pt x="1301560" y="1224794"/>
                  </a:cubicBezTo>
                  <a:cubicBezTo>
                    <a:pt x="1233259" y="1276745"/>
                    <a:pt x="966393" y="1330787"/>
                    <a:pt x="949159" y="1340923"/>
                  </a:cubicBezTo>
                  <a:cubicBezTo>
                    <a:pt x="949159" y="1340923"/>
                    <a:pt x="880006" y="1224407"/>
                    <a:pt x="664548" y="1159841"/>
                  </a:cubicBezTo>
                  <a:cubicBezTo>
                    <a:pt x="449107" y="1095291"/>
                    <a:pt x="268520" y="1373221"/>
                    <a:pt x="268520" y="1373221"/>
                  </a:cubicBezTo>
                  <a:lnTo>
                    <a:pt x="23383" y="1362326"/>
                  </a:lnTo>
                  <a:cubicBezTo>
                    <a:pt x="23383" y="1362326"/>
                    <a:pt x="2616" y="994474"/>
                    <a:pt x="-1135" y="742580"/>
                  </a:cubicBezTo>
                  <a:cubicBezTo>
                    <a:pt x="-2235" y="668498"/>
                    <a:pt x="2073" y="603870"/>
                    <a:pt x="3918" y="562304"/>
                  </a:cubicBezTo>
                  <a:cubicBezTo>
                    <a:pt x="12039" y="379362"/>
                    <a:pt x="196484" y="64731"/>
                    <a:pt x="196484" y="64731"/>
                  </a:cubicBezTo>
                  <a:cubicBezTo>
                    <a:pt x="196484" y="64731"/>
                    <a:pt x="458483" y="-28678"/>
                    <a:pt x="735624" y="5667"/>
                  </a:cubicBezTo>
                  <a:cubicBezTo>
                    <a:pt x="1012764" y="40011"/>
                    <a:pt x="1161269" y="173777"/>
                    <a:pt x="1161269" y="173777"/>
                  </a:cubicBez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F43865F-D23A-CD8A-9204-C6951E081DFF}"/>
                </a:ext>
              </a:extLst>
            </p:cNvPr>
            <p:cNvSpPr/>
            <p:nvPr/>
          </p:nvSpPr>
          <p:spPr>
            <a:xfrm flipV="1">
              <a:off x="4130748" y="2799018"/>
              <a:ext cx="315891" cy="611673"/>
            </a:xfrm>
            <a:custGeom>
              <a:avLst/>
              <a:gdLst>
                <a:gd name="connsiteX0" fmla="*/ 378700 w 379494"/>
                <a:gd name="connsiteY0" fmla="*/ 778846 h 780974"/>
                <a:gd name="connsiteX1" fmla="*/ -795 w 379494"/>
                <a:gd name="connsiteY1" fmla="*/ 276019 h 780974"/>
                <a:gd name="connsiteX2" fmla="*/ 372051 w 379494"/>
                <a:gd name="connsiteY2" fmla="*/ -2129 h 780974"/>
                <a:gd name="connsiteX3" fmla="*/ 378700 w 379494"/>
                <a:gd name="connsiteY3" fmla="*/ 778846 h 7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494" h="780974">
                  <a:moveTo>
                    <a:pt x="378700" y="778846"/>
                  </a:moveTo>
                  <a:cubicBezTo>
                    <a:pt x="250896" y="751848"/>
                    <a:pt x="136456" y="591224"/>
                    <a:pt x="-795" y="276019"/>
                  </a:cubicBezTo>
                  <a:lnTo>
                    <a:pt x="372051" y="-2129"/>
                  </a:lnTo>
                  <a:lnTo>
                    <a:pt x="378700" y="778846"/>
                  </a:lnTo>
                </a:path>
              </a:pathLst>
            </a:custGeom>
            <a:solidFill>
              <a:srgbClr val="33535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1BE37E2-B0D2-2908-86E2-C383776FDD53}"/>
                </a:ext>
              </a:extLst>
            </p:cNvPr>
            <p:cNvSpPr/>
            <p:nvPr/>
          </p:nvSpPr>
          <p:spPr>
            <a:xfrm flipV="1">
              <a:off x="5387772" y="3067813"/>
              <a:ext cx="25893" cy="328737"/>
            </a:xfrm>
            <a:custGeom>
              <a:avLst/>
              <a:gdLst>
                <a:gd name="connsiteX0" fmla="*/ 24148 w 31107"/>
                <a:gd name="connsiteY0" fmla="*/ 417717 h 419726"/>
                <a:gd name="connsiteX1" fmla="*/ 26473 w 31107"/>
                <a:gd name="connsiteY1" fmla="*/ 401227 h 419726"/>
                <a:gd name="connsiteX2" fmla="*/ 28859 w 31107"/>
                <a:gd name="connsiteY2" fmla="*/ 356080 h 419726"/>
                <a:gd name="connsiteX3" fmla="*/ 26442 w 31107"/>
                <a:gd name="connsiteY3" fmla="*/ 206955 h 419726"/>
                <a:gd name="connsiteX4" fmla="*/ 10897 w 31107"/>
                <a:gd name="connsiteY4" fmla="*/ 58605 h 419726"/>
                <a:gd name="connsiteX5" fmla="*/ 3101 w 31107"/>
                <a:gd name="connsiteY5" fmla="*/ 14079 h 419726"/>
                <a:gd name="connsiteX6" fmla="*/ -1207 w 31107"/>
                <a:gd name="connsiteY6" fmla="*/ -2009 h 419726"/>
                <a:gd name="connsiteX7" fmla="*/ 4388 w 31107"/>
                <a:gd name="connsiteY7" fmla="*/ 59458 h 419726"/>
                <a:gd name="connsiteX8" fmla="*/ 17189 w 31107"/>
                <a:gd name="connsiteY8" fmla="*/ 207513 h 419726"/>
                <a:gd name="connsiteX9" fmla="*/ 22304 w 31107"/>
                <a:gd name="connsiteY9" fmla="*/ 356018 h 419726"/>
                <a:gd name="connsiteX10" fmla="*/ 24148 w 31107"/>
                <a:gd name="connsiteY10" fmla="*/ 417717 h 41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107" h="419726">
                  <a:moveTo>
                    <a:pt x="24148" y="417717"/>
                  </a:moveTo>
                  <a:cubicBezTo>
                    <a:pt x="24783" y="417732"/>
                    <a:pt x="25574" y="411874"/>
                    <a:pt x="26473" y="401227"/>
                  </a:cubicBezTo>
                  <a:cubicBezTo>
                    <a:pt x="27403" y="390595"/>
                    <a:pt x="28239" y="375158"/>
                    <a:pt x="28859" y="356080"/>
                  </a:cubicBezTo>
                  <a:cubicBezTo>
                    <a:pt x="30099" y="317939"/>
                    <a:pt x="29944" y="265136"/>
                    <a:pt x="26442" y="206955"/>
                  </a:cubicBezTo>
                  <a:cubicBezTo>
                    <a:pt x="22908" y="148775"/>
                    <a:pt x="16724" y="96328"/>
                    <a:pt x="10897" y="58605"/>
                  </a:cubicBezTo>
                  <a:cubicBezTo>
                    <a:pt x="7983" y="39744"/>
                    <a:pt x="5302" y="24525"/>
                    <a:pt x="3101" y="14079"/>
                  </a:cubicBezTo>
                  <a:cubicBezTo>
                    <a:pt x="931" y="3618"/>
                    <a:pt x="-572" y="-2101"/>
                    <a:pt x="-1207" y="-2009"/>
                  </a:cubicBezTo>
                  <a:cubicBezTo>
                    <a:pt x="-2540" y="-1791"/>
                    <a:pt x="265" y="21626"/>
                    <a:pt x="4388" y="59458"/>
                  </a:cubicBezTo>
                  <a:cubicBezTo>
                    <a:pt x="8541" y="97289"/>
                    <a:pt x="13671" y="149580"/>
                    <a:pt x="17189" y="207513"/>
                  </a:cubicBezTo>
                  <a:cubicBezTo>
                    <a:pt x="20676" y="265430"/>
                    <a:pt x="21870" y="317970"/>
                    <a:pt x="22304" y="356018"/>
                  </a:cubicBezTo>
                  <a:cubicBezTo>
                    <a:pt x="22738" y="394066"/>
                    <a:pt x="22784" y="417655"/>
                    <a:pt x="24148" y="417717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0FFCCC1-96D3-2455-9FAB-B074FBB05B46}"/>
                </a:ext>
              </a:extLst>
            </p:cNvPr>
            <p:cNvSpPr/>
            <p:nvPr/>
          </p:nvSpPr>
          <p:spPr>
            <a:xfrm flipV="1">
              <a:off x="4419514" y="3003539"/>
              <a:ext cx="36968" cy="407626"/>
            </a:xfrm>
            <a:custGeom>
              <a:avLst/>
              <a:gdLst>
                <a:gd name="connsiteX0" fmla="*/ 43285 w 44411"/>
                <a:gd name="connsiteY0" fmla="*/ 518416 h 520450"/>
                <a:gd name="connsiteX1" fmla="*/ 41441 w 44411"/>
                <a:gd name="connsiteY1" fmla="*/ 497850 h 520450"/>
                <a:gd name="connsiteX2" fmla="*/ 33428 w 44411"/>
                <a:gd name="connsiteY2" fmla="*/ 442351 h 520450"/>
                <a:gd name="connsiteX3" fmla="*/ 12025 w 44411"/>
                <a:gd name="connsiteY3" fmla="*/ 258959 h 520450"/>
                <a:gd name="connsiteX4" fmla="*/ 8662 w 44411"/>
                <a:gd name="connsiteY4" fmla="*/ 74545 h 520450"/>
                <a:gd name="connsiteX5" fmla="*/ 11297 w 44411"/>
                <a:gd name="connsiteY5" fmla="*/ 18611 h 520450"/>
                <a:gd name="connsiteX6" fmla="*/ 11405 w 44411"/>
                <a:gd name="connsiteY6" fmla="*/ -2032 h 520450"/>
                <a:gd name="connsiteX7" fmla="*/ 7701 w 44411"/>
                <a:gd name="connsiteY7" fmla="*/ 18270 h 520450"/>
                <a:gd name="connsiteX8" fmla="*/ 2122 w 44411"/>
                <a:gd name="connsiteY8" fmla="*/ 74188 h 520450"/>
                <a:gd name="connsiteX9" fmla="*/ 2773 w 44411"/>
                <a:gd name="connsiteY9" fmla="*/ 259656 h 520450"/>
                <a:gd name="connsiteX10" fmla="*/ 26950 w 44411"/>
                <a:gd name="connsiteY10" fmla="*/ 443404 h 520450"/>
                <a:gd name="connsiteX11" fmla="*/ 37892 w 44411"/>
                <a:gd name="connsiteY11" fmla="*/ 498485 h 520450"/>
                <a:gd name="connsiteX12" fmla="*/ 43285 w 44411"/>
                <a:gd name="connsiteY12" fmla="*/ 518416 h 52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11" h="520450">
                  <a:moveTo>
                    <a:pt x="43285" y="518416"/>
                  </a:moveTo>
                  <a:cubicBezTo>
                    <a:pt x="43921" y="518292"/>
                    <a:pt x="43223" y="510977"/>
                    <a:pt x="41441" y="497850"/>
                  </a:cubicBezTo>
                  <a:cubicBezTo>
                    <a:pt x="39271" y="482785"/>
                    <a:pt x="36590" y="464250"/>
                    <a:pt x="33428" y="442351"/>
                  </a:cubicBezTo>
                  <a:cubicBezTo>
                    <a:pt x="26609" y="395530"/>
                    <a:pt x="17372" y="330825"/>
                    <a:pt x="12025" y="258959"/>
                  </a:cubicBezTo>
                  <a:cubicBezTo>
                    <a:pt x="6539" y="187078"/>
                    <a:pt x="6957" y="121768"/>
                    <a:pt x="8662" y="74545"/>
                  </a:cubicBezTo>
                  <a:cubicBezTo>
                    <a:pt x="9701" y="52475"/>
                    <a:pt x="10584" y="33784"/>
                    <a:pt x="11297" y="18611"/>
                  </a:cubicBezTo>
                  <a:cubicBezTo>
                    <a:pt x="11979" y="5391"/>
                    <a:pt x="12041" y="-1971"/>
                    <a:pt x="11405" y="-2032"/>
                  </a:cubicBezTo>
                  <a:cubicBezTo>
                    <a:pt x="10770" y="-2110"/>
                    <a:pt x="9484" y="5128"/>
                    <a:pt x="7701" y="18270"/>
                  </a:cubicBezTo>
                  <a:cubicBezTo>
                    <a:pt x="5795" y="31413"/>
                    <a:pt x="3935" y="50522"/>
                    <a:pt x="2122" y="74188"/>
                  </a:cubicBezTo>
                  <a:cubicBezTo>
                    <a:pt x="-1272" y="121520"/>
                    <a:pt x="-2729" y="187326"/>
                    <a:pt x="2773" y="259656"/>
                  </a:cubicBezTo>
                  <a:cubicBezTo>
                    <a:pt x="8151" y="331956"/>
                    <a:pt x="18473" y="396785"/>
                    <a:pt x="26950" y="443404"/>
                  </a:cubicBezTo>
                  <a:cubicBezTo>
                    <a:pt x="31212" y="466729"/>
                    <a:pt x="34994" y="485544"/>
                    <a:pt x="37892" y="498485"/>
                  </a:cubicBezTo>
                  <a:cubicBezTo>
                    <a:pt x="40775" y="511426"/>
                    <a:pt x="42650" y="518525"/>
                    <a:pt x="43285" y="51841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4ED75BB-DDD8-BAE1-3EB3-37B0425DBC29}"/>
                </a:ext>
              </a:extLst>
            </p:cNvPr>
            <p:cNvSpPr/>
            <p:nvPr/>
          </p:nvSpPr>
          <p:spPr>
            <a:xfrm flipV="1">
              <a:off x="4671615" y="3118565"/>
              <a:ext cx="280955" cy="468326"/>
            </a:xfrm>
            <a:custGeom>
              <a:avLst/>
              <a:gdLst>
                <a:gd name="connsiteX0" fmla="*/ 323855 w 337524"/>
                <a:gd name="connsiteY0" fmla="*/ 550986 h 597951"/>
                <a:gd name="connsiteX1" fmla="*/ 336362 w 337524"/>
                <a:gd name="connsiteY1" fmla="*/ 50360 h 597951"/>
                <a:gd name="connsiteX2" fmla="*/ 291231 w 337524"/>
                <a:gd name="connsiteY2" fmla="*/ 2997 h 597951"/>
                <a:gd name="connsiteX3" fmla="*/ 80253 w 337524"/>
                <a:gd name="connsiteY3" fmla="*/ -1885 h 597951"/>
                <a:gd name="connsiteX4" fmla="*/ 33076 w 337524"/>
                <a:gd name="connsiteY4" fmla="*/ 41154 h 597951"/>
                <a:gd name="connsiteX5" fmla="*/ -1036 w 337524"/>
                <a:gd name="connsiteY5" fmla="*/ 536325 h 597951"/>
                <a:gd name="connsiteX6" fmla="*/ 43026 w 337524"/>
                <a:gd name="connsiteY6" fmla="*/ 585671 h 597951"/>
                <a:gd name="connsiteX7" fmla="*/ 275609 w 337524"/>
                <a:gd name="connsiteY7" fmla="*/ 596008 h 597951"/>
                <a:gd name="connsiteX8" fmla="*/ 323855 w 337524"/>
                <a:gd name="connsiteY8" fmla="*/ 550986 h 59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524" h="597951">
                  <a:moveTo>
                    <a:pt x="323855" y="550986"/>
                  </a:moveTo>
                  <a:lnTo>
                    <a:pt x="336362" y="50360"/>
                  </a:lnTo>
                  <a:cubicBezTo>
                    <a:pt x="337013" y="24803"/>
                    <a:pt x="316788" y="3586"/>
                    <a:pt x="291231" y="2997"/>
                  </a:cubicBezTo>
                  <a:lnTo>
                    <a:pt x="80253" y="-1885"/>
                  </a:lnTo>
                  <a:cubicBezTo>
                    <a:pt x="55548" y="-2443"/>
                    <a:pt x="34765" y="16511"/>
                    <a:pt x="33076" y="41154"/>
                  </a:cubicBezTo>
                  <a:lnTo>
                    <a:pt x="-1036" y="536325"/>
                  </a:lnTo>
                  <a:cubicBezTo>
                    <a:pt x="-2818" y="562238"/>
                    <a:pt x="17082" y="584524"/>
                    <a:pt x="43026" y="585671"/>
                  </a:cubicBezTo>
                  <a:lnTo>
                    <a:pt x="275609" y="596008"/>
                  </a:lnTo>
                  <a:cubicBezTo>
                    <a:pt x="301460" y="597156"/>
                    <a:pt x="323220" y="576853"/>
                    <a:pt x="323855" y="550986"/>
                  </a:cubicBezTo>
                </a:path>
              </a:pathLst>
            </a:custGeom>
            <a:solidFill>
              <a:srgbClr val="17282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09A46BF-D7DE-50F4-2E49-71C9FEDF592E}"/>
                </a:ext>
              </a:extLst>
            </p:cNvPr>
            <p:cNvSpPr/>
            <p:nvPr/>
          </p:nvSpPr>
          <p:spPr>
            <a:xfrm flipV="1">
              <a:off x="4789580" y="3182545"/>
              <a:ext cx="32361" cy="30449"/>
            </a:xfrm>
            <a:custGeom>
              <a:avLst/>
              <a:gdLst>
                <a:gd name="connsiteX0" fmla="*/ -1124 w 38877"/>
                <a:gd name="connsiteY0" fmla="*/ 16530 h 38877"/>
                <a:gd name="connsiteX1" fmla="*/ 19164 w 38877"/>
                <a:gd name="connsiteY1" fmla="*/ -2022 h 38877"/>
                <a:gd name="connsiteX2" fmla="*/ 37715 w 38877"/>
                <a:gd name="connsiteY2" fmla="*/ 18250 h 38877"/>
                <a:gd name="connsiteX3" fmla="*/ 17443 w 38877"/>
                <a:gd name="connsiteY3" fmla="*/ 36817 h 38877"/>
                <a:gd name="connsiteX4" fmla="*/ -1124 w 38877"/>
                <a:gd name="connsiteY4" fmla="*/ 16530 h 3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7" h="38877">
                  <a:moveTo>
                    <a:pt x="-1124" y="16530"/>
                  </a:moveTo>
                  <a:cubicBezTo>
                    <a:pt x="-643" y="5805"/>
                    <a:pt x="8439" y="-2502"/>
                    <a:pt x="19164" y="-2022"/>
                  </a:cubicBezTo>
                  <a:cubicBezTo>
                    <a:pt x="29888" y="-1541"/>
                    <a:pt x="38196" y="7525"/>
                    <a:pt x="37715" y="18250"/>
                  </a:cubicBezTo>
                  <a:cubicBezTo>
                    <a:pt x="37234" y="28975"/>
                    <a:pt x="28168" y="37282"/>
                    <a:pt x="17443" y="36817"/>
                  </a:cubicBezTo>
                  <a:cubicBezTo>
                    <a:pt x="6718" y="36336"/>
                    <a:pt x="-1589" y="27255"/>
                    <a:pt x="-1124" y="16530"/>
                  </a:cubicBez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DDC2594-28C4-C1C4-0240-FAF1E3E5F198}"/>
                </a:ext>
              </a:extLst>
            </p:cNvPr>
            <p:cNvSpPr/>
            <p:nvPr/>
          </p:nvSpPr>
          <p:spPr>
            <a:xfrm flipV="1">
              <a:off x="4500850" y="3229098"/>
              <a:ext cx="488405" cy="504904"/>
            </a:xfrm>
            <a:custGeom>
              <a:avLst/>
              <a:gdLst>
                <a:gd name="connsiteX0" fmla="*/ 214449 w 586742"/>
                <a:gd name="connsiteY0" fmla="*/ 610003 h 644652"/>
                <a:gd name="connsiteX1" fmla="*/ 136492 w 586742"/>
                <a:gd name="connsiteY1" fmla="*/ 503173 h 644652"/>
                <a:gd name="connsiteX2" fmla="*/ 112315 w 586742"/>
                <a:gd name="connsiteY2" fmla="*/ 366928 h 644652"/>
                <a:gd name="connsiteX3" fmla="*/ 113198 w 586742"/>
                <a:gd name="connsiteY3" fmla="*/ 294814 h 644652"/>
                <a:gd name="connsiteX4" fmla="*/ -1102 w 586742"/>
                <a:gd name="connsiteY4" fmla="*/ 244228 h 644652"/>
                <a:gd name="connsiteX5" fmla="*/ 87161 w 586742"/>
                <a:gd name="connsiteY5" fmla="*/ -1777 h 644652"/>
                <a:gd name="connsiteX6" fmla="*/ 260386 w 586742"/>
                <a:gd name="connsiteY6" fmla="*/ 148045 h 644652"/>
                <a:gd name="connsiteX7" fmla="*/ 435393 w 586742"/>
                <a:gd name="connsiteY7" fmla="*/ 180886 h 644652"/>
                <a:gd name="connsiteX8" fmla="*/ 528739 w 586742"/>
                <a:gd name="connsiteY8" fmla="*/ 301122 h 644652"/>
                <a:gd name="connsiteX9" fmla="*/ 538534 w 586742"/>
                <a:gd name="connsiteY9" fmla="*/ 366757 h 644652"/>
                <a:gd name="connsiteX10" fmla="*/ 581015 w 586742"/>
                <a:gd name="connsiteY10" fmla="*/ 484746 h 644652"/>
                <a:gd name="connsiteX11" fmla="*/ 585215 w 586742"/>
                <a:gd name="connsiteY11" fmla="*/ 569212 h 644652"/>
                <a:gd name="connsiteX12" fmla="*/ 545291 w 586742"/>
                <a:gd name="connsiteY12" fmla="*/ 537223 h 644652"/>
                <a:gd name="connsiteX13" fmla="*/ 572692 w 586742"/>
                <a:gd name="connsiteY13" fmla="*/ 600472 h 644652"/>
                <a:gd name="connsiteX14" fmla="*/ 515488 w 586742"/>
                <a:gd name="connsiteY14" fmla="*/ 599526 h 644652"/>
                <a:gd name="connsiteX15" fmla="*/ 411463 w 586742"/>
                <a:gd name="connsiteY15" fmla="*/ 470860 h 644652"/>
                <a:gd name="connsiteX16" fmla="*/ 336436 w 586742"/>
                <a:gd name="connsiteY16" fmla="*/ 405503 h 644652"/>
                <a:gd name="connsiteX17" fmla="*/ 326424 w 586742"/>
                <a:gd name="connsiteY17" fmla="*/ 416182 h 644652"/>
                <a:gd name="connsiteX18" fmla="*/ 452518 w 586742"/>
                <a:gd name="connsiteY18" fmla="*/ 620573 h 644652"/>
                <a:gd name="connsiteX19" fmla="*/ 390618 w 586742"/>
                <a:gd name="connsiteY19" fmla="*/ 617830 h 644652"/>
                <a:gd name="connsiteX20" fmla="*/ 229312 w 586742"/>
                <a:gd name="connsiteY20" fmla="*/ 418243 h 644652"/>
                <a:gd name="connsiteX21" fmla="*/ 207769 w 586742"/>
                <a:gd name="connsiteY21" fmla="*/ 437956 h 644652"/>
                <a:gd name="connsiteX22" fmla="*/ 216200 w 586742"/>
                <a:gd name="connsiteY22" fmla="*/ 498757 h 644652"/>
                <a:gd name="connsiteX23" fmla="*/ 221981 w 586742"/>
                <a:gd name="connsiteY23" fmla="*/ 511744 h 644652"/>
                <a:gd name="connsiteX24" fmla="*/ 214449 w 586742"/>
                <a:gd name="connsiteY24" fmla="*/ 610003 h 64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6742" h="644652">
                  <a:moveTo>
                    <a:pt x="214449" y="610003"/>
                  </a:moveTo>
                  <a:cubicBezTo>
                    <a:pt x="214449" y="610003"/>
                    <a:pt x="157306" y="535906"/>
                    <a:pt x="136492" y="503173"/>
                  </a:cubicBezTo>
                  <a:cubicBezTo>
                    <a:pt x="115678" y="470441"/>
                    <a:pt x="112315" y="366928"/>
                    <a:pt x="112315" y="366928"/>
                  </a:cubicBezTo>
                  <a:lnTo>
                    <a:pt x="113198" y="294814"/>
                  </a:lnTo>
                  <a:lnTo>
                    <a:pt x="-1102" y="244228"/>
                  </a:lnTo>
                  <a:lnTo>
                    <a:pt x="87161" y="-1777"/>
                  </a:lnTo>
                  <a:lnTo>
                    <a:pt x="260386" y="148045"/>
                  </a:lnTo>
                  <a:lnTo>
                    <a:pt x="435393" y="180886"/>
                  </a:lnTo>
                  <a:cubicBezTo>
                    <a:pt x="435393" y="180886"/>
                    <a:pt x="516061" y="263988"/>
                    <a:pt x="528739" y="301122"/>
                  </a:cubicBezTo>
                  <a:cubicBezTo>
                    <a:pt x="541401" y="338256"/>
                    <a:pt x="538534" y="366757"/>
                    <a:pt x="538534" y="366757"/>
                  </a:cubicBezTo>
                  <a:cubicBezTo>
                    <a:pt x="538534" y="366757"/>
                    <a:pt x="574412" y="454230"/>
                    <a:pt x="581015" y="484746"/>
                  </a:cubicBezTo>
                  <a:cubicBezTo>
                    <a:pt x="587617" y="515247"/>
                    <a:pt x="585215" y="569212"/>
                    <a:pt x="585215" y="569212"/>
                  </a:cubicBezTo>
                  <a:cubicBezTo>
                    <a:pt x="585215" y="569212"/>
                    <a:pt x="562711" y="574574"/>
                    <a:pt x="545291" y="537223"/>
                  </a:cubicBezTo>
                  <a:lnTo>
                    <a:pt x="572692" y="600472"/>
                  </a:lnTo>
                  <a:cubicBezTo>
                    <a:pt x="572692" y="600472"/>
                    <a:pt x="554714" y="647385"/>
                    <a:pt x="515488" y="599526"/>
                  </a:cubicBezTo>
                  <a:cubicBezTo>
                    <a:pt x="476262" y="551652"/>
                    <a:pt x="411463" y="470860"/>
                    <a:pt x="411463" y="470860"/>
                  </a:cubicBezTo>
                  <a:lnTo>
                    <a:pt x="336436" y="405503"/>
                  </a:lnTo>
                  <a:lnTo>
                    <a:pt x="326424" y="416182"/>
                  </a:lnTo>
                  <a:cubicBezTo>
                    <a:pt x="326424" y="416182"/>
                    <a:pt x="457044" y="590569"/>
                    <a:pt x="452518" y="620573"/>
                  </a:cubicBezTo>
                  <a:cubicBezTo>
                    <a:pt x="448008" y="650593"/>
                    <a:pt x="419367" y="650919"/>
                    <a:pt x="390618" y="617830"/>
                  </a:cubicBezTo>
                  <a:cubicBezTo>
                    <a:pt x="361869" y="584741"/>
                    <a:pt x="245120" y="420521"/>
                    <a:pt x="229312" y="418243"/>
                  </a:cubicBezTo>
                  <a:cubicBezTo>
                    <a:pt x="213519" y="415949"/>
                    <a:pt x="207769" y="437956"/>
                    <a:pt x="207769" y="437956"/>
                  </a:cubicBezTo>
                  <a:lnTo>
                    <a:pt x="216200" y="498757"/>
                  </a:lnTo>
                  <a:lnTo>
                    <a:pt x="221981" y="511744"/>
                  </a:lnTo>
                  <a:lnTo>
                    <a:pt x="214449" y="610003"/>
                  </a:ln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E3843D4-1DD9-7043-375A-4ADBDF2CB3AA}"/>
                </a:ext>
              </a:extLst>
            </p:cNvPr>
            <p:cNvSpPr/>
            <p:nvPr/>
          </p:nvSpPr>
          <p:spPr>
            <a:xfrm flipV="1">
              <a:off x="4867744" y="3306564"/>
              <a:ext cx="90335" cy="137332"/>
            </a:xfrm>
            <a:custGeom>
              <a:avLst/>
              <a:gdLst>
                <a:gd name="connsiteX0" fmla="*/ -1193 w 108523"/>
                <a:gd name="connsiteY0" fmla="*/ -1870 h 175343"/>
                <a:gd name="connsiteX1" fmla="*/ 4107 w 108523"/>
                <a:gd name="connsiteY1" fmla="*/ 4314 h 175343"/>
                <a:gd name="connsiteX2" fmla="*/ 17265 w 108523"/>
                <a:gd name="connsiteY2" fmla="*/ 22106 h 175343"/>
                <a:gd name="connsiteX3" fmla="*/ 57638 w 108523"/>
                <a:gd name="connsiteY3" fmla="*/ 82952 h 175343"/>
                <a:gd name="connsiteX4" fmla="*/ 94059 w 108523"/>
                <a:gd name="connsiteY4" fmla="*/ 146248 h 175343"/>
                <a:gd name="connsiteX5" fmla="*/ 104102 w 108523"/>
                <a:gd name="connsiteY5" fmla="*/ 165961 h 175343"/>
                <a:gd name="connsiteX6" fmla="*/ 107279 w 108523"/>
                <a:gd name="connsiteY6" fmla="*/ 173463 h 175343"/>
                <a:gd name="connsiteX7" fmla="*/ 102816 w 108523"/>
                <a:gd name="connsiteY7" fmla="*/ 166659 h 175343"/>
                <a:gd name="connsiteX8" fmla="*/ 91719 w 108523"/>
                <a:gd name="connsiteY8" fmla="*/ 147534 h 175343"/>
                <a:gd name="connsiteX9" fmla="*/ 54430 w 108523"/>
                <a:gd name="connsiteY9" fmla="*/ 84936 h 175343"/>
                <a:gd name="connsiteX10" fmla="*/ 15064 w 108523"/>
                <a:gd name="connsiteY10" fmla="*/ 23625 h 175343"/>
                <a:gd name="connsiteX11" fmla="*/ 2898 w 108523"/>
                <a:gd name="connsiteY11" fmla="*/ 5166 h 175343"/>
                <a:gd name="connsiteX12" fmla="*/ -1193 w 108523"/>
                <a:gd name="connsiteY12" fmla="*/ -1870 h 1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23" h="175343">
                  <a:moveTo>
                    <a:pt x="-1193" y="-1870"/>
                  </a:moveTo>
                  <a:cubicBezTo>
                    <a:pt x="-976" y="-2009"/>
                    <a:pt x="899" y="192"/>
                    <a:pt x="4107" y="4314"/>
                  </a:cubicBezTo>
                  <a:cubicBezTo>
                    <a:pt x="7331" y="8437"/>
                    <a:pt x="11825" y="14512"/>
                    <a:pt x="17265" y="22106"/>
                  </a:cubicBezTo>
                  <a:cubicBezTo>
                    <a:pt x="28145" y="37310"/>
                    <a:pt x="42636" y="58698"/>
                    <a:pt x="57638" y="82952"/>
                  </a:cubicBezTo>
                  <a:cubicBezTo>
                    <a:pt x="72641" y="107207"/>
                    <a:pt x="85318" y="129726"/>
                    <a:pt x="94059" y="146248"/>
                  </a:cubicBezTo>
                  <a:cubicBezTo>
                    <a:pt x="98430" y="154493"/>
                    <a:pt x="101855" y="161234"/>
                    <a:pt x="104102" y="165961"/>
                  </a:cubicBezTo>
                  <a:cubicBezTo>
                    <a:pt x="106365" y="170673"/>
                    <a:pt x="107512" y="173339"/>
                    <a:pt x="107279" y="173463"/>
                  </a:cubicBezTo>
                  <a:cubicBezTo>
                    <a:pt x="107047" y="173587"/>
                    <a:pt x="105466" y="171153"/>
                    <a:pt x="102816" y="166659"/>
                  </a:cubicBezTo>
                  <a:cubicBezTo>
                    <a:pt x="99778" y="161436"/>
                    <a:pt x="96074" y="155050"/>
                    <a:pt x="91719" y="147534"/>
                  </a:cubicBezTo>
                  <a:cubicBezTo>
                    <a:pt x="82404" y="131369"/>
                    <a:pt x="69386" y="109145"/>
                    <a:pt x="54430" y="84936"/>
                  </a:cubicBezTo>
                  <a:cubicBezTo>
                    <a:pt x="39443" y="60743"/>
                    <a:pt x="25355" y="39185"/>
                    <a:pt x="15064" y="23625"/>
                  </a:cubicBezTo>
                  <a:cubicBezTo>
                    <a:pt x="10291" y="16372"/>
                    <a:pt x="6230" y="10203"/>
                    <a:pt x="2898" y="5166"/>
                  </a:cubicBezTo>
                  <a:cubicBezTo>
                    <a:pt x="62" y="781"/>
                    <a:pt x="-1410" y="-1715"/>
                    <a:pt x="-1193" y="-1870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B4881B7-0CD9-149A-54AC-4ADAE25C6C15}"/>
                </a:ext>
              </a:extLst>
            </p:cNvPr>
            <p:cNvSpPr/>
            <p:nvPr/>
          </p:nvSpPr>
          <p:spPr>
            <a:xfrm flipV="1">
              <a:off x="4901607" y="3424181"/>
              <a:ext cx="56285" cy="80677"/>
            </a:xfrm>
            <a:custGeom>
              <a:avLst/>
              <a:gdLst>
                <a:gd name="connsiteX0" fmla="*/ -1187 w 67618"/>
                <a:gd name="connsiteY0" fmla="*/ -1782 h 103007"/>
                <a:gd name="connsiteX1" fmla="*/ 34164 w 67618"/>
                <a:gd name="connsiteY1" fmla="*/ 48665 h 103007"/>
                <a:gd name="connsiteX2" fmla="*/ 66354 w 67618"/>
                <a:gd name="connsiteY2" fmla="*/ 101204 h 103007"/>
                <a:gd name="connsiteX3" fmla="*/ 31003 w 67618"/>
                <a:gd name="connsiteY3" fmla="*/ 50742 h 103007"/>
                <a:gd name="connsiteX4" fmla="*/ -1187 w 67618"/>
                <a:gd name="connsiteY4" fmla="*/ -1782 h 10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18" h="103007">
                  <a:moveTo>
                    <a:pt x="-1187" y="-1782"/>
                  </a:moveTo>
                  <a:cubicBezTo>
                    <a:pt x="-319" y="-2355"/>
                    <a:pt x="15520" y="20241"/>
                    <a:pt x="34164" y="48665"/>
                  </a:cubicBezTo>
                  <a:cubicBezTo>
                    <a:pt x="52824" y="77120"/>
                    <a:pt x="67238" y="100631"/>
                    <a:pt x="66354" y="101204"/>
                  </a:cubicBezTo>
                  <a:cubicBezTo>
                    <a:pt x="65487" y="101778"/>
                    <a:pt x="49663" y="79197"/>
                    <a:pt x="31003" y="50742"/>
                  </a:cubicBezTo>
                  <a:cubicBezTo>
                    <a:pt x="12343" y="22302"/>
                    <a:pt x="-2071" y="-1208"/>
                    <a:pt x="-1187" y="-1782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9AEC12F-2783-FDBE-7520-94C19ECDF49B}"/>
                </a:ext>
              </a:extLst>
            </p:cNvPr>
            <p:cNvSpPr/>
            <p:nvPr/>
          </p:nvSpPr>
          <p:spPr>
            <a:xfrm flipV="1">
              <a:off x="4006570" y="3224109"/>
              <a:ext cx="711942" cy="723472"/>
            </a:xfrm>
            <a:custGeom>
              <a:avLst/>
              <a:gdLst>
                <a:gd name="connsiteX0" fmla="*/ 201855 w 855287"/>
                <a:gd name="connsiteY0" fmla="*/ 922037 h 923716"/>
                <a:gd name="connsiteX1" fmla="*/ -489 w 855287"/>
                <a:gd name="connsiteY1" fmla="*/ 240747 h 923716"/>
                <a:gd name="connsiteX2" fmla="*/ 233631 w 855287"/>
                <a:gd name="connsiteY2" fmla="*/ -128 h 923716"/>
                <a:gd name="connsiteX3" fmla="*/ 854442 w 855287"/>
                <a:gd name="connsiteY3" fmla="*/ 420837 h 923716"/>
                <a:gd name="connsiteX4" fmla="*/ 713051 w 855287"/>
                <a:gd name="connsiteY4" fmla="*/ 570846 h 923716"/>
                <a:gd name="connsiteX5" fmla="*/ 382767 w 855287"/>
                <a:gd name="connsiteY5" fmla="*/ 422821 h 923716"/>
                <a:gd name="connsiteX6" fmla="*/ 485474 w 855287"/>
                <a:gd name="connsiteY6" fmla="*/ 710454 h 923716"/>
                <a:gd name="connsiteX7" fmla="*/ 201855 w 855287"/>
                <a:gd name="connsiteY7" fmla="*/ 922037 h 92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287" h="923716">
                  <a:moveTo>
                    <a:pt x="201855" y="922037"/>
                  </a:moveTo>
                  <a:cubicBezTo>
                    <a:pt x="201855" y="922037"/>
                    <a:pt x="8591" y="415692"/>
                    <a:pt x="-489" y="240747"/>
                  </a:cubicBezTo>
                  <a:cubicBezTo>
                    <a:pt x="-8771" y="81099"/>
                    <a:pt x="129334" y="-15238"/>
                    <a:pt x="233631" y="-128"/>
                  </a:cubicBezTo>
                  <a:cubicBezTo>
                    <a:pt x="478485" y="35364"/>
                    <a:pt x="854442" y="420837"/>
                    <a:pt x="854442" y="420837"/>
                  </a:cubicBezTo>
                  <a:lnTo>
                    <a:pt x="713051" y="570846"/>
                  </a:lnTo>
                  <a:lnTo>
                    <a:pt x="382767" y="422821"/>
                  </a:lnTo>
                  <a:lnTo>
                    <a:pt x="485474" y="710454"/>
                  </a:lnTo>
                  <a:lnTo>
                    <a:pt x="201855" y="922037"/>
                  </a:lnTo>
                </a:path>
              </a:pathLst>
            </a:custGeom>
            <a:solidFill>
              <a:srgbClr val="F9A78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1517349-B7DD-8618-EDEE-35E403BBACBD}"/>
                </a:ext>
              </a:extLst>
            </p:cNvPr>
            <p:cNvSpPr/>
            <p:nvPr/>
          </p:nvSpPr>
          <p:spPr>
            <a:xfrm flipV="1">
              <a:off x="5476717" y="3532259"/>
              <a:ext cx="217146" cy="153176"/>
            </a:xfrm>
            <a:custGeom>
              <a:avLst/>
              <a:gdLst>
                <a:gd name="connsiteX0" fmla="*/ -1666 w 260867"/>
                <a:gd name="connsiteY0" fmla="*/ -1658 h 195573"/>
                <a:gd name="connsiteX1" fmla="*/ 192249 w 260867"/>
                <a:gd name="connsiteY1" fmla="*/ 193915 h 195573"/>
                <a:gd name="connsiteX2" fmla="*/ 223912 w 260867"/>
                <a:gd name="connsiteY2" fmla="*/ 159912 h 195573"/>
                <a:gd name="connsiteX3" fmla="*/ 259201 w 260867"/>
                <a:gd name="connsiteY3" fmla="*/ 138245 h 195573"/>
                <a:gd name="connsiteX4" fmla="*/ 249716 w 260867"/>
                <a:gd name="connsiteY4" fmla="*/ 110286 h 195573"/>
                <a:gd name="connsiteX5" fmla="*/ -1666 w 260867"/>
                <a:gd name="connsiteY5" fmla="*/ -1658 h 1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867" h="195573">
                  <a:moveTo>
                    <a:pt x="-1666" y="-1658"/>
                  </a:moveTo>
                  <a:cubicBezTo>
                    <a:pt x="70990" y="55143"/>
                    <a:pt x="136176" y="120918"/>
                    <a:pt x="192249" y="193915"/>
                  </a:cubicBezTo>
                  <a:cubicBezTo>
                    <a:pt x="204957" y="177859"/>
                    <a:pt x="215728" y="165631"/>
                    <a:pt x="223912" y="159912"/>
                  </a:cubicBezTo>
                  <a:cubicBezTo>
                    <a:pt x="234822" y="152271"/>
                    <a:pt x="246663" y="144894"/>
                    <a:pt x="259201" y="138245"/>
                  </a:cubicBezTo>
                  <a:cubicBezTo>
                    <a:pt x="256628" y="128791"/>
                    <a:pt x="253467" y="119446"/>
                    <a:pt x="249716" y="110286"/>
                  </a:cubicBezTo>
                  <a:cubicBezTo>
                    <a:pt x="249716" y="110286"/>
                    <a:pt x="134207" y="59018"/>
                    <a:pt x="-1666" y="-1658"/>
                  </a:cubicBezTo>
                </a:path>
              </a:pathLst>
            </a:custGeom>
            <a:solidFill>
              <a:srgbClr val="A7A9A8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42F307F-760C-2778-9817-2E86257A305E}"/>
                </a:ext>
              </a:extLst>
            </p:cNvPr>
            <p:cNvSpPr/>
            <p:nvPr/>
          </p:nvSpPr>
          <p:spPr>
            <a:xfrm flipV="1">
              <a:off x="5393856" y="3329266"/>
              <a:ext cx="244276" cy="391020"/>
            </a:xfrm>
            <a:custGeom>
              <a:avLst/>
              <a:gdLst>
                <a:gd name="connsiteX0" fmla="*/ -1620 w 293460"/>
                <a:gd name="connsiteY0" fmla="*/ -1736 h 499247"/>
                <a:gd name="connsiteX1" fmla="*/ 457 w 293460"/>
                <a:gd name="connsiteY1" fmla="*/ 453216 h 499247"/>
                <a:gd name="connsiteX2" fmla="*/ 3510 w 293460"/>
                <a:gd name="connsiteY2" fmla="*/ 472217 h 499247"/>
                <a:gd name="connsiteX3" fmla="*/ 7153 w 293460"/>
                <a:gd name="connsiteY3" fmla="*/ 497511 h 499247"/>
                <a:gd name="connsiteX4" fmla="*/ 49478 w 293460"/>
                <a:gd name="connsiteY4" fmla="*/ 413494 h 499247"/>
                <a:gd name="connsiteX5" fmla="*/ 105086 w 293460"/>
                <a:gd name="connsiteY5" fmla="*/ 468761 h 499247"/>
                <a:gd name="connsiteX6" fmla="*/ 182051 w 293460"/>
                <a:gd name="connsiteY6" fmla="*/ 376980 h 499247"/>
                <a:gd name="connsiteX7" fmla="*/ 291841 w 293460"/>
                <a:gd name="connsiteY7" fmla="*/ 238332 h 499247"/>
                <a:gd name="connsiteX8" fmla="*/ 97926 w 293460"/>
                <a:gd name="connsiteY8" fmla="*/ 42759 h 499247"/>
                <a:gd name="connsiteX9" fmla="*/ -1620 w 293460"/>
                <a:gd name="connsiteY9" fmla="*/ -1736 h 4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460" h="499247">
                  <a:moveTo>
                    <a:pt x="-1620" y="-1736"/>
                  </a:moveTo>
                  <a:lnTo>
                    <a:pt x="457" y="453216"/>
                  </a:lnTo>
                  <a:cubicBezTo>
                    <a:pt x="1434" y="459028"/>
                    <a:pt x="2456" y="465383"/>
                    <a:pt x="3510" y="472217"/>
                  </a:cubicBezTo>
                  <a:cubicBezTo>
                    <a:pt x="4719" y="480044"/>
                    <a:pt x="5944" y="488506"/>
                    <a:pt x="7153" y="497511"/>
                  </a:cubicBezTo>
                  <a:lnTo>
                    <a:pt x="49478" y="413494"/>
                  </a:lnTo>
                  <a:lnTo>
                    <a:pt x="105086" y="468761"/>
                  </a:lnTo>
                  <a:cubicBezTo>
                    <a:pt x="127900" y="438756"/>
                    <a:pt x="153085" y="408333"/>
                    <a:pt x="182051" y="376980"/>
                  </a:cubicBezTo>
                  <a:cubicBezTo>
                    <a:pt x="223354" y="332252"/>
                    <a:pt x="262673" y="275203"/>
                    <a:pt x="291841" y="238332"/>
                  </a:cubicBezTo>
                  <a:cubicBezTo>
                    <a:pt x="235768" y="165335"/>
                    <a:pt x="170582" y="99561"/>
                    <a:pt x="97926" y="42759"/>
                  </a:cubicBezTo>
                  <a:cubicBezTo>
                    <a:pt x="65473" y="28284"/>
                    <a:pt x="31872" y="13250"/>
                    <a:pt x="-1620" y="-1736"/>
                  </a:cubicBezTo>
                </a:path>
              </a:pathLst>
            </a:custGeom>
            <a:solidFill>
              <a:srgbClr val="9FA1A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9A4E8E5-7989-6A18-AA11-01D6A4CB017F}"/>
                </a:ext>
              </a:extLst>
            </p:cNvPr>
            <p:cNvSpPr/>
            <p:nvPr/>
          </p:nvSpPr>
          <p:spPr>
            <a:xfrm flipV="1">
              <a:off x="5482678" y="3298204"/>
              <a:ext cx="218558" cy="277657"/>
            </a:xfrm>
            <a:custGeom>
              <a:avLst/>
              <a:gdLst>
                <a:gd name="connsiteX0" fmla="*/ 252037 w 262563"/>
                <a:gd name="connsiteY0" fmla="*/ -1818 h 354508"/>
                <a:gd name="connsiteX1" fmla="*/ 216747 w 262563"/>
                <a:gd name="connsiteY1" fmla="*/ 19848 h 354508"/>
                <a:gd name="connsiteX2" fmla="*/ 185084 w 262563"/>
                <a:gd name="connsiteY2" fmla="*/ 53851 h 354508"/>
                <a:gd name="connsiteX3" fmla="*/ 75294 w 262563"/>
                <a:gd name="connsiteY3" fmla="*/ 192499 h 354508"/>
                <a:gd name="connsiteX4" fmla="*/ -1671 w 262563"/>
                <a:gd name="connsiteY4" fmla="*/ 284280 h 354508"/>
                <a:gd name="connsiteX5" fmla="*/ 67142 w 262563"/>
                <a:gd name="connsiteY5" fmla="*/ 352690 h 354508"/>
                <a:gd name="connsiteX6" fmla="*/ 179861 w 262563"/>
                <a:gd name="connsiteY6" fmla="*/ 270859 h 354508"/>
                <a:gd name="connsiteX7" fmla="*/ 252037 w 262563"/>
                <a:gd name="connsiteY7" fmla="*/ -1818 h 35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63" h="354508">
                  <a:moveTo>
                    <a:pt x="252037" y="-1818"/>
                  </a:moveTo>
                  <a:cubicBezTo>
                    <a:pt x="239498" y="4830"/>
                    <a:pt x="227658" y="12207"/>
                    <a:pt x="216747" y="19848"/>
                  </a:cubicBezTo>
                  <a:cubicBezTo>
                    <a:pt x="208564" y="25567"/>
                    <a:pt x="197792" y="37795"/>
                    <a:pt x="185084" y="53851"/>
                  </a:cubicBezTo>
                  <a:cubicBezTo>
                    <a:pt x="155916" y="90722"/>
                    <a:pt x="116597" y="147771"/>
                    <a:pt x="75294" y="192499"/>
                  </a:cubicBezTo>
                  <a:cubicBezTo>
                    <a:pt x="46328" y="223852"/>
                    <a:pt x="21143" y="254275"/>
                    <a:pt x="-1671" y="284280"/>
                  </a:cubicBezTo>
                  <a:lnTo>
                    <a:pt x="67142" y="352690"/>
                  </a:lnTo>
                  <a:cubicBezTo>
                    <a:pt x="109514" y="332666"/>
                    <a:pt x="148120" y="305451"/>
                    <a:pt x="179861" y="270859"/>
                  </a:cubicBezTo>
                  <a:cubicBezTo>
                    <a:pt x="246209" y="198544"/>
                    <a:pt x="277562" y="92039"/>
                    <a:pt x="252037" y="-1818"/>
                  </a:cubicBezTo>
                </a:path>
              </a:pathLst>
            </a:custGeom>
            <a:solidFill>
              <a:srgbClr val="BA75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FA7719-A365-C6CB-289B-D7220722DA49}"/>
                </a:ext>
              </a:extLst>
            </p:cNvPr>
            <p:cNvSpPr/>
            <p:nvPr/>
          </p:nvSpPr>
          <p:spPr>
            <a:xfrm flipV="1">
              <a:off x="5395791" y="3319239"/>
              <a:ext cx="129" cy="1505"/>
            </a:xfrm>
            <a:custGeom>
              <a:avLst/>
              <a:gdLst>
                <a:gd name="connsiteX0" fmla="*/ -1539 w 155"/>
                <a:gd name="connsiteY0" fmla="*/ -1928 h 1921"/>
                <a:gd name="connsiteX1" fmla="*/ -1539 w 155"/>
                <a:gd name="connsiteY1" fmla="*/ -6 h 1921"/>
                <a:gd name="connsiteX2" fmla="*/ -1384 w 155"/>
                <a:gd name="connsiteY2" fmla="*/ -316 h 1921"/>
                <a:gd name="connsiteX3" fmla="*/ -1539 w 155"/>
                <a:gd name="connsiteY3" fmla="*/ -1928 h 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" h="1921">
                  <a:moveTo>
                    <a:pt x="-1539" y="-1928"/>
                  </a:moveTo>
                  <a:lnTo>
                    <a:pt x="-1539" y="-6"/>
                  </a:lnTo>
                  <a:lnTo>
                    <a:pt x="-1384" y="-316"/>
                  </a:lnTo>
                  <a:cubicBezTo>
                    <a:pt x="-1430" y="-843"/>
                    <a:pt x="-1492" y="-1385"/>
                    <a:pt x="-1539" y="-1928"/>
                  </a:cubicBezTo>
                </a:path>
              </a:pathLst>
            </a:custGeom>
            <a:solidFill>
              <a:srgbClr val="9FA1A1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D3C6E3D-3286-1845-4855-05F646DB10F2}"/>
                </a:ext>
              </a:extLst>
            </p:cNvPr>
            <p:cNvSpPr/>
            <p:nvPr/>
          </p:nvSpPr>
          <p:spPr>
            <a:xfrm flipV="1">
              <a:off x="4945775" y="3265017"/>
              <a:ext cx="594182" cy="600312"/>
            </a:xfrm>
            <a:custGeom>
              <a:avLst/>
              <a:gdLst>
                <a:gd name="connsiteX0" fmla="*/ 59437 w 713817"/>
                <a:gd name="connsiteY0" fmla="*/ -1699 h 766468"/>
                <a:gd name="connsiteX1" fmla="*/ 74998 w 713817"/>
                <a:gd name="connsiteY1" fmla="*/ 519153 h 766468"/>
                <a:gd name="connsiteX2" fmla="*/ 517722 w 713817"/>
                <a:gd name="connsiteY2" fmla="*/ 764770 h 766468"/>
                <a:gd name="connsiteX3" fmla="*/ 534739 w 713817"/>
                <a:gd name="connsiteY3" fmla="*/ 764460 h 766468"/>
                <a:gd name="connsiteX4" fmla="*/ 545387 w 713817"/>
                <a:gd name="connsiteY4" fmla="*/ 763964 h 766468"/>
                <a:gd name="connsiteX5" fmla="*/ 539343 w 713817"/>
                <a:gd name="connsiteY5" fmla="*/ 695229 h 766468"/>
                <a:gd name="connsiteX6" fmla="*/ 539187 w 713817"/>
                <a:gd name="connsiteY6" fmla="*/ 695539 h 766468"/>
                <a:gd name="connsiteX7" fmla="*/ 539187 w 713817"/>
                <a:gd name="connsiteY7" fmla="*/ 693617 h 766468"/>
                <a:gd name="connsiteX8" fmla="*/ 535483 w 713817"/>
                <a:gd name="connsiteY8" fmla="*/ 658297 h 766468"/>
                <a:gd name="connsiteX9" fmla="*/ 529888 w 713817"/>
                <a:gd name="connsiteY9" fmla="*/ 596830 h 766468"/>
                <a:gd name="connsiteX10" fmla="*/ 529904 w 713817"/>
                <a:gd name="connsiteY10" fmla="*/ 596830 h 766468"/>
                <a:gd name="connsiteX11" fmla="*/ 534197 w 713817"/>
                <a:gd name="connsiteY11" fmla="*/ 612918 h 766468"/>
                <a:gd name="connsiteX12" fmla="*/ 538940 w 713817"/>
                <a:gd name="connsiteY12" fmla="*/ 638443 h 766468"/>
                <a:gd name="connsiteX13" fmla="*/ 536863 w 713817"/>
                <a:gd name="connsiteY13" fmla="*/ 183490 h 766468"/>
                <a:gd name="connsiteX14" fmla="*/ 212204 w 713817"/>
                <a:gd name="connsiteY14" fmla="*/ 35714 h 766468"/>
                <a:gd name="connsiteX15" fmla="*/ 59437 w 713817"/>
                <a:gd name="connsiteY15" fmla="*/ -1699 h 766468"/>
                <a:gd name="connsiteX16" fmla="*/ 587961 w 713817"/>
                <a:gd name="connsiteY16" fmla="*/ 598721 h 766468"/>
                <a:gd name="connsiteX17" fmla="*/ 545635 w 713817"/>
                <a:gd name="connsiteY17" fmla="*/ 682738 h 766468"/>
                <a:gd name="connsiteX18" fmla="*/ 554438 w 713817"/>
                <a:gd name="connsiteY18" fmla="*/ 763360 h 766468"/>
                <a:gd name="connsiteX19" fmla="*/ 712381 w 713817"/>
                <a:gd name="connsiteY19" fmla="*/ 722397 h 766468"/>
                <a:gd name="connsiteX20" fmla="*/ 643569 w 713817"/>
                <a:gd name="connsiteY20" fmla="*/ 653988 h 766468"/>
                <a:gd name="connsiteX21" fmla="*/ 587961 w 713817"/>
                <a:gd name="connsiteY21" fmla="*/ 598721 h 76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3817" h="766468">
                  <a:moveTo>
                    <a:pt x="59437" y="-1699"/>
                  </a:moveTo>
                  <a:cubicBezTo>
                    <a:pt x="-27074" y="158368"/>
                    <a:pt x="-20921" y="364542"/>
                    <a:pt x="74998" y="519153"/>
                  </a:cubicBezTo>
                  <a:cubicBezTo>
                    <a:pt x="167926" y="668959"/>
                    <a:pt x="341631" y="764770"/>
                    <a:pt x="517722" y="764770"/>
                  </a:cubicBezTo>
                  <a:cubicBezTo>
                    <a:pt x="523395" y="764770"/>
                    <a:pt x="529067" y="764661"/>
                    <a:pt x="534739" y="764460"/>
                  </a:cubicBezTo>
                  <a:cubicBezTo>
                    <a:pt x="538289" y="764336"/>
                    <a:pt x="541838" y="764181"/>
                    <a:pt x="545387" y="763964"/>
                  </a:cubicBezTo>
                  <a:cubicBezTo>
                    <a:pt x="543480" y="739151"/>
                    <a:pt x="541388" y="715966"/>
                    <a:pt x="539343" y="695229"/>
                  </a:cubicBezTo>
                  <a:lnTo>
                    <a:pt x="539187" y="695539"/>
                  </a:lnTo>
                  <a:lnTo>
                    <a:pt x="539187" y="693617"/>
                  </a:lnTo>
                  <a:cubicBezTo>
                    <a:pt x="537917" y="680816"/>
                    <a:pt x="536661" y="668975"/>
                    <a:pt x="535483" y="658297"/>
                  </a:cubicBezTo>
                  <a:cubicBezTo>
                    <a:pt x="531361" y="620465"/>
                    <a:pt x="528556" y="597047"/>
                    <a:pt x="529888" y="596830"/>
                  </a:cubicBezTo>
                  <a:cubicBezTo>
                    <a:pt x="529904" y="596830"/>
                    <a:pt x="529904" y="596830"/>
                    <a:pt x="529904" y="596830"/>
                  </a:cubicBezTo>
                  <a:cubicBezTo>
                    <a:pt x="530555" y="596830"/>
                    <a:pt x="532043" y="602549"/>
                    <a:pt x="534197" y="612918"/>
                  </a:cubicBezTo>
                  <a:cubicBezTo>
                    <a:pt x="535607" y="619582"/>
                    <a:pt x="537204" y="628183"/>
                    <a:pt x="538940" y="638443"/>
                  </a:cubicBezTo>
                  <a:lnTo>
                    <a:pt x="536863" y="183490"/>
                  </a:lnTo>
                  <a:cubicBezTo>
                    <a:pt x="388234" y="116925"/>
                    <a:pt x="242224" y="51042"/>
                    <a:pt x="212204" y="35714"/>
                  </a:cubicBezTo>
                  <a:cubicBezTo>
                    <a:pt x="147111" y="2470"/>
                    <a:pt x="59437" y="-1699"/>
                    <a:pt x="59437" y="-1699"/>
                  </a:cubicBezTo>
                  <a:moveTo>
                    <a:pt x="587961" y="598721"/>
                  </a:moveTo>
                  <a:lnTo>
                    <a:pt x="545635" y="682738"/>
                  </a:lnTo>
                  <a:cubicBezTo>
                    <a:pt x="548812" y="706310"/>
                    <a:pt x="551912" y="733665"/>
                    <a:pt x="554438" y="763360"/>
                  </a:cubicBezTo>
                  <a:cubicBezTo>
                    <a:pt x="608945" y="759190"/>
                    <a:pt x="663205" y="745629"/>
                    <a:pt x="712381" y="722397"/>
                  </a:cubicBezTo>
                  <a:lnTo>
                    <a:pt x="643569" y="653988"/>
                  </a:lnTo>
                  <a:lnTo>
                    <a:pt x="587961" y="598721"/>
                  </a:lnTo>
                </a:path>
              </a:pathLst>
            </a:custGeom>
            <a:solidFill>
              <a:srgbClr val="20353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E75D68B-5A80-3BB3-03B5-095910D2340B}"/>
                </a:ext>
              </a:extLst>
            </p:cNvPr>
            <p:cNvSpPr/>
            <p:nvPr/>
          </p:nvSpPr>
          <p:spPr>
            <a:xfrm flipV="1">
              <a:off x="5387772" y="3265648"/>
              <a:ext cx="20713" cy="130902"/>
            </a:xfrm>
            <a:custGeom>
              <a:avLst/>
              <a:gdLst>
                <a:gd name="connsiteX0" fmla="*/ -1190 w 24884"/>
                <a:gd name="connsiteY0" fmla="*/ -1917 h 167133"/>
                <a:gd name="connsiteX1" fmla="*/ -1206 w 24884"/>
                <a:gd name="connsiteY1" fmla="*/ -1917 h 167133"/>
                <a:gd name="connsiteX2" fmla="*/ 4389 w 24884"/>
                <a:gd name="connsiteY2" fmla="*/ 59549 h 167133"/>
                <a:gd name="connsiteX3" fmla="*/ 8093 w 24884"/>
                <a:gd name="connsiteY3" fmla="*/ 94870 h 167133"/>
                <a:gd name="connsiteX4" fmla="*/ 8249 w 24884"/>
                <a:gd name="connsiteY4" fmla="*/ 96481 h 167133"/>
                <a:gd name="connsiteX5" fmla="*/ 14293 w 24884"/>
                <a:gd name="connsiteY5" fmla="*/ 165217 h 167133"/>
                <a:gd name="connsiteX6" fmla="*/ 23344 w 24884"/>
                <a:gd name="connsiteY6" fmla="*/ 164612 h 167133"/>
                <a:gd name="connsiteX7" fmla="*/ 14541 w 24884"/>
                <a:gd name="connsiteY7" fmla="*/ 83990 h 167133"/>
                <a:gd name="connsiteX8" fmla="*/ 10899 w 24884"/>
                <a:gd name="connsiteY8" fmla="*/ 58697 h 167133"/>
                <a:gd name="connsiteX9" fmla="*/ 7846 w 24884"/>
                <a:gd name="connsiteY9" fmla="*/ 39696 h 167133"/>
                <a:gd name="connsiteX10" fmla="*/ 3103 w 24884"/>
                <a:gd name="connsiteY10" fmla="*/ 14170 h 167133"/>
                <a:gd name="connsiteX11" fmla="*/ -1190 w 24884"/>
                <a:gd name="connsiteY11" fmla="*/ -1917 h 16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84" h="167133">
                  <a:moveTo>
                    <a:pt x="-1190" y="-1917"/>
                  </a:moveTo>
                  <a:cubicBezTo>
                    <a:pt x="-1190" y="-1917"/>
                    <a:pt x="-1190" y="-1917"/>
                    <a:pt x="-1206" y="-1917"/>
                  </a:cubicBezTo>
                  <a:cubicBezTo>
                    <a:pt x="-2538" y="-1700"/>
                    <a:pt x="267" y="21718"/>
                    <a:pt x="4389" y="59549"/>
                  </a:cubicBezTo>
                  <a:cubicBezTo>
                    <a:pt x="5567" y="70227"/>
                    <a:pt x="6823" y="82068"/>
                    <a:pt x="8093" y="94870"/>
                  </a:cubicBezTo>
                  <a:cubicBezTo>
                    <a:pt x="8140" y="95412"/>
                    <a:pt x="8202" y="95955"/>
                    <a:pt x="8249" y="96481"/>
                  </a:cubicBezTo>
                  <a:cubicBezTo>
                    <a:pt x="10294" y="117218"/>
                    <a:pt x="12386" y="140404"/>
                    <a:pt x="14293" y="165217"/>
                  </a:cubicBezTo>
                  <a:cubicBezTo>
                    <a:pt x="17300" y="165046"/>
                    <a:pt x="20322" y="164845"/>
                    <a:pt x="23344" y="164612"/>
                  </a:cubicBezTo>
                  <a:cubicBezTo>
                    <a:pt x="20818" y="134917"/>
                    <a:pt x="17718" y="107563"/>
                    <a:pt x="14541" y="83990"/>
                  </a:cubicBezTo>
                  <a:cubicBezTo>
                    <a:pt x="13332" y="74985"/>
                    <a:pt x="12108" y="66523"/>
                    <a:pt x="10899" y="58697"/>
                  </a:cubicBezTo>
                  <a:cubicBezTo>
                    <a:pt x="9845" y="51862"/>
                    <a:pt x="8822" y="45508"/>
                    <a:pt x="7846" y="39696"/>
                  </a:cubicBezTo>
                  <a:cubicBezTo>
                    <a:pt x="6110" y="29436"/>
                    <a:pt x="4513" y="20834"/>
                    <a:pt x="3103" y="14170"/>
                  </a:cubicBezTo>
                  <a:cubicBezTo>
                    <a:pt x="949" y="3802"/>
                    <a:pt x="-539" y="-1917"/>
                    <a:pt x="-1190" y="-1917"/>
                  </a:cubicBezTo>
                </a:path>
              </a:pathLst>
            </a:custGeom>
            <a:solidFill>
              <a:srgbClr val="0F191D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36DA32-A0BB-0292-1A53-460AA57A6D90}"/>
                </a:ext>
              </a:extLst>
            </p:cNvPr>
            <p:cNvSpPr/>
            <p:nvPr/>
          </p:nvSpPr>
          <p:spPr>
            <a:xfrm flipV="1">
              <a:off x="5024585" y="3337306"/>
              <a:ext cx="686032" cy="645497"/>
            </a:xfrm>
            <a:custGeom>
              <a:avLst/>
              <a:gdLst>
                <a:gd name="connsiteX0" fmla="*/ 820213 w 824160"/>
                <a:gd name="connsiteY0" fmla="*/ 366115 h 824159"/>
                <a:gd name="connsiteX1" fmla="*/ 366205 w 824160"/>
                <a:gd name="connsiteY1" fmla="*/ 820 h 824159"/>
                <a:gd name="connsiteX2" fmla="*/ 910 w 824160"/>
                <a:gd name="connsiteY2" fmla="*/ 454812 h 824159"/>
                <a:gd name="connsiteX3" fmla="*/ 454902 w 824160"/>
                <a:gd name="connsiteY3" fmla="*/ 820122 h 824159"/>
                <a:gd name="connsiteX4" fmla="*/ 820213 w 824160"/>
                <a:gd name="connsiteY4" fmla="*/ 366115 h 8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160" h="824159">
                  <a:moveTo>
                    <a:pt x="820213" y="366115"/>
                  </a:moveTo>
                  <a:cubicBezTo>
                    <a:pt x="795725" y="139871"/>
                    <a:pt x="592465" y="-23683"/>
                    <a:pt x="366205" y="820"/>
                  </a:cubicBezTo>
                  <a:cubicBezTo>
                    <a:pt x="139961" y="25308"/>
                    <a:pt x="-23593" y="228568"/>
                    <a:pt x="910" y="454812"/>
                  </a:cubicBezTo>
                  <a:cubicBezTo>
                    <a:pt x="25398" y="681056"/>
                    <a:pt x="228658" y="844610"/>
                    <a:pt x="454902" y="820122"/>
                  </a:cubicBezTo>
                  <a:cubicBezTo>
                    <a:pt x="681146" y="795620"/>
                    <a:pt x="844700" y="592359"/>
                    <a:pt x="820213" y="366115"/>
                  </a:cubicBezTo>
                </a:path>
              </a:pathLst>
            </a:custGeom>
            <a:solidFill>
              <a:srgbClr val="13AA5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D0AEE34-2192-BCA0-0E57-F72A525B55DF}"/>
                </a:ext>
              </a:extLst>
            </p:cNvPr>
            <p:cNvSpPr/>
            <p:nvPr/>
          </p:nvSpPr>
          <p:spPr>
            <a:xfrm flipV="1">
              <a:off x="5165305" y="3522767"/>
              <a:ext cx="413226" cy="287574"/>
            </a:xfrm>
            <a:custGeom>
              <a:avLst/>
              <a:gdLst>
                <a:gd name="connsiteX0" fmla="*/ 212199 w 496426"/>
                <a:gd name="connsiteY0" fmla="*/ -1604 h 367170"/>
                <a:gd name="connsiteX1" fmla="*/ -1523 w 496426"/>
                <a:gd name="connsiteY1" fmla="*/ 177463 h 367170"/>
                <a:gd name="connsiteX2" fmla="*/ 60951 w 496426"/>
                <a:gd name="connsiteY2" fmla="*/ 252041 h 367170"/>
                <a:gd name="connsiteX3" fmla="*/ 204279 w 496426"/>
                <a:gd name="connsiteY3" fmla="*/ 131976 h 367170"/>
                <a:gd name="connsiteX4" fmla="*/ 424045 w 496426"/>
                <a:gd name="connsiteY4" fmla="*/ 365566 h 367170"/>
                <a:gd name="connsiteX5" fmla="*/ 494903 w 496426"/>
                <a:gd name="connsiteY5" fmla="*/ 298893 h 367170"/>
                <a:gd name="connsiteX6" fmla="*/ 212199 w 496426"/>
                <a:gd name="connsiteY6" fmla="*/ -1604 h 3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26" h="367170">
                  <a:moveTo>
                    <a:pt x="212199" y="-1604"/>
                  </a:moveTo>
                  <a:lnTo>
                    <a:pt x="-1523" y="177463"/>
                  </a:lnTo>
                  <a:lnTo>
                    <a:pt x="60951" y="252041"/>
                  </a:lnTo>
                  <a:lnTo>
                    <a:pt x="204279" y="131976"/>
                  </a:lnTo>
                  <a:lnTo>
                    <a:pt x="424045" y="365566"/>
                  </a:lnTo>
                  <a:lnTo>
                    <a:pt x="494903" y="298893"/>
                  </a:lnTo>
                  <a:lnTo>
                    <a:pt x="212199" y="-1604"/>
                  </a:lnTo>
                </a:path>
              </a:pathLst>
            </a:custGeom>
            <a:solidFill>
              <a:srgbClr val="FFFFFF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12E590B-75AB-1117-48C0-FB7B9900C971}"/>
                </a:ext>
              </a:extLst>
            </p:cNvPr>
            <p:cNvSpPr/>
            <p:nvPr/>
          </p:nvSpPr>
          <p:spPr>
            <a:xfrm flipV="1">
              <a:off x="4100921" y="3429086"/>
              <a:ext cx="431938" cy="181946"/>
            </a:xfrm>
            <a:custGeom>
              <a:avLst/>
              <a:gdLst>
                <a:gd name="connsiteX0" fmla="*/ 518089 w 518906"/>
                <a:gd name="connsiteY0" fmla="*/ 230494 h 232305"/>
                <a:gd name="connsiteX1" fmla="*/ 497740 w 518906"/>
                <a:gd name="connsiteY1" fmla="*/ 221179 h 232305"/>
                <a:gd name="connsiteX2" fmla="*/ 441946 w 518906"/>
                <a:gd name="connsiteY2" fmla="*/ 196847 h 232305"/>
                <a:gd name="connsiteX3" fmla="*/ 258770 w 518906"/>
                <a:gd name="connsiteY3" fmla="*/ 114287 h 232305"/>
                <a:gd name="connsiteX4" fmla="*/ 75763 w 518906"/>
                <a:gd name="connsiteY4" fmla="*/ 31123 h 232305"/>
                <a:gd name="connsiteX5" fmla="*/ 20067 w 518906"/>
                <a:gd name="connsiteY5" fmla="*/ 6419 h 232305"/>
                <a:gd name="connsiteX6" fmla="*/ -808 w 518906"/>
                <a:gd name="connsiteY6" fmla="*/ -1687 h 232305"/>
                <a:gd name="connsiteX7" fmla="*/ 18729 w 518906"/>
                <a:gd name="connsiteY7" fmla="*/ 9271 h 232305"/>
                <a:gd name="connsiteX8" fmla="*/ 73348 w 518906"/>
                <a:gd name="connsiteY8" fmla="*/ 36284 h 232305"/>
                <a:gd name="connsiteX9" fmla="*/ 255422 w 518906"/>
                <a:gd name="connsiteY9" fmla="*/ 121618 h 232305"/>
                <a:gd name="connsiteX10" fmla="*/ 439714 w 518906"/>
                <a:gd name="connsiteY10" fmla="*/ 202101 h 232305"/>
                <a:gd name="connsiteX11" fmla="*/ 496609 w 518906"/>
                <a:gd name="connsiteY11" fmla="*/ 224108 h 232305"/>
                <a:gd name="connsiteX12" fmla="*/ 518089 w 518906"/>
                <a:gd name="connsiteY12" fmla="*/ 230494 h 23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8906" h="232305">
                  <a:moveTo>
                    <a:pt x="518089" y="230494"/>
                  </a:moveTo>
                  <a:cubicBezTo>
                    <a:pt x="518275" y="229967"/>
                    <a:pt x="511007" y="226666"/>
                    <a:pt x="497740" y="221179"/>
                  </a:cubicBezTo>
                  <a:cubicBezTo>
                    <a:pt x="483172" y="214825"/>
                    <a:pt x="464434" y="206642"/>
                    <a:pt x="441946" y="196847"/>
                  </a:cubicBezTo>
                  <a:cubicBezTo>
                    <a:pt x="393684" y="175087"/>
                    <a:pt x="329604" y="146214"/>
                    <a:pt x="258770" y="114287"/>
                  </a:cubicBezTo>
                  <a:cubicBezTo>
                    <a:pt x="187988" y="82113"/>
                    <a:pt x="123972" y="53023"/>
                    <a:pt x="75763" y="31123"/>
                  </a:cubicBezTo>
                  <a:cubicBezTo>
                    <a:pt x="53321" y="21173"/>
                    <a:pt x="34609" y="12866"/>
                    <a:pt x="20067" y="6419"/>
                  </a:cubicBezTo>
                  <a:cubicBezTo>
                    <a:pt x="6851" y="731"/>
                    <a:pt x="-572" y="-2182"/>
                    <a:pt x="-808" y="-1687"/>
                  </a:cubicBezTo>
                  <a:cubicBezTo>
                    <a:pt x="-1050" y="-1175"/>
                    <a:pt x="5918" y="2699"/>
                    <a:pt x="18729" y="9271"/>
                  </a:cubicBezTo>
                  <a:cubicBezTo>
                    <a:pt x="31539" y="15827"/>
                    <a:pt x="50197" y="25064"/>
                    <a:pt x="73348" y="36284"/>
                  </a:cubicBezTo>
                  <a:cubicBezTo>
                    <a:pt x="119662" y="58726"/>
                    <a:pt x="183955" y="89056"/>
                    <a:pt x="255422" y="121618"/>
                  </a:cubicBezTo>
                  <a:cubicBezTo>
                    <a:pt x="326891" y="154133"/>
                    <a:pt x="392042" y="182619"/>
                    <a:pt x="439714" y="202101"/>
                  </a:cubicBezTo>
                  <a:cubicBezTo>
                    <a:pt x="463551" y="211818"/>
                    <a:pt x="483032" y="219242"/>
                    <a:pt x="496609" y="224108"/>
                  </a:cubicBezTo>
                  <a:cubicBezTo>
                    <a:pt x="510278" y="228727"/>
                    <a:pt x="517903" y="231005"/>
                    <a:pt x="518089" y="230494"/>
                  </a:cubicBezTo>
                </a:path>
              </a:pathLst>
            </a:custGeom>
            <a:solidFill>
              <a:srgbClr val="F57F62"/>
            </a:solidFill>
            <a:ln w="1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1095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Jose</dc:creator>
  <cp:lastModifiedBy>Deepak Jose</cp:lastModifiedBy>
  <cp:revision>4</cp:revision>
  <dcterms:created xsi:type="dcterms:W3CDTF">2022-05-19T15:14:28Z</dcterms:created>
  <dcterms:modified xsi:type="dcterms:W3CDTF">2022-05-19T15:41:10Z</dcterms:modified>
</cp:coreProperties>
</file>