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Shape 81"/>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2" name="Shape 82"/>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Shape 87"/>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8" name="Shape 88"/>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Shape 93"/>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4" name="Shape 94"/>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Shape 99"/>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0" name="Shape 100"/>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Shape 105"/>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06" name="Shape 10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1" name="Shape 11"/>
        <p:cNvGrpSpPr/>
        <p:nvPr/>
      </p:nvGrpSpPr>
      <p:grpSpPr>
        <a:xfrm>
          <a:off x="0" y="0"/>
          <a:ext cx="0" cy="0"/>
          <a:chOff x="0" y="0"/>
          <a:chExt cx="0" cy="0"/>
        </a:xfrm>
      </p:grpSpPr>
      <p:sp>
        <p:nvSpPr>
          <p:cNvPr id="12" name="Shape 12"/>
          <p:cNvSpPr txBox="1"/>
          <p:nvPr>
            <p:ph type="ctrTitle"/>
          </p:nvPr>
        </p:nvSpPr>
        <p:spPr>
          <a:xfrm>
            <a:off x="1524000" y="1122363"/>
            <a:ext cx="9144000" cy="2387600"/>
          </a:xfrm>
          <a:prstGeom prst="rect">
            <a:avLst/>
          </a:prstGeom>
          <a:noFill/>
          <a:ln>
            <a:noFill/>
          </a:ln>
        </p:spPr>
        <p:txBody>
          <a:bodyPr anchorCtr="0" anchor="b" bIns="91425" lIns="91425" spcFirstLastPara="1" rIns="91425" wrap="square" tIns="91425"/>
          <a:lstStyle>
            <a:lvl1pPr lvl="0" marR="0" rtl="0" algn="ctr">
              <a:lnSpc>
                <a:spcPct val="90000"/>
              </a:lnSpc>
              <a:spcBef>
                <a:spcPts val="0"/>
              </a:spcBef>
              <a:spcAft>
                <a:spcPts val="0"/>
              </a:spcAft>
              <a:buClr>
                <a:schemeClr val="dk1"/>
              </a:buClr>
              <a:buSzPts val="6000"/>
              <a:buFont typeface="Calibri"/>
              <a:buNone/>
              <a:defRPr b="0" i="0" sz="60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3" name="Shape 13"/>
          <p:cNvSpPr txBox="1"/>
          <p:nvPr>
            <p:ph idx="1" type="subTitle"/>
          </p:nvPr>
        </p:nvSpPr>
        <p:spPr>
          <a:xfrm>
            <a:off x="1524000" y="3602038"/>
            <a:ext cx="9144000" cy="1655762"/>
          </a:xfrm>
          <a:prstGeom prst="rect">
            <a:avLst/>
          </a:prstGeom>
          <a:noFill/>
          <a:ln>
            <a:noFill/>
          </a:ln>
        </p:spPr>
        <p:txBody>
          <a:bodyPr anchorCtr="0" anchor="t" bIns="91425" lIns="91425" spcFirstLastPara="1" rIns="91425" wrap="square" tIns="91425"/>
          <a:lstStyle>
            <a:lvl1pPr lvl="0" marR="0" rtl="0" algn="ctr">
              <a:lnSpc>
                <a:spcPct val="90000"/>
              </a:lnSpc>
              <a:spcBef>
                <a:spcPts val="10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1pPr>
            <a:lvl2pPr lvl="1" marR="0" rtl="0" algn="ctr">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2pPr>
            <a:lvl3pPr lvl="2" marR="0" rtl="0" algn="ctr">
              <a:lnSpc>
                <a:spcPct val="90000"/>
              </a:lnSpc>
              <a:spcBef>
                <a:spcPts val="5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3pPr>
            <a:lvl4pPr lvl="3"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4pPr>
            <a:lvl5pPr lvl="4"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5pPr>
            <a:lvl6pPr lvl="5"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6pPr>
            <a:lvl7pPr lvl="6"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7pPr>
            <a:lvl8pPr lvl="7"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8pPr>
            <a:lvl9pPr lvl="8"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9pPr>
          </a:lstStyle>
          <a:p/>
        </p:txBody>
      </p:sp>
      <p:sp>
        <p:nvSpPr>
          <p:cNvPr id="14" name="Shape 14"/>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5" name="Shape 15"/>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6" name="Shape 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68" name="Shape 68"/>
        <p:cNvGrpSpPr/>
        <p:nvPr/>
      </p:nvGrpSpPr>
      <p:grpSpPr>
        <a:xfrm>
          <a:off x="0" y="0"/>
          <a:ext cx="0" cy="0"/>
          <a:chOff x="0" y="0"/>
          <a:chExt cx="0" cy="0"/>
        </a:xfrm>
      </p:grpSpPr>
      <p:sp>
        <p:nvSpPr>
          <p:cNvPr id="69" name="Shape 69"/>
          <p:cNvSpPr txBox="1"/>
          <p:nvPr>
            <p:ph type="title"/>
          </p:nvPr>
        </p:nvSpPr>
        <p:spPr>
          <a:xfrm>
            <a:off x="838200" y="365125"/>
            <a:ext cx="10515600" cy="1325563"/>
          </a:xfrm>
          <a:prstGeom prst="rect">
            <a:avLst/>
          </a:prstGeom>
          <a:noFill/>
          <a:ln>
            <a:noFill/>
          </a:ln>
        </p:spPr>
        <p:txBody>
          <a:bodyPr anchorCtr="0" anchor="ctr" bIns="91425" lIns="91425" spcFirstLastPara="1" rIns="91425" wrap="square" tIns="91425"/>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0" name="Shape 70"/>
          <p:cNvSpPr txBox="1"/>
          <p:nvPr>
            <p:ph idx="1" type="body"/>
          </p:nvPr>
        </p:nvSpPr>
        <p:spPr>
          <a:xfrm rot="5400000">
            <a:off x="3920331" y="-1256506"/>
            <a:ext cx="4351338" cy="10515600"/>
          </a:xfrm>
          <a:prstGeom prst="rect">
            <a:avLst/>
          </a:prstGeom>
          <a:noFill/>
          <a:ln>
            <a:noFill/>
          </a:ln>
        </p:spPr>
        <p:txBody>
          <a:bodyPr anchorCtr="0" anchor="t" bIns="91425" lIns="91425" spcFirstLastPara="1" rIns="91425" wrap="square" tIns="91425"/>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71" name="Shape 71"/>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2" name="Shape 72"/>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3" name="Shape 7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Shape 75"/>
          <p:cNvSpPr txBox="1"/>
          <p:nvPr>
            <p:ph type="title"/>
          </p:nvPr>
        </p:nvSpPr>
        <p:spPr>
          <a:xfrm rot="5400000">
            <a:off x="7133431" y="1956594"/>
            <a:ext cx="5811838" cy="2628900"/>
          </a:xfrm>
          <a:prstGeom prst="rect">
            <a:avLst/>
          </a:prstGeom>
          <a:noFill/>
          <a:ln>
            <a:noFill/>
          </a:ln>
        </p:spPr>
        <p:txBody>
          <a:bodyPr anchorCtr="0" anchor="ctr" bIns="91425" lIns="91425" spcFirstLastPara="1" rIns="91425" wrap="square" tIns="91425"/>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6" name="Shape 76"/>
          <p:cNvSpPr txBox="1"/>
          <p:nvPr>
            <p:ph idx="1" type="body"/>
          </p:nvPr>
        </p:nvSpPr>
        <p:spPr>
          <a:xfrm rot="5400000">
            <a:off x="1799431" y="-596106"/>
            <a:ext cx="5811838" cy="7734300"/>
          </a:xfrm>
          <a:prstGeom prst="rect">
            <a:avLst/>
          </a:prstGeom>
          <a:noFill/>
          <a:ln>
            <a:noFill/>
          </a:ln>
        </p:spPr>
        <p:txBody>
          <a:bodyPr anchorCtr="0" anchor="t" bIns="91425" lIns="91425" spcFirstLastPara="1" rIns="91425" wrap="square" tIns="91425"/>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77" name="Shape 77"/>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8" name="Shape 78"/>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9" name="Shape 7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17" name="Shape 17"/>
        <p:cNvGrpSpPr/>
        <p:nvPr/>
      </p:nvGrpSpPr>
      <p:grpSpPr>
        <a:xfrm>
          <a:off x="0" y="0"/>
          <a:ext cx="0" cy="0"/>
          <a:chOff x="0" y="0"/>
          <a:chExt cx="0" cy="0"/>
        </a:xfrm>
      </p:grpSpPr>
      <p:sp>
        <p:nvSpPr>
          <p:cNvPr id="18" name="Shape 18"/>
          <p:cNvSpPr txBox="1"/>
          <p:nvPr>
            <p:ph type="title"/>
          </p:nvPr>
        </p:nvSpPr>
        <p:spPr>
          <a:xfrm>
            <a:off x="838200" y="365125"/>
            <a:ext cx="10515600" cy="1325563"/>
          </a:xfrm>
          <a:prstGeom prst="rect">
            <a:avLst/>
          </a:prstGeom>
          <a:noFill/>
          <a:ln>
            <a:noFill/>
          </a:ln>
        </p:spPr>
        <p:txBody>
          <a:bodyPr anchorCtr="0" anchor="ctr" bIns="91425" lIns="91425" spcFirstLastPara="1" rIns="91425" wrap="square" tIns="91425"/>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9" name="Shape 19"/>
          <p:cNvSpPr txBox="1"/>
          <p:nvPr>
            <p:ph idx="1" type="body"/>
          </p:nvPr>
        </p:nvSpPr>
        <p:spPr>
          <a:xfrm>
            <a:off x="838200" y="1825625"/>
            <a:ext cx="10515600" cy="4351338"/>
          </a:xfrm>
          <a:prstGeom prst="rect">
            <a:avLst/>
          </a:prstGeom>
          <a:noFill/>
          <a:ln>
            <a:noFill/>
          </a:ln>
        </p:spPr>
        <p:txBody>
          <a:bodyPr anchorCtr="0" anchor="t" bIns="91425" lIns="91425" spcFirstLastPara="1" rIns="91425" wrap="square" tIns="91425"/>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20" name="Shape 20"/>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1" name="Shape 21"/>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2" name="Shape 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3" name="Shape 23"/>
        <p:cNvGrpSpPr/>
        <p:nvPr/>
      </p:nvGrpSpPr>
      <p:grpSpPr>
        <a:xfrm>
          <a:off x="0" y="0"/>
          <a:ext cx="0" cy="0"/>
          <a:chOff x="0" y="0"/>
          <a:chExt cx="0" cy="0"/>
        </a:xfrm>
      </p:grpSpPr>
      <p:sp>
        <p:nvSpPr>
          <p:cNvPr id="24" name="Shape 24"/>
          <p:cNvSpPr txBox="1"/>
          <p:nvPr>
            <p:ph type="title"/>
          </p:nvPr>
        </p:nvSpPr>
        <p:spPr>
          <a:xfrm>
            <a:off x="831850" y="1709738"/>
            <a:ext cx="10515600" cy="2852737"/>
          </a:xfrm>
          <a:prstGeom prst="rect">
            <a:avLst/>
          </a:prstGeom>
          <a:noFill/>
          <a:ln>
            <a:noFill/>
          </a:ln>
        </p:spPr>
        <p:txBody>
          <a:bodyPr anchorCtr="0" anchor="b" bIns="91425" lIns="91425" spcFirstLastPara="1" rIns="91425" wrap="square" tIns="91425"/>
          <a:lstStyle>
            <a:lvl1pPr lvl="0" marR="0" rtl="0" algn="l">
              <a:lnSpc>
                <a:spcPct val="90000"/>
              </a:lnSpc>
              <a:spcBef>
                <a:spcPts val="0"/>
              </a:spcBef>
              <a:spcAft>
                <a:spcPts val="0"/>
              </a:spcAft>
              <a:buClr>
                <a:schemeClr val="dk1"/>
              </a:buClr>
              <a:buSzPts val="6000"/>
              <a:buFont typeface="Calibri"/>
              <a:buNone/>
              <a:defRPr b="0" i="0" sz="60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5" name="Shape 25"/>
          <p:cNvSpPr txBox="1"/>
          <p:nvPr>
            <p:ph idx="1" type="body"/>
          </p:nvPr>
        </p:nvSpPr>
        <p:spPr>
          <a:xfrm>
            <a:off x="831850" y="4589463"/>
            <a:ext cx="10515600" cy="1500187"/>
          </a:xfrm>
          <a:prstGeom prst="rect">
            <a:avLst/>
          </a:prstGeom>
          <a:noFill/>
          <a:ln>
            <a:noFill/>
          </a:ln>
        </p:spPr>
        <p:txBody>
          <a:bodyPr anchorCtr="0" anchor="t" bIns="91425" lIns="91425" spcFirstLastPara="1" rIns="91425" wrap="square" tIns="91425"/>
          <a:lstStyle>
            <a:lvl1pPr indent="-228600" lvl="0" marL="457200" marR="0" rtl="0" algn="l">
              <a:lnSpc>
                <a:spcPct val="90000"/>
              </a:lnSpc>
              <a:spcBef>
                <a:spcPts val="1000"/>
              </a:spcBef>
              <a:spcAft>
                <a:spcPts val="0"/>
              </a:spcAft>
              <a:buClr>
                <a:srgbClr val="888888"/>
              </a:buClr>
              <a:buSzPts val="2400"/>
              <a:buFont typeface="Arial"/>
              <a:buNone/>
              <a:defRPr b="0" i="0" sz="2400" u="none" cap="none" strike="noStrike">
                <a:solidFill>
                  <a:srgbClr val="888888"/>
                </a:solidFill>
                <a:latin typeface="Calibri"/>
                <a:ea typeface="Calibri"/>
                <a:cs typeface="Calibri"/>
                <a:sym typeface="Calibri"/>
              </a:defRPr>
            </a:lvl1pPr>
            <a:lvl2pPr indent="-228600" lvl="1" marL="914400" marR="0" rtl="0" algn="l">
              <a:lnSpc>
                <a:spcPct val="90000"/>
              </a:lnSpc>
              <a:spcBef>
                <a:spcPts val="5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500"/>
              </a:spcBef>
              <a:spcAft>
                <a:spcPts val="0"/>
              </a:spcAft>
              <a:buClr>
                <a:srgbClr val="888888"/>
              </a:buClr>
              <a:buSzPts val="1800"/>
              <a:buFont typeface="Arial"/>
              <a:buNone/>
              <a:defRPr b="0" i="0" sz="18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9pPr>
          </a:lstStyle>
          <a:p/>
        </p:txBody>
      </p:sp>
      <p:sp>
        <p:nvSpPr>
          <p:cNvPr id="26" name="Shape 26"/>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7" name="Shape 27"/>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8" name="Shape 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29" name="Shape 29"/>
        <p:cNvGrpSpPr/>
        <p:nvPr/>
      </p:nvGrpSpPr>
      <p:grpSpPr>
        <a:xfrm>
          <a:off x="0" y="0"/>
          <a:ext cx="0" cy="0"/>
          <a:chOff x="0" y="0"/>
          <a:chExt cx="0" cy="0"/>
        </a:xfrm>
      </p:grpSpPr>
      <p:sp>
        <p:nvSpPr>
          <p:cNvPr id="30" name="Shape 30"/>
          <p:cNvSpPr txBox="1"/>
          <p:nvPr>
            <p:ph type="title"/>
          </p:nvPr>
        </p:nvSpPr>
        <p:spPr>
          <a:xfrm>
            <a:off x="838200" y="365125"/>
            <a:ext cx="10515600" cy="1325563"/>
          </a:xfrm>
          <a:prstGeom prst="rect">
            <a:avLst/>
          </a:prstGeom>
          <a:noFill/>
          <a:ln>
            <a:noFill/>
          </a:ln>
        </p:spPr>
        <p:txBody>
          <a:bodyPr anchorCtr="0" anchor="ctr" bIns="91425" lIns="91425" spcFirstLastPara="1" rIns="91425" wrap="square" tIns="91425"/>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1" name="Shape 31"/>
          <p:cNvSpPr txBox="1"/>
          <p:nvPr>
            <p:ph idx="1" type="body"/>
          </p:nvPr>
        </p:nvSpPr>
        <p:spPr>
          <a:xfrm>
            <a:off x="838200" y="1825625"/>
            <a:ext cx="5181600" cy="4351338"/>
          </a:xfrm>
          <a:prstGeom prst="rect">
            <a:avLst/>
          </a:prstGeom>
          <a:noFill/>
          <a:ln>
            <a:noFill/>
          </a:ln>
        </p:spPr>
        <p:txBody>
          <a:bodyPr anchorCtr="0" anchor="t" bIns="91425" lIns="91425" spcFirstLastPara="1" rIns="91425" wrap="square" tIns="91425"/>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2" name="Shape 32"/>
          <p:cNvSpPr txBox="1"/>
          <p:nvPr>
            <p:ph idx="2" type="body"/>
          </p:nvPr>
        </p:nvSpPr>
        <p:spPr>
          <a:xfrm>
            <a:off x="6172200" y="1825625"/>
            <a:ext cx="5181600" cy="4351338"/>
          </a:xfrm>
          <a:prstGeom prst="rect">
            <a:avLst/>
          </a:prstGeom>
          <a:noFill/>
          <a:ln>
            <a:noFill/>
          </a:ln>
        </p:spPr>
        <p:txBody>
          <a:bodyPr anchorCtr="0" anchor="t" bIns="91425" lIns="91425" spcFirstLastPara="1" rIns="91425" wrap="square" tIns="91425"/>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3" name="Shape 33"/>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4" name="Shape 34"/>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5" name="Shape 3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36" name="Shape 36"/>
        <p:cNvGrpSpPr/>
        <p:nvPr/>
      </p:nvGrpSpPr>
      <p:grpSpPr>
        <a:xfrm>
          <a:off x="0" y="0"/>
          <a:ext cx="0" cy="0"/>
          <a:chOff x="0" y="0"/>
          <a:chExt cx="0" cy="0"/>
        </a:xfrm>
      </p:grpSpPr>
      <p:sp>
        <p:nvSpPr>
          <p:cNvPr id="37" name="Shape 37"/>
          <p:cNvSpPr txBox="1"/>
          <p:nvPr>
            <p:ph type="title"/>
          </p:nvPr>
        </p:nvSpPr>
        <p:spPr>
          <a:xfrm>
            <a:off x="839788" y="365125"/>
            <a:ext cx="10515600" cy="1325563"/>
          </a:xfrm>
          <a:prstGeom prst="rect">
            <a:avLst/>
          </a:prstGeom>
          <a:noFill/>
          <a:ln>
            <a:noFill/>
          </a:ln>
        </p:spPr>
        <p:txBody>
          <a:bodyPr anchorCtr="0" anchor="ctr" bIns="91425" lIns="91425" spcFirstLastPara="1" rIns="91425" wrap="square" tIns="91425"/>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8" name="Shape 38"/>
          <p:cNvSpPr txBox="1"/>
          <p:nvPr>
            <p:ph idx="1" type="body"/>
          </p:nvPr>
        </p:nvSpPr>
        <p:spPr>
          <a:xfrm>
            <a:off x="839788" y="1681163"/>
            <a:ext cx="5157787" cy="823912"/>
          </a:xfrm>
          <a:prstGeom prst="rect">
            <a:avLst/>
          </a:prstGeom>
          <a:noFill/>
          <a:ln>
            <a:noFill/>
          </a:ln>
        </p:spPr>
        <p:txBody>
          <a:bodyPr anchorCtr="0" anchor="b" bIns="91425" lIns="91425" spcFirstLastPara="1" rIns="91425" wrap="square" tIns="91425"/>
          <a:lstStyle>
            <a:lvl1pPr indent="-228600" lvl="0" marL="457200" marR="0" rtl="0" algn="l">
              <a:lnSpc>
                <a:spcPct val="90000"/>
              </a:lnSpc>
              <a:spcBef>
                <a:spcPts val="1000"/>
              </a:spcBef>
              <a:spcAft>
                <a:spcPts val="0"/>
              </a:spcAft>
              <a:buClr>
                <a:schemeClr val="dk1"/>
              </a:buClr>
              <a:buSzPts val="2400"/>
              <a:buFont typeface="Arial"/>
              <a:buNone/>
              <a:defRPr b="1" i="0" sz="2400" u="none" cap="none" strike="noStrike">
                <a:solidFill>
                  <a:schemeClr val="dk1"/>
                </a:solidFill>
                <a:latin typeface="Calibri"/>
                <a:ea typeface="Calibri"/>
                <a:cs typeface="Calibri"/>
                <a:sym typeface="Calibri"/>
              </a:defRPr>
            </a:lvl1pPr>
            <a:lvl2pPr indent="-228600" lvl="1" marL="914400" marR="0" rtl="0" algn="l">
              <a:lnSpc>
                <a:spcPct val="90000"/>
              </a:lnSpc>
              <a:spcBef>
                <a:spcPts val="500"/>
              </a:spcBef>
              <a:spcAft>
                <a:spcPts val="0"/>
              </a:spcAft>
              <a:buClr>
                <a:schemeClr val="dk1"/>
              </a:buClr>
              <a:buSzPts val="20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chemeClr val="dk1"/>
              </a:buClr>
              <a:buSzPts val="18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39" name="Shape 39"/>
          <p:cNvSpPr txBox="1"/>
          <p:nvPr>
            <p:ph idx="2" type="body"/>
          </p:nvPr>
        </p:nvSpPr>
        <p:spPr>
          <a:xfrm>
            <a:off x="839788" y="2505075"/>
            <a:ext cx="5157787" cy="3684588"/>
          </a:xfrm>
          <a:prstGeom prst="rect">
            <a:avLst/>
          </a:prstGeom>
          <a:noFill/>
          <a:ln>
            <a:noFill/>
          </a:ln>
        </p:spPr>
        <p:txBody>
          <a:bodyPr anchorCtr="0" anchor="t" bIns="91425" lIns="91425" spcFirstLastPara="1" rIns="91425" wrap="square" tIns="91425"/>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40" name="Shape 40"/>
          <p:cNvSpPr txBox="1"/>
          <p:nvPr>
            <p:ph idx="3" type="body"/>
          </p:nvPr>
        </p:nvSpPr>
        <p:spPr>
          <a:xfrm>
            <a:off x="6172200" y="1681163"/>
            <a:ext cx="5183188" cy="823912"/>
          </a:xfrm>
          <a:prstGeom prst="rect">
            <a:avLst/>
          </a:prstGeom>
          <a:noFill/>
          <a:ln>
            <a:noFill/>
          </a:ln>
        </p:spPr>
        <p:txBody>
          <a:bodyPr anchorCtr="0" anchor="b" bIns="91425" lIns="91425" spcFirstLastPara="1" rIns="91425" wrap="square" tIns="91425"/>
          <a:lstStyle>
            <a:lvl1pPr indent="-228600" lvl="0" marL="457200" marR="0" rtl="0" algn="l">
              <a:lnSpc>
                <a:spcPct val="90000"/>
              </a:lnSpc>
              <a:spcBef>
                <a:spcPts val="1000"/>
              </a:spcBef>
              <a:spcAft>
                <a:spcPts val="0"/>
              </a:spcAft>
              <a:buClr>
                <a:schemeClr val="dk1"/>
              </a:buClr>
              <a:buSzPts val="2400"/>
              <a:buFont typeface="Arial"/>
              <a:buNone/>
              <a:defRPr b="1" i="0" sz="2400" u="none" cap="none" strike="noStrike">
                <a:solidFill>
                  <a:schemeClr val="dk1"/>
                </a:solidFill>
                <a:latin typeface="Calibri"/>
                <a:ea typeface="Calibri"/>
                <a:cs typeface="Calibri"/>
                <a:sym typeface="Calibri"/>
              </a:defRPr>
            </a:lvl1pPr>
            <a:lvl2pPr indent="-228600" lvl="1" marL="914400" marR="0" rtl="0" algn="l">
              <a:lnSpc>
                <a:spcPct val="90000"/>
              </a:lnSpc>
              <a:spcBef>
                <a:spcPts val="500"/>
              </a:spcBef>
              <a:spcAft>
                <a:spcPts val="0"/>
              </a:spcAft>
              <a:buClr>
                <a:schemeClr val="dk1"/>
              </a:buClr>
              <a:buSzPts val="20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chemeClr val="dk1"/>
              </a:buClr>
              <a:buSzPts val="18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41" name="Shape 41"/>
          <p:cNvSpPr txBox="1"/>
          <p:nvPr>
            <p:ph idx="4" type="body"/>
          </p:nvPr>
        </p:nvSpPr>
        <p:spPr>
          <a:xfrm>
            <a:off x="6172200" y="2505075"/>
            <a:ext cx="5183188" cy="3684588"/>
          </a:xfrm>
          <a:prstGeom prst="rect">
            <a:avLst/>
          </a:prstGeom>
          <a:noFill/>
          <a:ln>
            <a:noFill/>
          </a:ln>
        </p:spPr>
        <p:txBody>
          <a:bodyPr anchorCtr="0" anchor="t" bIns="91425" lIns="91425" spcFirstLastPara="1" rIns="91425" wrap="square" tIns="91425"/>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42" name="Shape 42"/>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3" name="Shape 43"/>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4" name="Shape 4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5" name="Shape 45"/>
        <p:cNvGrpSpPr/>
        <p:nvPr/>
      </p:nvGrpSpPr>
      <p:grpSpPr>
        <a:xfrm>
          <a:off x="0" y="0"/>
          <a:ext cx="0" cy="0"/>
          <a:chOff x="0" y="0"/>
          <a:chExt cx="0" cy="0"/>
        </a:xfrm>
      </p:grpSpPr>
      <p:sp>
        <p:nvSpPr>
          <p:cNvPr id="46" name="Shape 46"/>
          <p:cNvSpPr txBox="1"/>
          <p:nvPr>
            <p:ph type="title"/>
          </p:nvPr>
        </p:nvSpPr>
        <p:spPr>
          <a:xfrm>
            <a:off x="838200" y="365125"/>
            <a:ext cx="10515600" cy="1325563"/>
          </a:xfrm>
          <a:prstGeom prst="rect">
            <a:avLst/>
          </a:prstGeom>
          <a:noFill/>
          <a:ln>
            <a:noFill/>
          </a:ln>
        </p:spPr>
        <p:txBody>
          <a:bodyPr anchorCtr="0" anchor="ctr" bIns="91425" lIns="91425" spcFirstLastPara="1" rIns="91425" wrap="square" tIns="91425"/>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7" name="Shape 47"/>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8" name="Shape 48"/>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9" name="Shape 4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0" name="Shape 50"/>
        <p:cNvGrpSpPr/>
        <p:nvPr/>
      </p:nvGrpSpPr>
      <p:grpSpPr>
        <a:xfrm>
          <a:off x="0" y="0"/>
          <a:ext cx="0" cy="0"/>
          <a:chOff x="0" y="0"/>
          <a:chExt cx="0" cy="0"/>
        </a:xfrm>
      </p:grpSpPr>
      <p:sp>
        <p:nvSpPr>
          <p:cNvPr id="51" name="Shape 51"/>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2" name="Shape 52"/>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3" name="Shape 5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54" name="Shape 54"/>
        <p:cNvGrpSpPr/>
        <p:nvPr/>
      </p:nvGrpSpPr>
      <p:grpSpPr>
        <a:xfrm>
          <a:off x="0" y="0"/>
          <a:ext cx="0" cy="0"/>
          <a:chOff x="0" y="0"/>
          <a:chExt cx="0" cy="0"/>
        </a:xfrm>
      </p:grpSpPr>
      <p:sp>
        <p:nvSpPr>
          <p:cNvPr id="55" name="Shape 55"/>
          <p:cNvSpPr txBox="1"/>
          <p:nvPr>
            <p:ph type="title"/>
          </p:nvPr>
        </p:nvSpPr>
        <p:spPr>
          <a:xfrm>
            <a:off x="839788" y="457200"/>
            <a:ext cx="3932237" cy="1600200"/>
          </a:xfrm>
          <a:prstGeom prst="rect">
            <a:avLst/>
          </a:prstGeom>
          <a:noFill/>
          <a:ln>
            <a:noFill/>
          </a:ln>
        </p:spPr>
        <p:txBody>
          <a:bodyPr anchorCtr="0" anchor="b" bIns="91425" lIns="91425" spcFirstLastPara="1" rIns="91425" wrap="square" tIns="91425"/>
          <a:lstStyle>
            <a:lvl1pPr lvl="0" marR="0" rtl="0" algn="l">
              <a:lnSpc>
                <a:spcPct val="90000"/>
              </a:lnSpc>
              <a:spcBef>
                <a:spcPts val="0"/>
              </a:spcBef>
              <a:spcAft>
                <a:spcPts val="0"/>
              </a:spcAft>
              <a:buClr>
                <a:schemeClr val="dk1"/>
              </a:buClr>
              <a:buSzPts val="3200"/>
              <a:buFont typeface="Calibri"/>
              <a:buNone/>
              <a:defRPr b="0" i="0" sz="32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6" name="Shape 56"/>
          <p:cNvSpPr txBox="1"/>
          <p:nvPr>
            <p:ph idx="1" type="body"/>
          </p:nvPr>
        </p:nvSpPr>
        <p:spPr>
          <a:xfrm>
            <a:off x="5183188" y="987425"/>
            <a:ext cx="6172200" cy="4873625"/>
          </a:xfrm>
          <a:prstGeom prst="rect">
            <a:avLst/>
          </a:prstGeom>
          <a:noFill/>
          <a:ln>
            <a:noFill/>
          </a:ln>
        </p:spPr>
        <p:txBody>
          <a:bodyPr anchorCtr="0" anchor="t" bIns="91425" lIns="91425" spcFirstLastPara="1" rIns="91425" wrap="square" tIns="91425"/>
          <a:lstStyle>
            <a:lvl1pPr indent="-431800" lvl="0" marL="457200" marR="0" rtl="0" algn="l">
              <a:lnSpc>
                <a:spcPct val="90000"/>
              </a:lnSpc>
              <a:spcBef>
                <a:spcPts val="100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90000"/>
              </a:lnSpc>
              <a:spcBef>
                <a:spcPts val="5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57" name="Shape 57"/>
          <p:cNvSpPr txBox="1"/>
          <p:nvPr>
            <p:ph idx="2" type="body"/>
          </p:nvPr>
        </p:nvSpPr>
        <p:spPr>
          <a:xfrm>
            <a:off x="839788" y="2057400"/>
            <a:ext cx="3932237" cy="3811588"/>
          </a:xfrm>
          <a:prstGeom prst="rect">
            <a:avLst/>
          </a:prstGeom>
          <a:noFill/>
          <a:ln>
            <a:noFill/>
          </a:ln>
        </p:spPr>
        <p:txBody>
          <a:bodyPr anchorCtr="0" anchor="t" bIns="91425" lIns="91425" spcFirstLastPara="1" rIns="91425" wrap="square" tIns="91425"/>
          <a:lstStyle>
            <a:lvl1pPr indent="-228600" lvl="0" marL="457200" marR="0" rtl="0" algn="l">
              <a:lnSpc>
                <a:spcPct val="90000"/>
              </a:lnSpc>
              <a:spcBef>
                <a:spcPts val="10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1pPr>
            <a:lvl2pPr indent="-228600" lvl="1" marL="914400" marR="0" rtl="0" algn="l">
              <a:lnSpc>
                <a:spcPct val="90000"/>
              </a:lnSpc>
              <a:spcBef>
                <a:spcPts val="500"/>
              </a:spcBef>
              <a:spcAft>
                <a:spcPts val="0"/>
              </a:spcAft>
              <a:buClr>
                <a:schemeClr val="dk1"/>
              </a:buClr>
              <a:buSzPts val="1400"/>
              <a:buFont typeface="Arial"/>
              <a:buNone/>
              <a:defRPr b="0" i="0" sz="14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9pPr>
          </a:lstStyle>
          <a:p/>
        </p:txBody>
      </p:sp>
      <p:sp>
        <p:nvSpPr>
          <p:cNvPr id="58" name="Shape 58"/>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9" name="Shape 59"/>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0" name="Shape 6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61" name="Shape 61"/>
        <p:cNvGrpSpPr/>
        <p:nvPr/>
      </p:nvGrpSpPr>
      <p:grpSpPr>
        <a:xfrm>
          <a:off x="0" y="0"/>
          <a:ext cx="0" cy="0"/>
          <a:chOff x="0" y="0"/>
          <a:chExt cx="0" cy="0"/>
        </a:xfrm>
      </p:grpSpPr>
      <p:sp>
        <p:nvSpPr>
          <p:cNvPr id="62" name="Shape 62"/>
          <p:cNvSpPr txBox="1"/>
          <p:nvPr>
            <p:ph type="title"/>
          </p:nvPr>
        </p:nvSpPr>
        <p:spPr>
          <a:xfrm>
            <a:off x="839788" y="457200"/>
            <a:ext cx="3932237" cy="1600200"/>
          </a:xfrm>
          <a:prstGeom prst="rect">
            <a:avLst/>
          </a:prstGeom>
          <a:noFill/>
          <a:ln>
            <a:noFill/>
          </a:ln>
        </p:spPr>
        <p:txBody>
          <a:bodyPr anchorCtr="0" anchor="b" bIns="91425" lIns="91425" spcFirstLastPara="1" rIns="91425" wrap="square" tIns="91425"/>
          <a:lstStyle>
            <a:lvl1pPr lvl="0" marR="0" rtl="0" algn="l">
              <a:lnSpc>
                <a:spcPct val="90000"/>
              </a:lnSpc>
              <a:spcBef>
                <a:spcPts val="0"/>
              </a:spcBef>
              <a:spcAft>
                <a:spcPts val="0"/>
              </a:spcAft>
              <a:buClr>
                <a:schemeClr val="dk1"/>
              </a:buClr>
              <a:buSzPts val="3200"/>
              <a:buFont typeface="Calibri"/>
              <a:buNone/>
              <a:defRPr b="0" i="0" sz="32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63" name="Shape 63"/>
          <p:cNvSpPr/>
          <p:nvPr>
            <p:ph idx="2" type="pic"/>
          </p:nvPr>
        </p:nvSpPr>
        <p:spPr>
          <a:xfrm>
            <a:off x="5183188" y="987425"/>
            <a:ext cx="6172200" cy="4873625"/>
          </a:xfrm>
          <a:prstGeom prst="rect">
            <a:avLst/>
          </a:prstGeom>
          <a:noFill/>
          <a:ln>
            <a:noFill/>
          </a:ln>
        </p:spPr>
        <p:txBody>
          <a:bodyPr anchorCtr="0" anchor="t" bIns="91425" lIns="91425" spcFirstLastPara="1" rIns="91425" wrap="square" tIns="91425"/>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4" name="Shape 64"/>
          <p:cNvSpPr txBox="1"/>
          <p:nvPr>
            <p:ph idx="1" type="body"/>
          </p:nvPr>
        </p:nvSpPr>
        <p:spPr>
          <a:xfrm>
            <a:off x="839788" y="2057400"/>
            <a:ext cx="3932237" cy="3811588"/>
          </a:xfrm>
          <a:prstGeom prst="rect">
            <a:avLst/>
          </a:prstGeom>
          <a:noFill/>
          <a:ln>
            <a:noFill/>
          </a:ln>
        </p:spPr>
        <p:txBody>
          <a:bodyPr anchorCtr="0" anchor="t" bIns="91425" lIns="91425" spcFirstLastPara="1" rIns="91425" wrap="square" tIns="91425"/>
          <a:lstStyle>
            <a:lvl1pPr indent="-228600" lvl="0" marL="457200" marR="0" rtl="0" algn="l">
              <a:lnSpc>
                <a:spcPct val="90000"/>
              </a:lnSpc>
              <a:spcBef>
                <a:spcPts val="10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1pPr>
            <a:lvl2pPr indent="-228600" lvl="1" marL="914400" marR="0" rtl="0" algn="l">
              <a:lnSpc>
                <a:spcPct val="90000"/>
              </a:lnSpc>
              <a:spcBef>
                <a:spcPts val="500"/>
              </a:spcBef>
              <a:spcAft>
                <a:spcPts val="0"/>
              </a:spcAft>
              <a:buClr>
                <a:schemeClr val="dk1"/>
              </a:buClr>
              <a:buSzPts val="1400"/>
              <a:buFont typeface="Arial"/>
              <a:buNone/>
              <a:defRPr b="0" i="0" sz="14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9pPr>
          </a:lstStyle>
          <a:p/>
        </p:txBody>
      </p:sp>
      <p:sp>
        <p:nvSpPr>
          <p:cNvPr id="65" name="Shape 65"/>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6" name="Shape 66"/>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7" name="Shape 6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838200" y="365125"/>
            <a:ext cx="10515600" cy="1325563"/>
          </a:xfrm>
          <a:prstGeom prst="rect">
            <a:avLst/>
          </a:prstGeom>
          <a:noFill/>
          <a:ln>
            <a:noFill/>
          </a:ln>
        </p:spPr>
        <p:txBody>
          <a:bodyPr anchorCtr="0" anchor="ctr" bIns="91425" lIns="91425" spcFirstLastPara="1" rIns="91425" wrap="square" tIns="91425"/>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Shape 7"/>
          <p:cNvSpPr txBox="1"/>
          <p:nvPr>
            <p:ph idx="1" type="body"/>
          </p:nvPr>
        </p:nvSpPr>
        <p:spPr>
          <a:xfrm>
            <a:off x="838200" y="1825625"/>
            <a:ext cx="10515600" cy="4351338"/>
          </a:xfrm>
          <a:prstGeom prst="rect">
            <a:avLst/>
          </a:prstGeom>
          <a:noFill/>
          <a:ln>
            <a:noFill/>
          </a:ln>
        </p:spPr>
        <p:txBody>
          <a:bodyPr anchorCtr="0" anchor="t" bIns="91425" lIns="91425" spcFirstLastPara="1" rIns="91425" wrap="square" tIns="91425"/>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Shape 8"/>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Shape 9"/>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Shape 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Shape 84"/>
          <p:cNvSpPr txBox="1"/>
          <p:nvPr>
            <p:ph type="ctrTitle"/>
          </p:nvPr>
        </p:nvSpPr>
        <p:spPr>
          <a:xfrm>
            <a:off x="1524000" y="508388"/>
            <a:ext cx="9144000" cy="238770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1"/>
              </a:buClr>
              <a:buSzPts val="5400"/>
              <a:buFont typeface="Calibri"/>
              <a:buNone/>
            </a:pPr>
            <a:r>
              <a:rPr b="0" i="0" lang="en-US" sz="5400" u="none" cap="none" strike="noStrike">
                <a:solidFill>
                  <a:schemeClr val="dk1"/>
                </a:solidFill>
                <a:latin typeface="Calibri"/>
                <a:ea typeface="Calibri"/>
                <a:cs typeface="Calibri"/>
                <a:sym typeface="Calibri"/>
              </a:rPr>
              <a:t>Talking Data AdTracking </a:t>
            </a:r>
            <a:br>
              <a:rPr b="0" i="0" lang="en-US" sz="5400" u="none" cap="none" strike="noStrike">
                <a:solidFill>
                  <a:schemeClr val="dk1"/>
                </a:solidFill>
                <a:latin typeface="Calibri"/>
                <a:ea typeface="Calibri"/>
                <a:cs typeface="Calibri"/>
                <a:sym typeface="Calibri"/>
              </a:rPr>
            </a:br>
            <a:r>
              <a:rPr b="0" i="0" lang="en-US" sz="5400" u="none" cap="none" strike="noStrike">
                <a:solidFill>
                  <a:schemeClr val="dk1"/>
                </a:solidFill>
                <a:latin typeface="Calibri"/>
                <a:ea typeface="Calibri"/>
                <a:cs typeface="Calibri"/>
                <a:sym typeface="Calibri"/>
              </a:rPr>
              <a:t>Fraud Detection</a:t>
            </a:r>
            <a:endParaRPr/>
          </a:p>
        </p:txBody>
      </p:sp>
      <p:sp>
        <p:nvSpPr>
          <p:cNvPr id="85" name="Shape 85"/>
          <p:cNvSpPr txBox="1"/>
          <p:nvPr>
            <p:ph idx="1" type="subTitle"/>
          </p:nvPr>
        </p:nvSpPr>
        <p:spPr>
          <a:xfrm>
            <a:off x="1524000" y="3231338"/>
            <a:ext cx="9144000" cy="1655700"/>
          </a:xfrm>
          <a:prstGeom prst="rect">
            <a:avLst/>
          </a:prstGeom>
          <a:noFill/>
          <a:ln>
            <a:noFill/>
          </a:ln>
        </p:spPr>
        <p:txBody>
          <a:bodyPr anchorCtr="0" anchor="t" bIns="45700" lIns="91425" spcFirstLastPara="1" rIns="91425" wrap="square" tIns="45700">
            <a:noAutofit/>
          </a:bodyPr>
          <a:lstStyle/>
          <a:p>
            <a:pPr indent="0" lvl="0" marL="0" marR="0" rtl="0" algn="ctr">
              <a:lnSpc>
                <a:spcPct val="70000"/>
              </a:lnSpc>
              <a:spcBef>
                <a:spcPts val="0"/>
              </a:spcBef>
              <a:spcAft>
                <a:spcPts val="0"/>
              </a:spcAft>
              <a:buClr>
                <a:schemeClr val="dk1"/>
              </a:buClr>
              <a:buSzPts val="1202"/>
              <a:buFont typeface="Arial"/>
              <a:buNone/>
            </a:pPr>
            <a:r>
              <a:rPr b="0" i="0" lang="en-US" u="none" cap="none" strike="noStrike">
                <a:solidFill>
                  <a:schemeClr val="dk1"/>
                </a:solidFill>
                <a:latin typeface="Calibri"/>
                <a:ea typeface="Calibri"/>
                <a:cs typeface="Calibri"/>
                <a:sym typeface="Calibri"/>
              </a:rPr>
              <a:t>IE 583 Project</a:t>
            </a:r>
            <a:endParaRPr/>
          </a:p>
          <a:p>
            <a:pPr indent="0" lvl="0" marL="0" marR="0" rtl="0" algn="ctr">
              <a:lnSpc>
                <a:spcPct val="70000"/>
              </a:lnSpc>
              <a:spcBef>
                <a:spcPts val="1000"/>
              </a:spcBef>
              <a:spcAft>
                <a:spcPts val="0"/>
              </a:spcAft>
              <a:buClr>
                <a:schemeClr val="dk1"/>
              </a:buClr>
              <a:buSzPts val="1202"/>
              <a:buFont typeface="Arial"/>
              <a:buNone/>
            </a:pPr>
            <a:r>
              <a:rPr b="0" i="0" lang="en-US" u="none" cap="none" strike="noStrike">
                <a:solidFill>
                  <a:schemeClr val="dk1"/>
                </a:solidFill>
                <a:latin typeface="Calibri"/>
                <a:ea typeface="Calibri"/>
                <a:cs typeface="Calibri"/>
                <a:sym typeface="Calibri"/>
              </a:rPr>
              <a:t>Group – P7</a:t>
            </a:r>
            <a:endParaRPr/>
          </a:p>
          <a:p>
            <a:pPr indent="0" lvl="0" marL="0" marR="0" rtl="0" algn="ctr">
              <a:lnSpc>
                <a:spcPct val="70000"/>
              </a:lnSpc>
              <a:spcBef>
                <a:spcPts val="1000"/>
              </a:spcBef>
              <a:spcAft>
                <a:spcPts val="0"/>
              </a:spcAft>
              <a:buClr>
                <a:schemeClr val="dk1"/>
              </a:buClr>
              <a:buSzPts val="1202"/>
              <a:buFont typeface="Arial"/>
              <a:buNone/>
            </a:pPr>
            <a:r>
              <a:rPr b="0" i="0" lang="en-US" u="none" cap="none" strike="noStrike">
                <a:solidFill>
                  <a:schemeClr val="dk1"/>
                </a:solidFill>
                <a:latin typeface="Calibri"/>
                <a:ea typeface="Calibri"/>
                <a:cs typeface="Calibri"/>
                <a:sym typeface="Calibri"/>
              </a:rPr>
              <a:t>Aditya-Rao Madahavaran</a:t>
            </a:r>
            <a:endParaRPr b="0" i="0" u="none" cap="none" strike="noStrike">
              <a:solidFill>
                <a:schemeClr val="dk1"/>
              </a:solidFill>
              <a:latin typeface="Calibri"/>
              <a:ea typeface="Calibri"/>
              <a:cs typeface="Calibri"/>
              <a:sym typeface="Calibri"/>
            </a:endParaRPr>
          </a:p>
          <a:p>
            <a:pPr indent="0" lvl="0" marL="0" marR="0" rtl="0" algn="ctr">
              <a:lnSpc>
                <a:spcPct val="70000"/>
              </a:lnSpc>
              <a:spcBef>
                <a:spcPts val="1000"/>
              </a:spcBef>
              <a:spcAft>
                <a:spcPts val="0"/>
              </a:spcAft>
              <a:buClr>
                <a:schemeClr val="dk1"/>
              </a:buClr>
              <a:buSzPts val="1202"/>
              <a:buFont typeface="Arial"/>
              <a:buNone/>
            </a:pPr>
            <a:r>
              <a:rPr b="0" i="0" lang="en-US" u="none" cap="none" strike="noStrike">
                <a:solidFill>
                  <a:schemeClr val="dk1"/>
                </a:solidFill>
                <a:latin typeface="Calibri"/>
                <a:ea typeface="Calibri"/>
                <a:cs typeface="Calibri"/>
                <a:sym typeface="Calibri"/>
              </a:rPr>
              <a:t>Deepak-George Thomas</a:t>
            </a:r>
            <a:endParaRPr/>
          </a:p>
          <a:p>
            <a:pPr indent="0" lvl="0" marL="0" marR="0" rtl="0" algn="ctr">
              <a:lnSpc>
                <a:spcPct val="70000"/>
              </a:lnSpc>
              <a:spcBef>
                <a:spcPts val="1000"/>
              </a:spcBef>
              <a:spcAft>
                <a:spcPts val="0"/>
              </a:spcAft>
              <a:buClr>
                <a:schemeClr val="dk1"/>
              </a:buClr>
              <a:buSzPts val="1202"/>
              <a:buFont typeface="Arial"/>
              <a:buNone/>
            </a:pPr>
            <a:r>
              <a:rPr b="0" i="0" lang="en-US" u="none" cap="none" strike="noStrike">
                <a:solidFill>
                  <a:schemeClr val="dk1"/>
                </a:solidFill>
                <a:latin typeface="Calibri"/>
                <a:ea typeface="Calibri"/>
                <a:cs typeface="Calibri"/>
                <a:sym typeface="Calibri"/>
              </a:rPr>
              <a:t>Nishant Kumar</a:t>
            </a:r>
            <a:endParaRPr b="0" i="0" u="none" cap="none" strike="noStrike">
              <a:solidFill>
                <a:schemeClr val="dk1"/>
              </a:solidFill>
              <a:latin typeface="Calibri"/>
              <a:ea typeface="Calibri"/>
              <a:cs typeface="Calibri"/>
              <a:sym typeface="Calibri"/>
            </a:endParaRPr>
          </a:p>
          <a:p>
            <a:pPr indent="0" lvl="0" marL="0" marR="0" rtl="0" algn="ctr">
              <a:lnSpc>
                <a:spcPct val="70000"/>
              </a:lnSpc>
              <a:spcBef>
                <a:spcPts val="1000"/>
              </a:spcBef>
              <a:spcAft>
                <a:spcPts val="0"/>
              </a:spcAft>
              <a:buClr>
                <a:schemeClr val="dk1"/>
              </a:buClr>
              <a:buSzPts val="780"/>
              <a:buFont typeface="Arial"/>
              <a:buNone/>
            </a:pPr>
            <a:br>
              <a:rPr b="0" i="0" lang="en-US" u="none" cap="none" strike="noStrike">
                <a:solidFill>
                  <a:schemeClr val="dk1"/>
                </a:solidFill>
                <a:latin typeface="Calibri"/>
                <a:ea typeface="Calibri"/>
                <a:cs typeface="Calibri"/>
                <a:sym typeface="Calibri"/>
              </a:rPr>
            </a:br>
            <a:r>
              <a:rPr b="0" i="0" lang="en-US" u="none" cap="none" strike="noStrike">
                <a:solidFill>
                  <a:schemeClr val="dk1"/>
                </a:solidFill>
                <a:latin typeface="Calibri"/>
                <a:ea typeface="Calibri"/>
                <a:cs typeface="Calibri"/>
                <a:sym typeface="Calibri"/>
              </a:rPr>
              <a:t>Date – April 27</a:t>
            </a:r>
            <a:r>
              <a:rPr b="0" baseline="30000" i="0" lang="en-US" u="none" cap="none" strike="noStrike">
                <a:solidFill>
                  <a:schemeClr val="dk1"/>
                </a:solidFill>
                <a:latin typeface="Calibri"/>
                <a:ea typeface="Calibri"/>
                <a:cs typeface="Calibri"/>
                <a:sym typeface="Calibri"/>
              </a:rPr>
              <a:t>th</a:t>
            </a:r>
            <a:r>
              <a:rPr b="0" i="0" lang="en-US" u="none" cap="none" strike="noStrike">
                <a:solidFill>
                  <a:schemeClr val="dk1"/>
                </a:solidFill>
                <a:latin typeface="Calibri"/>
                <a:ea typeface="Calibri"/>
                <a:cs typeface="Calibri"/>
                <a:sym typeface="Calibri"/>
              </a:rPr>
              <a:t> 2018</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Shape 9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400"/>
              <a:buFont typeface="Calibri"/>
              <a:buNone/>
            </a:pPr>
            <a:r>
              <a:rPr b="0" i="0" lang="en-US" sz="4400" u="none" cap="none" strike="noStrike">
                <a:solidFill>
                  <a:schemeClr val="dk1"/>
                </a:solidFill>
                <a:latin typeface="Calibri"/>
                <a:ea typeface="Calibri"/>
                <a:cs typeface="Calibri"/>
                <a:sym typeface="Calibri"/>
              </a:rPr>
              <a:t>Data Description</a:t>
            </a:r>
            <a:endParaRPr/>
          </a:p>
        </p:txBody>
      </p:sp>
      <p:sp>
        <p:nvSpPr>
          <p:cNvPr id="91" name="Shape 91"/>
          <p:cNvSpPr txBox="1"/>
          <p:nvPr>
            <p:ph idx="1" type="body"/>
          </p:nvPr>
        </p:nvSpPr>
        <p:spPr>
          <a:xfrm>
            <a:off x="838200" y="1598650"/>
            <a:ext cx="10515600" cy="4578300"/>
          </a:xfrm>
          <a:prstGeom prst="rect">
            <a:avLst/>
          </a:prstGeom>
          <a:noFill/>
          <a:ln>
            <a:noFill/>
          </a:ln>
        </p:spPr>
        <p:txBody>
          <a:bodyPr anchorCtr="0" anchor="t" bIns="45700" lIns="91425" spcFirstLastPara="1" rIns="91425" wrap="square" tIns="45700">
            <a:noAutofit/>
          </a:bodyPr>
          <a:lstStyle/>
          <a:p>
            <a:pPr indent="-228600" lvl="0" marL="228600" marR="0" rtl="0" algn="l">
              <a:lnSpc>
                <a:spcPct val="70000"/>
              </a:lnSpc>
              <a:spcBef>
                <a:spcPts val="0"/>
              </a:spcBef>
              <a:spcAft>
                <a:spcPts val="0"/>
              </a:spcAft>
              <a:buClr>
                <a:schemeClr val="dk1"/>
              </a:buClr>
              <a:buSzPts val="2590"/>
              <a:buFont typeface="Arial"/>
              <a:buChar char="•"/>
            </a:pPr>
            <a:r>
              <a:rPr b="0" i="0" lang="en-US" sz="2590" u="none" cap="none" strike="noStrike">
                <a:solidFill>
                  <a:schemeClr val="dk1"/>
                </a:solidFill>
                <a:latin typeface="Calibri"/>
                <a:ea typeface="Calibri"/>
                <a:cs typeface="Calibri"/>
                <a:sym typeface="Calibri"/>
              </a:rPr>
              <a:t>Ip			: ip address of click.</a:t>
            </a:r>
            <a:endParaRPr/>
          </a:p>
          <a:p>
            <a:pPr indent="-228600" lvl="0" marL="228600" marR="0" rtl="0" algn="l">
              <a:lnSpc>
                <a:spcPct val="70000"/>
              </a:lnSpc>
              <a:spcBef>
                <a:spcPts val="1000"/>
              </a:spcBef>
              <a:spcAft>
                <a:spcPts val="0"/>
              </a:spcAft>
              <a:buClr>
                <a:schemeClr val="dk1"/>
              </a:buClr>
              <a:buSzPts val="2590"/>
              <a:buFont typeface="Arial"/>
              <a:buChar char="•"/>
            </a:pPr>
            <a:r>
              <a:rPr b="0" i="0" lang="en-US" sz="2590" u="none" cap="none" strike="noStrike">
                <a:solidFill>
                  <a:schemeClr val="dk1"/>
                </a:solidFill>
                <a:latin typeface="Calibri"/>
                <a:ea typeface="Calibri"/>
                <a:cs typeface="Calibri"/>
                <a:sym typeface="Calibri"/>
              </a:rPr>
              <a:t>App			: app id for marketing.</a:t>
            </a:r>
            <a:endParaRPr/>
          </a:p>
          <a:p>
            <a:pPr indent="-228600" lvl="0" marL="228600" marR="0" rtl="0" algn="l">
              <a:lnSpc>
                <a:spcPct val="70000"/>
              </a:lnSpc>
              <a:spcBef>
                <a:spcPts val="1000"/>
              </a:spcBef>
              <a:spcAft>
                <a:spcPts val="0"/>
              </a:spcAft>
              <a:buClr>
                <a:schemeClr val="dk1"/>
              </a:buClr>
              <a:buSzPts val="2590"/>
              <a:buFont typeface="Arial"/>
              <a:buChar char="•"/>
            </a:pPr>
            <a:r>
              <a:rPr b="0" i="0" lang="en-US" sz="2590" u="none" cap="none" strike="noStrike">
                <a:solidFill>
                  <a:schemeClr val="dk1"/>
                </a:solidFill>
                <a:latin typeface="Calibri"/>
                <a:ea typeface="Calibri"/>
                <a:cs typeface="Calibri"/>
                <a:sym typeface="Calibri"/>
              </a:rPr>
              <a:t>Device		: device type id of user mobile phone (e.g., iphone 6 				   plus, iphone 7, huawei mate 7, etc.)</a:t>
            </a:r>
            <a:endParaRPr/>
          </a:p>
          <a:p>
            <a:pPr indent="-228600" lvl="0" marL="228600" marR="0" rtl="0" algn="l">
              <a:lnSpc>
                <a:spcPct val="70000"/>
              </a:lnSpc>
              <a:spcBef>
                <a:spcPts val="1000"/>
              </a:spcBef>
              <a:spcAft>
                <a:spcPts val="0"/>
              </a:spcAft>
              <a:buClr>
                <a:schemeClr val="dk1"/>
              </a:buClr>
              <a:buSzPts val="2590"/>
              <a:buFont typeface="Arial"/>
              <a:buChar char="•"/>
            </a:pPr>
            <a:r>
              <a:rPr b="0" i="0" lang="en-US" sz="2590" u="none" cap="none" strike="noStrike">
                <a:solidFill>
                  <a:schemeClr val="dk1"/>
                </a:solidFill>
                <a:latin typeface="Calibri"/>
                <a:ea typeface="Calibri"/>
                <a:cs typeface="Calibri"/>
                <a:sym typeface="Calibri"/>
              </a:rPr>
              <a:t>Os			: os version id of user mobile phone</a:t>
            </a:r>
            <a:endParaRPr/>
          </a:p>
          <a:p>
            <a:pPr indent="-228600" lvl="0" marL="228600" marR="0" rtl="0" algn="l">
              <a:lnSpc>
                <a:spcPct val="70000"/>
              </a:lnSpc>
              <a:spcBef>
                <a:spcPts val="1000"/>
              </a:spcBef>
              <a:spcAft>
                <a:spcPts val="0"/>
              </a:spcAft>
              <a:buClr>
                <a:schemeClr val="dk1"/>
              </a:buClr>
              <a:buSzPts val="2590"/>
              <a:buFont typeface="Arial"/>
              <a:buChar char="•"/>
            </a:pPr>
            <a:r>
              <a:rPr b="0" i="0" lang="en-US" sz="2590" u="none" cap="none" strike="noStrike">
                <a:solidFill>
                  <a:schemeClr val="dk1"/>
                </a:solidFill>
                <a:latin typeface="Calibri"/>
                <a:ea typeface="Calibri"/>
                <a:cs typeface="Calibri"/>
                <a:sym typeface="Calibri"/>
              </a:rPr>
              <a:t>Channel		: channel id of mobile ad publisher</a:t>
            </a:r>
            <a:endParaRPr/>
          </a:p>
          <a:p>
            <a:pPr indent="-228600" lvl="0" marL="228600" marR="0" rtl="0" algn="l">
              <a:lnSpc>
                <a:spcPct val="70000"/>
              </a:lnSpc>
              <a:spcBef>
                <a:spcPts val="1000"/>
              </a:spcBef>
              <a:spcAft>
                <a:spcPts val="0"/>
              </a:spcAft>
              <a:buClr>
                <a:schemeClr val="dk1"/>
              </a:buClr>
              <a:buSzPts val="2590"/>
              <a:buFont typeface="Arial"/>
              <a:buChar char="•"/>
            </a:pPr>
            <a:r>
              <a:rPr b="0" i="0" lang="en-US" sz="2590" u="none" cap="none" strike="noStrike">
                <a:solidFill>
                  <a:schemeClr val="dk1"/>
                </a:solidFill>
                <a:latin typeface="Calibri"/>
                <a:ea typeface="Calibri"/>
                <a:cs typeface="Calibri"/>
                <a:sym typeface="Calibri"/>
              </a:rPr>
              <a:t>click_time		: timestamp of click (UTC)</a:t>
            </a:r>
            <a:endParaRPr/>
          </a:p>
          <a:p>
            <a:pPr indent="-228600" lvl="0" marL="228600" marR="0" rtl="0" algn="l">
              <a:lnSpc>
                <a:spcPct val="70000"/>
              </a:lnSpc>
              <a:spcBef>
                <a:spcPts val="1000"/>
              </a:spcBef>
              <a:spcAft>
                <a:spcPts val="0"/>
              </a:spcAft>
              <a:buClr>
                <a:schemeClr val="dk1"/>
              </a:buClr>
              <a:buSzPts val="2590"/>
              <a:buFont typeface="Arial"/>
              <a:buChar char="•"/>
            </a:pPr>
            <a:r>
              <a:rPr b="0" i="0" lang="en-US" sz="2590" u="none" cap="none" strike="noStrike">
                <a:solidFill>
                  <a:schemeClr val="dk1"/>
                </a:solidFill>
                <a:latin typeface="Calibri"/>
                <a:ea typeface="Calibri"/>
                <a:cs typeface="Calibri"/>
                <a:sym typeface="Calibri"/>
              </a:rPr>
              <a:t>attributed_time	: if user download the app for after clicking an ad, this is 			  the time of the app download</a:t>
            </a:r>
            <a:endParaRPr/>
          </a:p>
          <a:p>
            <a:pPr indent="-228600" lvl="0" marL="228600" marR="0" rtl="0" algn="l">
              <a:lnSpc>
                <a:spcPct val="70000"/>
              </a:lnSpc>
              <a:spcBef>
                <a:spcPts val="1000"/>
              </a:spcBef>
              <a:spcAft>
                <a:spcPts val="0"/>
              </a:spcAft>
              <a:buClr>
                <a:schemeClr val="dk1"/>
              </a:buClr>
              <a:buSzPts val="2590"/>
              <a:buFont typeface="Arial"/>
              <a:buChar char="•"/>
            </a:pPr>
            <a:r>
              <a:rPr b="0" i="0" lang="en-US" sz="2590" u="none" cap="none" strike="noStrike">
                <a:solidFill>
                  <a:schemeClr val="dk1"/>
                </a:solidFill>
                <a:latin typeface="Calibri"/>
                <a:ea typeface="Calibri"/>
                <a:cs typeface="Calibri"/>
                <a:sym typeface="Calibri"/>
              </a:rPr>
              <a:t>is_attributed	: the target that is to be predicted, indicating the app 				  was downloaded (0 – not downloaded, 1- downloaded)</a:t>
            </a:r>
            <a:endParaRPr/>
          </a:p>
          <a:p>
            <a:pPr indent="-64135" lvl="0" marL="228600" marR="0" rtl="0" algn="l">
              <a:lnSpc>
                <a:spcPct val="70000"/>
              </a:lnSpc>
              <a:spcBef>
                <a:spcPts val="1000"/>
              </a:spcBef>
              <a:spcAft>
                <a:spcPts val="0"/>
              </a:spcAft>
              <a:buClr>
                <a:schemeClr val="dk1"/>
              </a:buClr>
              <a:buSzPts val="2590"/>
              <a:buFont typeface="Arial"/>
              <a:buNone/>
            </a:pPr>
            <a:r>
              <a:t/>
            </a:r>
            <a:endParaRPr b="0" i="0" sz="2590" u="none" cap="none" strike="noStrike">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Shape 9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400"/>
              <a:buFont typeface="Calibri"/>
              <a:buNone/>
            </a:pPr>
            <a:r>
              <a:rPr b="0" i="0" lang="en-US" sz="4400" u="none" cap="none" strike="noStrike">
                <a:solidFill>
                  <a:schemeClr val="dk1"/>
                </a:solidFill>
                <a:latin typeface="Calibri"/>
                <a:ea typeface="Calibri"/>
                <a:cs typeface="Calibri"/>
                <a:sym typeface="Calibri"/>
              </a:rPr>
              <a:t>Observation</a:t>
            </a:r>
            <a:endParaRPr/>
          </a:p>
        </p:txBody>
      </p:sp>
      <p:sp>
        <p:nvSpPr>
          <p:cNvPr id="97" name="Shape 9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2600"/>
              <a:buFont typeface="Arial"/>
              <a:buNone/>
            </a:pPr>
            <a:r>
              <a:rPr b="0" i="0" lang="en-US" sz="2600" u="none" cap="none" strike="noStrike">
                <a:solidFill>
                  <a:schemeClr val="dk1"/>
                </a:solidFill>
                <a:latin typeface="Calibri"/>
                <a:ea typeface="Calibri"/>
                <a:cs typeface="Calibri"/>
                <a:sym typeface="Calibri"/>
              </a:rPr>
              <a:t>Our Model identified 2.3 %  fraud clicks and 97.63% normal clicks</a:t>
            </a:r>
            <a:endParaRPr/>
          </a:p>
          <a:p>
            <a:pPr indent="0" lvl="0" marL="0" marR="0" rtl="0" algn="l">
              <a:lnSpc>
                <a:spcPct val="90000"/>
              </a:lnSpc>
              <a:spcBef>
                <a:spcPts val="1000"/>
              </a:spcBef>
              <a:spcAft>
                <a:spcPts val="0"/>
              </a:spcAft>
              <a:buClr>
                <a:schemeClr val="dk1"/>
              </a:buClr>
              <a:buSzPts val="2600"/>
              <a:buFont typeface="Arial"/>
              <a:buNone/>
            </a:pPr>
            <a:r>
              <a:rPr b="0" i="0" lang="en-US" sz="2600" u="none" cap="none" strike="noStrike">
                <a:solidFill>
                  <a:schemeClr val="dk1"/>
                </a:solidFill>
                <a:latin typeface="Calibri"/>
                <a:ea typeface="Calibri"/>
                <a:cs typeface="Calibri"/>
                <a:sym typeface="Calibri"/>
              </a:rPr>
              <a:t>Model combination of </a:t>
            </a:r>
            <a:endParaRPr/>
          </a:p>
          <a:p>
            <a:pPr indent="-514350" lvl="0" marL="514350" marR="0" rtl="0" algn="l">
              <a:lnSpc>
                <a:spcPct val="90000"/>
              </a:lnSpc>
              <a:spcBef>
                <a:spcPts val="1000"/>
              </a:spcBef>
              <a:spcAft>
                <a:spcPts val="0"/>
              </a:spcAft>
              <a:buClr>
                <a:schemeClr val="dk1"/>
              </a:buClr>
              <a:buSzPts val="2600"/>
              <a:buFont typeface="Arial"/>
              <a:buAutoNum type="arabicPeriod"/>
            </a:pPr>
            <a:r>
              <a:rPr b="0" i="0" lang="en-US" sz="2600" u="none" cap="none" strike="noStrike">
                <a:solidFill>
                  <a:schemeClr val="dk1"/>
                </a:solidFill>
                <a:latin typeface="Calibri"/>
                <a:ea typeface="Calibri"/>
                <a:cs typeface="Calibri"/>
                <a:sym typeface="Calibri"/>
              </a:rPr>
              <a:t>App &amp; Device :  identified App = 19 and device = 0 has top clicks 	</a:t>
            </a:r>
            <a:endParaRPr/>
          </a:p>
          <a:p>
            <a:pPr indent="-514350" lvl="0" marL="514350" marR="0" rtl="0" algn="l">
              <a:lnSpc>
                <a:spcPct val="90000"/>
              </a:lnSpc>
              <a:spcBef>
                <a:spcPts val="1000"/>
              </a:spcBef>
              <a:spcAft>
                <a:spcPts val="0"/>
              </a:spcAft>
              <a:buClr>
                <a:schemeClr val="dk1"/>
              </a:buClr>
              <a:buSzPts val="2600"/>
              <a:buFont typeface="Arial"/>
              <a:buAutoNum type="arabicPeriod"/>
            </a:pPr>
            <a:r>
              <a:rPr b="0" i="0" lang="en-US" sz="2600" u="none" cap="none" strike="noStrike">
                <a:solidFill>
                  <a:schemeClr val="dk1"/>
                </a:solidFill>
                <a:latin typeface="Calibri"/>
                <a:ea typeface="Calibri"/>
                <a:cs typeface="Calibri"/>
                <a:sym typeface="Calibri"/>
              </a:rPr>
              <a:t>App &amp; OS : identified App 19 and </a:t>
            </a:r>
            <a:r>
              <a:rPr lang="en-US" sz="2600"/>
              <a:t>operating system</a:t>
            </a:r>
            <a:r>
              <a:rPr b="0" i="0" lang="en-US" sz="2600" u="none" cap="none" strike="noStrike">
                <a:solidFill>
                  <a:schemeClr val="dk1"/>
                </a:solidFill>
                <a:latin typeface="Calibri"/>
                <a:ea typeface="Calibri"/>
                <a:cs typeface="Calibri"/>
                <a:sym typeface="Calibri"/>
              </a:rPr>
              <a:t> 24 has top clicks</a:t>
            </a:r>
            <a:endParaRPr/>
          </a:p>
          <a:p>
            <a:pPr indent="-514350" lvl="0" marL="514350" marR="0" rtl="0" algn="l">
              <a:lnSpc>
                <a:spcPct val="90000"/>
              </a:lnSpc>
              <a:spcBef>
                <a:spcPts val="1000"/>
              </a:spcBef>
              <a:spcAft>
                <a:spcPts val="0"/>
              </a:spcAft>
              <a:buClr>
                <a:schemeClr val="dk1"/>
              </a:buClr>
              <a:buSzPts val="2600"/>
              <a:buFont typeface="Arial"/>
              <a:buAutoNum type="arabicPeriod"/>
            </a:pPr>
            <a:r>
              <a:rPr b="0" i="0" lang="en-US" sz="2600" u="none" cap="none" strike="noStrike">
                <a:solidFill>
                  <a:schemeClr val="dk1"/>
                </a:solidFill>
                <a:latin typeface="Calibri"/>
                <a:ea typeface="Calibri"/>
                <a:cs typeface="Calibri"/>
                <a:sym typeface="Calibri"/>
              </a:rPr>
              <a:t>App &amp; Channel : identified App 19 and Channel 347 has top clicks</a:t>
            </a:r>
            <a:endParaRPr/>
          </a:p>
          <a:p>
            <a:pPr indent="-514350" lvl="0" marL="514350" marR="0" rtl="0" algn="l">
              <a:lnSpc>
                <a:spcPct val="90000"/>
              </a:lnSpc>
              <a:spcBef>
                <a:spcPts val="1000"/>
              </a:spcBef>
              <a:spcAft>
                <a:spcPts val="0"/>
              </a:spcAft>
              <a:buClr>
                <a:schemeClr val="dk1"/>
              </a:buClr>
              <a:buSzPts val="2600"/>
              <a:buFont typeface="Arial"/>
              <a:buAutoNum type="arabicPeriod"/>
            </a:pPr>
            <a:r>
              <a:rPr b="0" i="0" lang="en-US" sz="2600" u="none" cap="none" strike="noStrike">
                <a:solidFill>
                  <a:schemeClr val="dk1"/>
                </a:solidFill>
                <a:latin typeface="Calibri"/>
                <a:ea typeface="Calibri"/>
                <a:cs typeface="Calibri"/>
                <a:sym typeface="Calibri"/>
              </a:rPr>
              <a:t>Device &amp; OS : identified Device 0 and os 24 has top clicks</a:t>
            </a:r>
            <a:endParaRPr/>
          </a:p>
          <a:p>
            <a:pPr indent="-514350" lvl="0" marL="514350" marR="0" rtl="0" algn="l">
              <a:lnSpc>
                <a:spcPct val="90000"/>
              </a:lnSpc>
              <a:spcBef>
                <a:spcPts val="1000"/>
              </a:spcBef>
              <a:spcAft>
                <a:spcPts val="0"/>
              </a:spcAft>
              <a:buClr>
                <a:schemeClr val="dk1"/>
              </a:buClr>
              <a:buSzPts val="2600"/>
              <a:buFont typeface="Arial"/>
              <a:buAutoNum type="arabicPeriod"/>
            </a:pPr>
            <a:r>
              <a:rPr b="0" i="0" lang="en-US" sz="2600" u="none" cap="none" strike="noStrike">
                <a:solidFill>
                  <a:schemeClr val="dk1"/>
                </a:solidFill>
                <a:latin typeface="Calibri"/>
                <a:ea typeface="Calibri"/>
                <a:cs typeface="Calibri"/>
                <a:sym typeface="Calibri"/>
              </a:rPr>
              <a:t>Device &amp; Channel : identified Device 0 and Channel 347 has top clicks</a:t>
            </a:r>
            <a:endParaRPr/>
          </a:p>
          <a:p>
            <a:pPr indent="-514350" lvl="0" marL="514350" marR="0" rtl="0" algn="l">
              <a:lnSpc>
                <a:spcPct val="90000"/>
              </a:lnSpc>
              <a:spcBef>
                <a:spcPts val="1000"/>
              </a:spcBef>
              <a:spcAft>
                <a:spcPts val="0"/>
              </a:spcAft>
              <a:buClr>
                <a:schemeClr val="dk1"/>
              </a:buClr>
              <a:buSzPts val="2400"/>
              <a:buFont typeface="Arial"/>
              <a:buAutoNum type="arabicPeriod"/>
            </a:pPr>
            <a:r>
              <a:rPr b="0" i="0" lang="en-US" sz="2400" u="none" cap="none" strike="noStrike">
                <a:solidFill>
                  <a:schemeClr val="dk1"/>
                </a:solidFill>
                <a:latin typeface="Calibri"/>
                <a:ea typeface="Calibri"/>
                <a:cs typeface="Calibri"/>
                <a:sym typeface="Calibri"/>
              </a:rPr>
              <a:t>OS &amp; Channel : identified OS 33 and Channel 347 has top clicks</a:t>
            </a:r>
            <a:endParaRPr/>
          </a:p>
          <a:p>
            <a:pPr indent="0" lvl="0" marL="0" marR="0" rtl="0" algn="l">
              <a:lnSpc>
                <a:spcPct val="90000"/>
              </a:lnSpc>
              <a:spcBef>
                <a:spcPts val="1000"/>
              </a:spcBef>
              <a:spcAft>
                <a:spcPts val="0"/>
              </a:spcAft>
              <a:buClr>
                <a:schemeClr val="dk1"/>
              </a:buClr>
              <a:buSzPts val="2400"/>
              <a:buFont typeface="Arial"/>
              <a:buNone/>
            </a:pPr>
            <a:r>
              <a:rPr b="0" i="0" lang="en-US" sz="2400" u="none" cap="none" strike="noStrike">
                <a:solidFill>
                  <a:schemeClr val="dk1"/>
                </a:solidFill>
                <a:latin typeface="Calibri"/>
                <a:ea typeface="Calibri"/>
                <a:cs typeface="Calibri"/>
                <a:sym typeface="Calibri"/>
              </a:rPr>
              <a:t>We also noticed the maximum click time range 4 am – 3:00 </a:t>
            </a:r>
            <a:r>
              <a:rPr b="0" i="0" lang="en-US" sz="2400" u="none" cap="none" strike="noStrike">
                <a:solidFill>
                  <a:schemeClr val="dk1"/>
                </a:solidFill>
                <a:latin typeface="Calibri"/>
                <a:ea typeface="Calibri"/>
                <a:cs typeface="Calibri"/>
                <a:sym typeface="Calibri"/>
              </a:rPr>
              <a:t>pm</a:t>
            </a:r>
            <a:endParaRPr b="0" i="0" sz="2600" u="none" cap="none" strike="noStrike">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Shape 10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400"/>
              <a:buFont typeface="Calibri"/>
              <a:buNone/>
            </a:pPr>
            <a:r>
              <a:rPr b="0" i="0" lang="en-US" sz="4400" u="none" cap="none" strike="noStrike">
                <a:solidFill>
                  <a:schemeClr val="dk1"/>
                </a:solidFill>
                <a:latin typeface="Calibri"/>
                <a:ea typeface="Calibri"/>
                <a:cs typeface="Calibri"/>
                <a:sym typeface="Calibri"/>
              </a:rPr>
              <a:t>Recommendations </a:t>
            </a:r>
            <a:endParaRPr/>
          </a:p>
        </p:txBody>
      </p:sp>
      <p:sp>
        <p:nvSpPr>
          <p:cNvPr id="103" name="Shape 10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None/>
            </a:pPr>
            <a:r>
              <a:t/>
            </a:r>
            <a:endParaRPr/>
          </a:p>
          <a:p>
            <a:pPr indent="0" lvl="0" marL="0" marR="0" rtl="0" algn="l">
              <a:lnSpc>
                <a:spcPct val="90000"/>
              </a:lnSpc>
              <a:spcBef>
                <a:spcPts val="0"/>
              </a:spcBef>
              <a:spcAft>
                <a:spcPts val="0"/>
              </a:spcAft>
              <a:buNone/>
            </a:pPr>
            <a:r>
              <a:t/>
            </a:r>
            <a:endParaRPr/>
          </a:p>
          <a:p>
            <a:pPr indent="-228600" lvl="0" marL="228600" marR="0" rtl="0" algn="l">
              <a:lnSpc>
                <a:spcPct val="90000"/>
              </a:lnSpc>
              <a:spcBef>
                <a:spcPts val="0"/>
              </a:spcBef>
              <a:spcAft>
                <a:spcPts val="0"/>
              </a:spcAft>
              <a:buClr>
                <a:schemeClr val="dk1"/>
              </a:buClr>
              <a:buSzPts val="2800"/>
              <a:buFont typeface="Arial"/>
              <a:buChar char="•"/>
            </a:pPr>
            <a:r>
              <a:rPr lang="en-US"/>
              <a:t>M</a:t>
            </a:r>
            <a:r>
              <a:rPr b="0" i="0" lang="en-US" sz="2800" u="none" cap="none" strike="noStrike">
                <a:solidFill>
                  <a:schemeClr val="dk1"/>
                </a:solidFill>
                <a:latin typeface="Calibri"/>
                <a:ea typeface="Calibri"/>
                <a:cs typeface="Calibri"/>
                <a:sym typeface="Calibri"/>
              </a:rPr>
              <a:t>odel presented here </a:t>
            </a:r>
            <a:r>
              <a:rPr lang="en-US"/>
              <a:t>could help to </a:t>
            </a:r>
            <a:r>
              <a:rPr b="0" i="0" lang="en-US" sz="2800" u="none" cap="none" strike="noStrike">
                <a:solidFill>
                  <a:schemeClr val="dk1"/>
                </a:solidFill>
                <a:latin typeface="Calibri"/>
                <a:ea typeface="Calibri"/>
                <a:cs typeface="Calibri"/>
                <a:sym typeface="Calibri"/>
              </a:rPr>
              <a:t>identify the app, device, os, channel, or com</a:t>
            </a:r>
            <a:r>
              <a:rPr lang="en-US"/>
              <a:t>bination of any of these above features to identify the </a:t>
            </a:r>
            <a:r>
              <a:rPr lang="en-US"/>
              <a:t>fraudulent clicks</a:t>
            </a:r>
            <a:r>
              <a:rPr lang="en-US"/>
              <a:t> </a:t>
            </a:r>
            <a:endParaRPr/>
          </a:p>
          <a:p>
            <a:pPr indent="0" lvl="0" marL="0" marR="0" rtl="0" algn="l">
              <a:lnSpc>
                <a:spcPct val="90000"/>
              </a:lnSpc>
              <a:spcBef>
                <a:spcPts val="100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Shape 108"/>
          <p:cNvSpPr txBox="1"/>
          <p:nvPr>
            <p:ph type="title"/>
          </p:nvPr>
        </p:nvSpPr>
        <p:spPr>
          <a:xfrm>
            <a:off x="838200" y="365125"/>
            <a:ext cx="10515600" cy="1325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US"/>
              <a:t>Future Study and Current Assumptions</a:t>
            </a:r>
            <a:endParaRPr/>
          </a:p>
        </p:txBody>
      </p:sp>
      <p:sp>
        <p:nvSpPr>
          <p:cNvPr id="109" name="Shape 109"/>
          <p:cNvSpPr txBox="1"/>
          <p:nvPr>
            <p:ph idx="1" type="body"/>
          </p:nvPr>
        </p:nvSpPr>
        <p:spPr>
          <a:xfrm>
            <a:off x="838200" y="1825625"/>
            <a:ext cx="10515600" cy="4351200"/>
          </a:xfrm>
          <a:prstGeom prst="rect">
            <a:avLst/>
          </a:prstGeom>
        </p:spPr>
        <p:txBody>
          <a:bodyPr anchorCtr="0" anchor="t" bIns="91425" lIns="91425" spcFirstLastPara="1" rIns="91425" wrap="square" tIns="91425">
            <a:noAutofit/>
          </a:bodyPr>
          <a:lstStyle/>
          <a:p>
            <a:pPr indent="-406400" lvl="0" marL="457200" rtl="0">
              <a:lnSpc>
                <a:spcPct val="115000"/>
              </a:lnSpc>
              <a:spcBef>
                <a:spcPts val="0"/>
              </a:spcBef>
              <a:spcAft>
                <a:spcPts val="0"/>
              </a:spcAft>
              <a:buSzPts val="2800"/>
              <a:buChar char="•"/>
            </a:pPr>
            <a:r>
              <a:rPr lang="en-US"/>
              <a:t>T</a:t>
            </a:r>
            <a:r>
              <a:rPr lang="en-US"/>
              <a:t>he results of this analysis is largely based on analyzing around 20 million observations of the training data set. We assumed that the selected data points are reflective of the remaining dataset. </a:t>
            </a:r>
            <a:endParaRPr/>
          </a:p>
          <a:p>
            <a:pPr indent="-406400" lvl="0" marL="457200" rtl="0">
              <a:lnSpc>
                <a:spcPct val="115000"/>
              </a:lnSpc>
              <a:spcBef>
                <a:spcPts val="0"/>
              </a:spcBef>
              <a:spcAft>
                <a:spcPts val="0"/>
              </a:spcAft>
              <a:buSzPts val="2800"/>
              <a:buChar char="•"/>
            </a:pPr>
            <a:r>
              <a:rPr lang="en-US"/>
              <a:t>Due to computing limitations and time </a:t>
            </a:r>
            <a:r>
              <a:rPr lang="en-US"/>
              <a:t>constraints</a:t>
            </a:r>
            <a:r>
              <a:rPr lang="en-US"/>
              <a:t> we could not include all the observations in the training data set to build the model. Even the AWS with 64 GB RAM took many hours to build model from reading the 20 million records.</a:t>
            </a:r>
            <a:endParaRPr/>
          </a:p>
          <a:p>
            <a:pPr indent="-406400" lvl="0" marL="457200" rtl="0">
              <a:lnSpc>
                <a:spcPct val="115000"/>
              </a:lnSpc>
              <a:spcBef>
                <a:spcPts val="0"/>
              </a:spcBef>
              <a:spcAft>
                <a:spcPts val="0"/>
              </a:spcAft>
              <a:buSzPts val="2800"/>
              <a:buChar char="•"/>
            </a:pPr>
            <a:r>
              <a:rPr lang="en-US"/>
              <a:t>Prediction on the basis of days was neglected as data was only collected across 4 days. </a:t>
            </a:r>
            <a:endParaRPr/>
          </a:p>
          <a:p>
            <a:pPr indent="0" lvl="0" marL="0" rtl="0">
              <a:lnSpc>
                <a:spcPct val="115000"/>
              </a:lnSpc>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