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0" r:id="rId1"/>
  </p:sldMasterIdLst>
  <p:sldIdLst>
    <p:sldId id="256" r:id="rId2"/>
    <p:sldId id="257" r:id="rId3"/>
    <p:sldId id="258" r:id="rId4"/>
    <p:sldId id="259" r:id="rId5"/>
    <p:sldId id="273" r:id="rId6"/>
    <p:sldId id="260" r:id="rId7"/>
    <p:sldId id="261" r:id="rId8"/>
    <p:sldId id="272" r:id="rId9"/>
    <p:sldId id="262" r:id="rId10"/>
    <p:sldId id="264" r:id="rId11"/>
    <p:sldId id="263" r:id="rId12"/>
    <p:sldId id="265" r:id="rId13"/>
    <p:sldId id="268"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559" autoAdjust="0"/>
    <p:restoredTop sz="94660"/>
  </p:normalViewPr>
  <p:slideViewPr>
    <p:cSldViewPr snapToGrid="0">
      <p:cViewPr varScale="1">
        <p:scale>
          <a:sx n="86" d="100"/>
          <a:sy n="86" d="100"/>
        </p:scale>
        <p:origin x="81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0AA0EDF8-C1F5-464C-94B7-1432E0710F74}" type="datetimeFigureOut">
              <a:rPr lang="en-IN" smtClean="0"/>
              <a:t>27-10-2023</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D9BFCC85-2BCF-4A0B-8747-C6C22D2F2913}" type="slidenum">
              <a:rPr lang="en-IN" smtClean="0"/>
              <a:t>‹#›</a:t>
            </a:fld>
            <a:endParaRPr lang="en-IN"/>
          </a:p>
        </p:txBody>
      </p:sp>
    </p:spTree>
    <p:extLst>
      <p:ext uri="{BB962C8B-B14F-4D97-AF65-F5344CB8AC3E}">
        <p14:creationId xmlns:p14="http://schemas.microsoft.com/office/powerpoint/2010/main" val="376959606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A0EDF8-C1F5-464C-94B7-1432E0710F74}" type="datetimeFigureOut">
              <a:rPr lang="en-IN" smtClean="0"/>
              <a:t>27-10-2023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BFCC85-2BCF-4A0B-8747-C6C22D2F2913}" type="slidenum">
              <a:rPr lang="en-IN" smtClean="0"/>
              <a:t>‹#›</a:t>
            </a:fld>
            <a:endParaRPr lang="en-IN"/>
          </a:p>
        </p:txBody>
      </p:sp>
    </p:spTree>
    <p:extLst>
      <p:ext uri="{BB962C8B-B14F-4D97-AF65-F5344CB8AC3E}">
        <p14:creationId xmlns:p14="http://schemas.microsoft.com/office/powerpoint/2010/main" val="3710961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A0EDF8-C1F5-464C-94B7-1432E0710F74}" type="datetimeFigureOut">
              <a:rPr lang="en-IN" smtClean="0"/>
              <a:t>27-10-2023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BFCC85-2BCF-4A0B-8747-C6C22D2F2913}" type="slidenum">
              <a:rPr lang="en-IN" smtClean="0"/>
              <a:t>‹#›</a:t>
            </a:fld>
            <a:endParaRPr lang="en-IN"/>
          </a:p>
        </p:txBody>
      </p:sp>
    </p:spTree>
    <p:extLst>
      <p:ext uri="{BB962C8B-B14F-4D97-AF65-F5344CB8AC3E}">
        <p14:creationId xmlns:p14="http://schemas.microsoft.com/office/powerpoint/2010/main" val="1338304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A0EDF8-C1F5-464C-94B7-1432E0710F74}" type="datetimeFigureOut">
              <a:rPr lang="en-IN" smtClean="0"/>
              <a:t>27-10-2023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BFCC85-2BCF-4A0B-8747-C6C22D2F2913}" type="slidenum">
              <a:rPr lang="en-IN" smtClean="0"/>
              <a:t>‹#›</a:t>
            </a:fld>
            <a:endParaRPr lang="en-IN"/>
          </a:p>
        </p:txBody>
      </p:sp>
    </p:spTree>
    <p:extLst>
      <p:ext uri="{BB962C8B-B14F-4D97-AF65-F5344CB8AC3E}">
        <p14:creationId xmlns:p14="http://schemas.microsoft.com/office/powerpoint/2010/main" val="28073524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A0EDF8-C1F5-464C-94B7-1432E0710F74}" type="datetimeFigureOut">
              <a:rPr lang="en-IN" smtClean="0"/>
              <a:t>27-10-2023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BFCC85-2BCF-4A0B-8747-C6C22D2F2913}" type="slidenum">
              <a:rPr lang="en-IN" smtClean="0"/>
              <a:t>‹#›</a:t>
            </a:fld>
            <a:endParaRPr lang="en-IN"/>
          </a:p>
        </p:txBody>
      </p:sp>
    </p:spTree>
    <p:extLst>
      <p:ext uri="{BB962C8B-B14F-4D97-AF65-F5344CB8AC3E}">
        <p14:creationId xmlns:p14="http://schemas.microsoft.com/office/powerpoint/2010/main" val="1836481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A0EDF8-C1F5-464C-94B7-1432E0710F74}" type="datetimeFigureOut">
              <a:rPr lang="en-IN" smtClean="0"/>
              <a:t>27-10-2023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BFCC85-2BCF-4A0B-8747-C6C22D2F2913}" type="slidenum">
              <a:rPr lang="en-IN" smtClean="0"/>
              <a:t>‹#›</a:t>
            </a:fld>
            <a:endParaRPr lang="en-IN"/>
          </a:p>
        </p:txBody>
      </p:sp>
    </p:spTree>
    <p:extLst>
      <p:ext uri="{BB962C8B-B14F-4D97-AF65-F5344CB8AC3E}">
        <p14:creationId xmlns:p14="http://schemas.microsoft.com/office/powerpoint/2010/main" val="14439252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A0EDF8-C1F5-464C-94B7-1432E0710F74}" type="datetimeFigureOut">
              <a:rPr lang="en-IN" smtClean="0"/>
              <a:t>27-10-2023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BFCC85-2BCF-4A0B-8747-C6C22D2F2913}" type="slidenum">
              <a:rPr lang="en-IN" smtClean="0"/>
              <a:t>‹#›</a:t>
            </a:fld>
            <a:endParaRPr lang="en-IN"/>
          </a:p>
        </p:txBody>
      </p:sp>
    </p:spTree>
    <p:extLst>
      <p:ext uri="{BB962C8B-B14F-4D97-AF65-F5344CB8AC3E}">
        <p14:creationId xmlns:p14="http://schemas.microsoft.com/office/powerpoint/2010/main" val="32664643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A0EDF8-C1F5-464C-94B7-1432E0710F74}" type="datetimeFigureOut">
              <a:rPr lang="en-IN" smtClean="0"/>
              <a:t>27-10-2023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BFCC85-2BCF-4A0B-8747-C6C22D2F2913}" type="slidenum">
              <a:rPr lang="en-IN" smtClean="0"/>
              <a:t>‹#›</a:t>
            </a:fld>
            <a:endParaRPr lang="en-IN"/>
          </a:p>
        </p:txBody>
      </p:sp>
    </p:spTree>
    <p:extLst>
      <p:ext uri="{BB962C8B-B14F-4D97-AF65-F5344CB8AC3E}">
        <p14:creationId xmlns:p14="http://schemas.microsoft.com/office/powerpoint/2010/main" val="39189518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A0EDF8-C1F5-464C-94B7-1432E0710F74}" type="datetimeFigureOut">
              <a:rPr lang="en-IN" smtClean="0"/>
              <a:t>27-10-2023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BFCC85-2BCF-4A0B-8747-C6C22D2F2913}" type="slidenum">
              <a:rPr lang="en-IN" smtClean="0"/>
              <a:t>‹#›</a:t>
            </a:fld>
            <a:endParaRPr lang="en-IN"/>
          </a:p>
        </p:txBody>
      </p:sp>
    </p:spTree>
    <p:extLst>
      <p:ext uri="{BB962C8B-B14F-4D97-AF65-F5344CB8AC3E}">
        <p14:creationId xmlns:p14="http://schemas.microsoft.com/office/powerpoint/2010/main" val="3479151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A0EDF8-C1F5-464C-94B7-1432E0710F74}" type="datetimeFigureOut">
              <a:rPr lang="en-IN" smtClean="0"/>
              <a:t>27-10-2023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BFCC85-2BCF-4A0B-8747-C6C22D2F2913}" type="slidenum">
              <a:rPr lang="en-IN" smtClean="0"/>
              <a:t>‹#›</a:t>
            </a:fld>
            <a:endParaRPr lang="en-IN"/>
          </a:p>
        </p:txBody>
      </p:sp>
    </p:spTree>
    <p:extLst>
      <p:ext uri="{BB962C8B-B14F-4D97-AF65-F5344CB8AC3E}">
        <p14:creationId xmlns:p14="http://schemas.microsoft.com/office/powerpoint/2010/main" val="1635321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A0EDF8-C1F5-464C-94B7-1432E0710F74}" type="datetimeFigureOut">
              <a:rPr lang="en-IN" smtClean="0"/>
              <a:t>27-10-2023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BFCC85-2BCF-4A0B-8747-C6C22D2F2913}" type="slidenum">
              <a:rPr lang="en-IN" smtClean="0"/>
              <a:t>‹#›</a:t>
            </a:fld>
            <a:endParaRPr lang="en-IN"/>
          </a:p>
        </p:txBody>
      </p:sp>
    </p:spTree>
    <p:extLst>
      <p:ext uri="{BB962C8B-B14F-4D97-AF65-F5344CB8AC3E}">
        <p14:creationId xmlns:p14="http://schemas.microsoft.com/office/powerpoint/2010/main" val="335245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A0EDF8-C1F5-464C-94B7-1432E0710F74}" type="datetimeFigureOut">
              <a:rPr lang="en-IN" smtClean="0"/>
              <a:t>27-10-2023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BFCC85-2BCF-4A0B-8747-C6C22D2F2913}" type="slidenum">
              <a:rPr lang="en-IN" smtClean="0"/>
              <a:t>‹#›</a:t>
            </a:fld>
            <a:endParaRPr lang="en-IN"/>
          </a:p>
        </p:txBody>
      </p:sp>
    </p:spTree>
    <p:extLst>
      <p:ext uri="{BB962C8B-B14F-4D97-AF65-F5344CB8AC3E}">
        <p14:creationId xmlns:p14="http://schemas.microsoft.com/office/powerpoint/2010/main" val="3300885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AA0EDF8-C1F5-464C-94B7-1432E0710F74}" type="datetimeFigureOut">
              <a:rPr lang="en-IN" smtClean="0"/>
              <a:t>27-10-2023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9BFCC85-2BCF-4A0B-8747-C6C22D2F2913}" type="slidenum">
              <a:rPr lang="en-IN" smtClean="0"/>
              <a:t>‹#›</a:t>
            </a:fld>
            <a:endParaRPr lang="en-IN"/>
          </a:p>
        </p:txBody>
      </p:sp>
    </p:spTree>
    <p:extLst>
      <p:ext uri="{BB962C8B-B14F-4D97-AF65-F5344CB8AC3E}">
        <p14:creationId xmlns:p14="http://schemas.microsoft.com/office/powerpoint/2010/main" val="1394743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AA0EDF8-C1F5-464C-94B7-1432E0710F74}" type="datetimeFigureOut">
              <a:rPr lang="en-IN" smtClean="0"/>
              <a:t>27-10-2023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9BFCC85-2BCF-4A0B-8747-C6C22D2F2913}" type="slidenum">
              <a:rPr lang="en-IN" smtClean="0"/>
              <a:t>‹#›</a:t>
            </a:fld>
            <a:endParaRPr lang="en-IN"/>
          </a:p>
        </p:txBody>
      </p:sp>
    </p:spTree>
    <p:extLst>
      <p:ext uri="{BB962C8B-B14F-4D97-AF65-F5344CB8AC3E}">
        <p14:creationId xmlns:p14="http://schemas.microsoft.com/office/powerpoint/2010/main" val="3538161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0AA0EDF8-C1F5-464C-94B7-1432E0710F74}" type="datetimeFigureOut">
              <a:rPr lang="en-IN" smtClean="0"/>
              <a:t>27-10-2023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9BFCC85-2BCF-4A0B-8747-C6C22D2F2913}" type="slidenum">
              <a:rPr lang="en-IN" smtClean="0"/>
              <a:t>‹#›</a:t>
            </a:fld>
            <a:endParaRPr lang="en-IN"/>
          </a:p>
        </p:txBody>
      </p:sp>
    </p:spTree>
    <p:extLst>
      <p:ext uri="{BB962C8B-B14F-4D97-AF65-F5344CB8AC3E}">
        <p14:creationId xmlns:p14="http://schemas.microsoft.com/office/powerpoint/2010/main" val="2176728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A0EDF8-C1F5-464C-94B7-1432E0710F74}" type="datetimeFigureOut">
              <a:rPr lang="en-IN" smtClean="0"/>
              <a:t>27-10-2023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BFCC85-2BCF-4A0B-8747-C6C22D2F2913}" type="slidenum">
              <a:rPr lang="en-IN" smtClean="0"/>
              <a:t>‹#›</a:t>
            </a:fld>
            <a:endParaRPr lang="en-IN"/>
          </a:p>
        </p:txBody>
      </p:sp>
    </p:spTree>
    <p:extLst>
      <p:ext uri="{BB962C8B-B14F-4D97-AF65-F5344CB8AC3E}">
        <p14:creationId xmlns:p14="http://schemas.microsoft.com/office/powerpoint/2010/main" val="2532882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A0EDF8-C1F5-464C-94B7-1432E0710F74}" type="datetimeFigureOut">
              <a:rPr lang="en-IN" smtClean="0"/>
              <a:t>27-10-2023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BFCC85-2BCF-4A0B-8747-C6C22D2F2913}" type="slidenum">
              <a:rPr lang="en-IN" smtClean="0"/>
              <a:t>‹#›</a:t>
            </a:fld>
            <a:endParaRPr lang="en-IN"/>
          </a:p>
        </p:txBody>
      </p:sp>
    </p:spTree>
    <p:extLst>
      <p:ext uri="{BB962C8B-B14F-4D97-AF65-F5344CB8AC3E}">
        <p14:creationId xmlns:p14="http://schemas.microsoft.com/office/powerpoint/2010/main" val="190319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AA0EDF8-C1F5-464C-94B7-1432E0710F74}" type="datetimeFigureOut">
              <a:rPr lang="en-IN" smtClean="0"/>
              <a:t>27-10-2023</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9BFCC85-2BCF-4A0B-8747-C6C22D2F2913}" type="slidenum">
              <a:rPr lang="en-IN" smtClean="0"/>
              <a:t>‹#›</a:t>
            </a:fld>
            <a:endParaRPr lang="en-IN"/>
          </a:p>
        </p:txBody>
      </p:sp>
    </p:spTree>
    <p:extLst>
      <p:ext uri="{BB962C8B-B14F-4D97-AF65-F5344CB8AC3E}">
        <p14:creationId xmlns:p14="http://schemas.microsoft.com/office/powerpoint/2010/main" val="540079338"/>
      </p:ext>
    </p:extLst>
  </p:cSld>
  <p:clrMap bg1="dk1" tx1="lt1" bg2="dk2" tx2="lt2" accent1="accent1" accent2="accent2" accent3="accent3" accent4="accent4" accent5="accent5" accent6="accent6" hlink="hlink" folHlink="folHlink"/>
  <p:sldLayoutIdLst>
    <p:sldLayoutId id="2147484021" r:id="rId1"/>
    <p:sldLayoutId id="2147484022" r:id="rId2"/>
    <p:sldLayoutId id="2147484023" r:id="rId3"/>
    <p:sldLayoutId id="2147484024" r:id="rId4"/>
    <p:sldLayoutId id="2147484025" r:id="rId5"/>
    <p:sldLayoutId id="2147484026" r:id="rId6"/>
    <p:sldLayoutId id="2147484027" r:id="rId7"/>
    <p:sldLayoutId id="2147484028" r:id="rId8"/>
    <p:sldLayoutId id="2147484029" r:id="rId9"/>
    <p:sldLayoutId id="2147484030" r:id="rId10"/>
    <p:sldLayoutId id="2147484031" r:id="rId11"/>
    <p:sldLayoutId id="2147484032" r:id="rId12"/>
    <p:sldLayoutId id="2147484033" r:id="rId13"/>
    <p:sldLayoutId id="2147484034" r:id="rId14"/>
    <p:sldLayoutId id="2147484035" r:id="rId15"/>
    <p:sldLayoutId id="2147484036" r:id="rId16"/>
    <p:sldLayoutId id="214748403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python.org/" TargetMode="External"/><Relationship Id="rId2" Type="http://schemas.openxmlformats.org/officeDocument/2006/relationships/hyperlink" Target="https://github.com/Deepakhb8/Vault-of-codes-Assessment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C533E-9CD0-F2AE-554C-E24948D176C4}"/>
              </a:ext>
            </a:extLst>
          </p:cNvPr>
          <p:cNvSpPr>
            <a:spLocks noGrp="1"/>
          </p:cNvSpPr>
          <p:nvPr>
            <p:ph type="ctrTitle"/>
          </p:nvPr>
        </p:nvSpPr>
        <p:spPr>
          <a:xfrm>
            <a:off x="416783" y="793193"/>
            <a:ext cx="10041112" cy="2731242"/>
          </a:xfrm>
        </p:spPr>
        <p:txBody>
          <a:bodyPr/>
          <a:lstStyle/>
          <a:p>
            <a:r>
              <a:rPr lang="en-US" b="1" dirty="0">
                <a:latin typeface="Algerian" panose="04020705040A02060702" pitchFamily="82" charset="0"/>
              </a:rPr>
              <a:t>EXPENSE TRACKER PROJECT WITH</a:t>
            </a:r>
            <a:br>
              <a:rPr lang="en-US" b="1" dirty="0">
                <a:latin typeface="Algerian" panose="04020705040A02060702" pitchFamily="82" charset="0"/>
              </a:rPr>
            </a:br>
            <a:r>
              <a:rPr lang="en-US" b="1" dirty="0">
                <a:latin typeface="Algerian" panose="04020705040A02060702" pitchFamily="82" charset="0"/>
              </a:rPr>
              <a:t> Python PROGRAMMING</a:t>
            </a:r>
            <a:endParaRPr lang="en-IN" b="1" dirty="0">
              <a:latin typeface="Algerian" panose="04020705040A02060702" pitchFamily="82" charset="0"/>
            </a:endParaRPr>
          </a:p>
        </p:txBody>
      </p:sp>
      <p:sp>
        <p:nvSpPr>
          <p:cNvPr id="3" name="Subtitle 2">
            <a:extLst>
              <a:ext uri="{FF2B5EF4-FFF2-40B4-BE49-F238E27FC236}">
                <a16:creationId xmlns:a16="http://schemas.microsoft.com/office/drawing/2014/main" id="{A4803525-EF02-5E71-1C75-A0D23C846AAD}"/>
              </a:ext>
            </a:extLst>
          </p:cNvPr>
          <p:cNvSpPr>
            <a:spLocks noGrp="1"/>
          </p:cNvSpPr>
          <p:nvPr>
            <p:ph type="subTitle" idx="1"/>
          </p:nvPr>
        </p:nvSpPr>
        <p:spPr>
          <a:xfrm>
            <a:off x="3962398" y="4385732"/>
            <a:ext cx="7329997" cy="1544551"/>
          </a:xfrm>
        </p:spPr>
        <p:txBody>
          <a:bodyPr/>
          <a:lstStyle/>
          <a:p>
            <a:r>
              <a:rPr lang="en-US" sz="3600" b="1" dirty="0">
                <a:latin typeface="Adobe Garamond Pro" panose="02020502060506020403" pitchFamily="18" charset="0"/>
              </a:rPr>
              <a:t>Presented By DEEPAK H</a:t>
            </a:r>
          </a:p>
          <a:p>
            <a:endParaRPr lang="en-IN" dirty="0"/>
          </a:p>
        </p:txBody>
      </p:sp>
      <p:pic>
        <p:nvPicPr>
          <p:cNvPr id="4098" name="Picture 2" descr="Python (programming language) - Wikipedia">
            <a:extLst>
              <a:ext uri="{FF2B5EF4-FFF2-40B4-BE49-F238E27FC236}">
                <a16:creationId xmlns:a16="http://schemas.microsoft.com/office/drawing/2014/main" id="{A1889933-0993-BA07-56A9-D5DD5B843A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0956" y="2615846"/>
            <a:ext cx="1055800" cy="115704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2E9D8C3-872B-FF48-652F-0AAE3E2F60A8}"/>
              </a:ext>
            </a:extLst>
          </p:cNvPr>
          <p:cNvSpPr txBox="1"/>
          <p:nvPr/>
        </p:nvSpPr>
        <p:spPr>
          <a:xfrm>
            <a:off x="10166041" y="177879"/>
            <a:ext cx="1797030" cy="369332"/>
          </a:xfrm>
          <a:prstGeom prst="rect">
            <a:avLst/>
          </a:prstGeom>
          <a:noFill/>
        </p:spPr>
        <p:txBody>
          <a:bodyPr wrap="none" rtlCol="0">
            <a:spAutoFit/>
          </a:bodyPr>
          <a:lstStyle/>
          <a:p>
            <a:r>
              <a:rPr lang="en-US" b="1" dirty="0"/>
              <a:t>VAULT OF CODES</a:t>
            </a:r>
            <a:endParaRPr lang="en-IN" b="1" dirty="0"/>
          </a:p>
        </p:txBody>
      </p:sp>
    </p:spTree>
    <p:extLst>
      <p:ext uri="{BB962C8B-B14F-4D97-AF65-F5344CB8AC3E}">
        <p14:creationId xmlns:p14="http://schemas.microsoft.com/office/powerpoint/2010/main" val="188482962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C207E-852C-9145-389E-4B1E74DB0D80}"/>
              </a:ext>
            </a:extLst>
          </p:cNvPr>
          <p:cNvSpPr>
            <a:spLocks noGrp="1"/>
          </p:cNvSpPr>
          <p:nvPr>
            <p:ph type="title"/>
          </p:nvPr>
        </p:nvSpPr>
        <p:spPr>
          <a:xfrm>
            <a:off x="755712" y="196868"/>
            <a:ext cx="10131425" cy="1456267"/>
          </a:xfrm>
        </p:spPr>
        <p:txBody>
          <a:bodyPr/>
          <a:lstStyle/>
          <a:p>
            <a:r>
              <a:rPr lang="en-US" b="1" dirty="0">
                <a:latin typeface="Algerian" panose="04020705040A02060702" pitchFamily="82" charset="0"/>
              </a:rPr>
              <a:t>security</a:t>
            </a:r>
            <a:endParaRPr lang="en-IN" b="1" dirty="0">
              <a:latin typeface="Algerian" panose="04020705040A02060702" pitchFamily="82" charset="0"/>
            </a:endParaRPr>
          </a:p>
        </p:txBody>
      </p:sp>
      <p:sp>
        <p:nvSpPr>
          <p:cNvPr id="3" name="Content Placeholder 2">
            <a:extLst>
              <a:ext uri="{FF2B5EF4-FFF2-40B4-BE49-F238E27FC236}">
                <a16:creationId xmlns:a16="http://schemas.microsoft.com/office/drawing/2014/main" id="{E0D145A4-E08F-FEA1-E7A0-EEA49CE3AE5D}"/>
              </a:ext>
            </a:extLst>
          </p:cNvPr>
          <p:cNvSpPr>
            <a:spLocks noGrp="1"/>
          </p:cNvSpPr>
          <p:nvPr>
            <p:ph idx="1"/>
          </p:nvPr>
        </p:nvSpPr>
        <p:spPr>
          <a:xfrm>
            <a:off x="439153" y="1748901"/>
            <a:ext cx="11313694" cy="4607783"/>
          </a:xfrm>
        </p:spPr>
        <p:txBody>
          <a:bodyPr>
            <a:normAutofit/>
          </a:bodyPr>
          <a:lstStyle/>
          <a:p>
            <a:r>
              <a:rPr lang="en-US" sz="2400" b="1" dirty="0">
                <a:solidFill>
                  <a:srgbClr val="FFFF00"/>
                </a:solidFill>
              </a:rPr>
              <a:t>Data encryption: </a:t>
            </a:r>
            <a:r>
              <a:rPr lang="en-US" sz="2400" dirty="0"/>
              <a:t>The Expense Tracker ensures the security of user data by implementing strong data encryption techniques to protect sensitive information.</a:t>
            </a:r>
          </a:p>
          <a:p>
            <a:endParaRPr lang="en-US" sz="2400" dirty="0"/>
          </a:p>
          <a:p>
            <a:r>
              <a:rPr lang="en-US" sz="2400" b="1" dirty="0">
                <a:solidFill>
                  <a:srgbClr val="FFFF00"/>
                </a:solidFill>
              </a:rPr>
              <a:t>User Privacy: </a:t>
            </a:r>
            <a:r>
              <a:rPr lang="en-US" sz="2400" dirty="0"/>
              <a:t>uses privacy is a top priority in the Expense Tracker, With measures in place to secure personal information and comply with data protection regulations</a:t>
            </a:r>
          </a:p>
          <a:p>
            <a:pPr marL="0" indent="0">
              <a:buNone/>
            </a:pPr>
            <a:endParaRPr lang="en-US" sz="2400" dirty="0"/>
          </a:p>
          <a:p>
            <a:r>
              <a:rPr lang="en-US" sz="2400" b="1" dirty="0">
                <a:solidFill>
                  <a:srgbClr val="FFFF00"/>
                </a:solidFill>
              </a:rPr>
              <a:t>Backup and recovery: </a:t>
            </a:r>
            <a:r>
              <a:rPr lang="en-US" sz="2400" dirty="0"/>
              <a:t>regular data backups and a robust recovery system are implanted in the expense tracker to prevent data loss and ensure the availability of historical records.</a:t>
            </a:r>
          </a:p>
          <a:p>
            <a:endParaRPr lang="en-US" dirty="0"/>
          </a:p>
        </p:txBody>
      </p:sp>
      <p:sp>
        <p:nvSpPr>
          <p:cNvPr id="5" name="TextBox 4">
            <a:extLst>
              <a:ext uri="{FF2B5EF4-FFF2-40B4-BE49-F238E27FC236}">
                <a16:creationId xmlns:a16="http://schemas.microsoft.com/office/drawing/2014/main" id="{A9A0F591-319C-7B7A-3C47-D074B3D94E76}"/>
              </a:ext>
            </a:extLst>
          </p:cNvPr>
          <p:cNvSpPr txBox="1"/>
          <p:nvPr/>
        </p:nvSpPr>
        <p:spPr>
          <a:xfrm>
            <a:off x="10211948" y="107968"/>
            <a:ext cx="2101789" cy="369332"/>
          </a:xfrm>
          <a:prstGeom prst="rect">
            <a:avLst/>
          </a:prstGeom>
          <a:noFill/>
        </p:spPr>
        <p:txBody>
          <a:bodyPr wrap="square">
            <a:spAutoFit/>
          </a:bodyPr>
          <a:lstStyle/>
          <a:p>
            <a:r>
              <a:rPr lang="en-US" b="1" dirty="0"/>
              <a:t>VAULT OF CODES</a:t>
            </a:r>
            <a:endParaRPr lang="en-IN" b="1" dirty="0"/>
          </a:p>
        </p:txBody>
      </p:sp>
      <p:grpSp>
        <p:nvGrpSpPr>
          <p:cNvPr id="4" name="Google Shape;1394;p66">
            <a:extLst>
              <a:ext uri="{FF2B5EF4-FFF2-40B4-BE49-F238E27FC236}">
                <a16:creationId xmlns:a16="http://schemas.microsoft.com/office/drawing/2014/main" id="{86084536-B173-38AB-4368-F10DD828B11A}"/>
              </a:ext>
            </a:extLst>
          </p:cNvPr>
          <p:cNvGrpSpPr/>
          <p:nvPr/>
        </p:nvGrpSpPr>
        <p:grpSpPr>
          <a:xfrm>
            <a:off x="3240945" y="688860"/>
            <a:ext cx="532065" cy="536258"/>
            <a:chOff x="-3031325" y="3597450"/>
            <a:chExt cx="293825" cy="292250"/>
          </a:xfrm>
        </p:grpSpPr>
        <p:sp>
          <p:nvSpPr>
            <p:cNvPr id="6" name="Google Shape;1395;p66">
              <a:extLst>
                <a:ext uri="{FF2B5EF4-FFF2-40B4-BE49-F238E27FC236}">
                  <a16:creationId xmlns:a16="http://schemas.microsoft.com/office/drawing/2014/main" id="{330EC125-55CB-242C-1257-3E00A79512BD}"/>
                </a:ext>
              </a:extLst>
            </p:cNvPr>
            <p:cNvSpPr/>
            <p:nvPr/>
          </p:nvSpPr>
          <p:spPr>
            <a:xfrm>
              <a:off x="-3029750" y="3597450"/>
              <a:ext cx="292250" cy="67775"/>
            </a:xfrm>
            <a:custGeom>
              <a:avLst/>
              <a:gdLst/>
              <a:ahLst/>
              <a:cxnLst/>
              <a:rect l="l" t="t" r="r" b="b"/>
              <a:pathLst>
                <a:path w="11690" h="2711" extrusionOk="0">
                  <a:moveTo>
                    <a:pt x="1702" y="1387"/>
                  </a:moveTo>
                  <a:cubicBezTo>
                    <a:pt x="1891" y="1387"/>
                    <a:pt x="2049" y="1545"/>
                    <a:pt x="2049" y="1734"/>
                  </a:cubicBezTo>
                  <a:cubicBezTo>
                    <a:pt x="2049" y="1923"/>
                    <a:pt x="1891" y="2080"/>
                    <a:pt x="1702" y="2080"/>
                  </a:cubicBezTo>
                  <a:cubicBezTo>
                    <a:pt x="1513" y="2080"/>
                    <a:pt x="1356" y="1923"/>
                    <a:pt x="1356" y="1734"/>
                  </a:cubicBezTo>
                  <a:cubicBezTo>
                    <a:pt x="1356" y="1545"/>
                    <a:pt x="1513" y="1387"/>
                    <a:pt x="1702" y="1387"/>
                  </a:cubicBezTo>
                  <a:close/>
                  <a:moveTo>
                    <a:pt x="3120" y="1387"/>
                  </a:moveTo>
                  <a:cubicBezTo>
                    <a:pt x="3309" y="1387"/>
                    <a:pt x="3466" y="1545"/>
                    <a:pt x="3466" y="1734"/>
                  </a:cubicBezTo>
                  <a:cubicBezTo>
                    <a:pt x="3466" y="1923"/>
                    <a:pt x="3309" y="2080"/>
                    <a:pt x="3120" y="2080"/>
                  </a:cubicBezTo>
                  <a:cubicBezTo>
                    <a:pt x="2931" y="2080"/>
                    <a:pt x="2773" y="1923"/>
                    <a:pt x="2773" y="1734"/>
                  </a:cubicBezTo>
                  <a:cubicBezTo>
                    <a:pt x="2773" y="1545"/>
                    <a:pt x="2931" y="1387"/>
                    <a:pt x="3120" y="1387"/>
                  </a:cubicBezTo>
                  <a:close/>
                  <a:moveTo>
                    <a:pt x="9985" y="1417"/>
                  </a:moveTo>
                  <a:cubicBezTo>
                    <a:pt x="10400" y="1417"/>
                    <a:pt x="10449" y="2080"/>
                    <a:pt x="9956" y="2080"/>
                  </a:cubicBezTo>
                  <a:lnTo>
                    <a:pt x="5861" y="2080"/>
                  </a:lnTo>
                  <a:cubicBezTo>
                    <a:pt x="5451" y="2080"/>
                    <a:pt x="5388" y="1418"/>
                    <a:pt x="5861" y="1418"/>
                  </a:cubicBezTo>
                  <a:lnTo>
                    <a:pt x="9956" y="1418"/>
                  </a:lnTo>
                  <a:cubicBezTo>
                    <a:pt x="9966" y="1418"/>
                    <a:pt x="9976" y="1417"/>
                    <a:pt x="9985" y="1417"/>
                  </a:cubicBezTo>
                  <a:close/>
                  <a:moveTo>
                    <a:pt x="1041" y="1"/>
                  </a:moveTo>
                  <a:cubicBezTo>
                    <a:pt x="473" y="1"/>
                    <a:pt x="1" y="473"/>
                    <a:pt x="1" y="1040"/>
                  </a:cubicBezTo>
                  <a:lnTo>
                    <a:pt x="1" y="2710"/>
                  </a:lnTo>
                  <a:lnTo>
                    <a:pt x="11689" y="2710"/>
                  </a:lnTo>
                  <a:lnTo>
                    <a:pt x="11689" y="1040"/>
                  </a:lnTo>
                  <a:cubicBezTo>
                    <a:pt x="11658" y="473"/>
                    <a:pt x="11248" y="1"/>
                    <a:pt x="10650" y="1"/>
                  </a:cubicBez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 name="Google Shape;1396;p66">
              <a:extLst>
                <a:ext uri="{FF2B5EF4-FFF2-40B4-BE49-F238E27FC236}">
                  <a16:creationId xmlns:a16="http://schemas.microsoft.com/office/drawing/2014/main" id="{22D8408B-7FA4-7E24-5C80-C24F11476022}"/>
                </a:ext>
              </a:extLst>
            </p:cNvPr>
            <p:cNvSpPr/>
            <p:nvPr/>
          </p:nvSpPr>
          <p:spPr>
            <a:xfrm>
              <a:off x="-3031325" y="3687250"/>
              <a:ext cx="292250" cy="153600"/>
            </a:xfrm>
            <a:custGeom>
              <a:avLst/>
              <a:gdLst/>
              <a:ahLst/>
              <a:cxnLst/>
              <a:rect l="l" t="t" r="r" b="b"/>
              <a:pathLst>
                <a:path w="11690" h="6144" extrusionOk="0">
                  <a:moveTo>
                    <a:pt x="1" y="0"/>
                  </a:moveTo>
                  <a:lnTo>
                    <a:pt x="1" y="5104"/>
                  </a:lnTo>
                  <a:lnTo>
                    <a:pt x="64" y="5104"/>
                  </a:lnTo>
                  <a:cubicBezTo>
                    <a:pt x="64" y="5671"/>
                    <a:pt x="536" y="6144"/>
                    <a:pt x="1104" y="6144"/>
                  </a:cubicBezTo>
                  <a:lnTo>
                    <a:pt x="4475" y="6144"/>
                  </a:lnTo>
                  <a:cubicBezTo>
                    <a:pt x="4317" y="5671"/>
                    <a:pt x="4223" y="5199"/>
                    <a:pt x="4223" y="4695"/>
                  </a:cubicBezTo>
                  <a:lnTo>
                    <a:pt x="4223" y="2395"/>
                  </a:lnTo>
                  <a:cubicBezTo>
                    <a:pt x="4223" y="1790"/>
                    <a:pt x="4686" y="1366"/>
                    <a:pt x="5227" y="1366"/>
                  </a:cubicBezTo>
                  <a:cubicBezTo>
                    <a:pt x="5362" y="1366"/>
                    <a:pt x="5502" y="1393"/>
                    <a:pt x="5640" y="1450"/>
                  </a:cubicBezTo>
                  <a:cubicBezTo>
                    <a:pt x="5735" y="1481"/>
                    <a:pt x="5861" y="1544"/>
                    <a:pt x="5987" y="1544"/>
                  </a:cubicBezTo>
                  <a:cubicBezTo>
                    <a:pt x="6144" y="1544"/>
                    <a:pt x="6365" y="1450"/>
                    <a:pt x="6900" y="977"/>
                  </a:cubicBezTo>
                  <a:cubicBezTo>
                    <a:pt x="7090" y="788"/>
                    <a:pt x="7349" y="693"/>
                    <a:pt x="7613" y="693"/>
                  </a:cubicBezTo>
                  <a:cubicBezTo>
                    <a:pt x="7877" y="693"/>
                    <a:pt x="8145" y="788"/>
                    <a:pt x="8350" y="977"/>
                  </a:cubicBezTo>
                  <a:cubicBezTo>
                    <a:pt x="8822" y="1450"/>
                    <a:pt x="9106" y="1544"/>
                    <a:pt x="9263" y="1544"/>
                  </a:cubicBezTo>
                  <a:cubicBezTo>
                    <a:pt x="9358" y="1544"/>
                    <a:pt x="9484" y="1481"/>
                    <a:pt x="9610" y="1450"/>
                  </a:cubicBezTo>
                  <a:cubicBezTo>
                    <a:pt x="9742" y="1393"/>
                    <a:pt x="9878" y="1366"/>
                    <a:pt x="10011" y="1366"/>
                  </a:cubicBezTo>
                  <a:cubicBezTo>
                    <a:pt x="10544" y="1366"/>
                    <a:pt x="11028" y="1790"/>
                    <a:pt x="11028" y="2395"/>
                  </a:cubicBezTo>
                  <a:lnTo>
                    <a:pt x="11028" y="4695"/>
                  </a:lnTo>
                  <a:cubicBezTo>
                    <a:pt x="11028" y="5199"/>
                    <a:pt x="10933" y="5671"/>
                    <a:pt x="10744" y="6144"/>
                  </a:cubicBezTo>
                  <a:cubicBezTo>
                    <a:pt x="11248" y="6112"/>
                    <a:pt x="11689" y="5671"/>
                    <a:pt x="11689" y="5104"/>
                  </a:cubicBezTo>
                  <a:lnTo>
                    <a:pt x="11689" y="0"/>
                  </a:ln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 name="Google Shape;1397;p66">
              <a:extLst>
                <a:ext uri="{FF2B5EF4-FFF2-40B4-BE49-F238E27FC236}">
                  <a16:creationId xmlns:a16="http://schemas.microsoft.com/office/drawing/2014/main" id="{C0330938-7CC4-EDF8-AA39-354D139A73E3}"/>
                </a:ext>
              </a:extLst>
            </p:cNvPr>
            <p:cNvSpPr/>
            <p:nvPr/>
          </p:nvSpPr>
          <p:spPr>
            <a:xfrm>
              <a:off x="-2908450" y="3724275"/>
              <a:ext cx="59900" cy="164625"/>
            </a:xfrm>
            <a:custGeom>
              <a:avLst/>
              <a:gdLst/>
              <a:ahLst/>
              <a:cxnLst/>
              <a:rect l="l" t="t" r="r" b="b"/>
              <a:pathLst>
                <a:path w="2396" h="6585" extrusionOk="0">
                  <a:moveTo>
                    <a:pt x="2395" y="0"/>
                  </a:moveTo>
                  <a:cubicBezTo>
                    <a:pt x="1904" y="491"/>
                    <a:pt x="1500" y="721"/>
                    <a:pt x="1085" y="721"/>
                  </a:cubicBezTo>
                  <a:cubicBezTo>
                    <a:pt x="887" y="721"/>
                    <a:pt x="687" y="669"/>
                    <a:pt x="473" y="567"/>
                  </a:cubicBezTo>
                  <a:cubicBezTo>
                    <a:pt x="423" y="548"/>
                    <a:pt x="374" y="539"/>
                    <a:pt x="327" y="539"/>
                  </a:cubicBezTo>
                  <a:cubicBezTo>
                    <a:pt x="142" y="539"/>
                    <a:pt x="1" y="681"/>
                    <a:pt x="1" y="882"/>
                  </a:cubicBezTo>
                  <a:lnTo>
                    <a:pt x="1" y="3214"/>
                  </a:lnTo>
                  <a:cubicBezTo>
                    <a:pt x="1" y="3718"/>
                    <a:pt x="127" y="4222"/>
                    <a:pt x="316" y="4663"/>
                  </a:cubicBezTo>
                  <a:cubicBezTo>
                    <a:pt x="725" y="5513"/>
                    <a:pt x="1387" y="6238"/>
                    <a:pt x="2395" y="6585"/>
                  </a:cubicBezTo>
                  <a:lnTo>
                    <a:pt x="2395" y="0"/>
                  </a:ln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 name="Google Shape;1398;p66">
              <a:extLst>
                <a:ext uri="{FF2B5EF4-FFF2-40B4-BE49-F238E27FC236}">
                  <a16:creationId xmlns:a16="http://schemas.microsoft.com/office/drawing/2014/main" id="{BC914C49-2D03-7CD5-D8C7-F59797E98FDC}"/>
                </a:ext>
              </a:extLst>
            </p:cNvPr>
            <p:cNvSpPr/>
            <p:nvPr/>
          </p:nvSpPr>
          <p:spPr>
            <a:xfrm>
              <a:off x="-2831250" y="3725850"/>
              <a:ext cx="59875" cy="163850"/>
            </a:xfrm>
            <a:custGeom>
              <a:avLst/>
              <a:gdLst/>
              <a:ahLst/>
              <a:cxnLst/>
              <a:rect l="l" t="t" r="r" b="b"/>
              <a:pathLst>
                <a:path w="2395" h="6554" extrusionOk="0">
                  <a:moveTo>
                    <a:pt x="0" y="0"/>
                  </a:moveTo>
                  <a:lnTo>
                    <a:pt x="0" y="6553"/>
                  </a:lnTo>
                  <a:cubicBezTo>
                    <a:pt x="1008" y="6175"/>
                    <a:pt x="1670" y="5450"/>
                    <a:pt x="2079" y="4631"/>
                  </a:cubicBezTo>
                  <a:cubicBezTo>
                    <a:pt x="2269" y="4159"/>
                    <a:pt x="2395" y="3686"/>
                    <a:pt x="2395" y="3182"/>
                  </a:cubicBezTo>
                  <a:lnTo>
                    <a:pt x="2395" y="851"/>
                  </a:lnTo>
                  <a:cubicBezTo>
                    <a:pt x="2395" y="623"/>
                    <a:pt x="2212" y="477"/>
                    <a:pt x="2042" y="477"/>
                  </a:cubicBezTo>
                  <a:cubicBezTo>
                    <a:pt x="2000" y="477"/>
                    <a:pt x="1959" y="485"/>
                    <a:pt x="1922" y="504"/>
                  </a:cubicBezTo>
                  <a:cubicBezTo>
                    <a:pt x="1704" y="598"/>
                    <a:pt x="1496" y="647"/>
                    <a:pt x="1291" y="647"/>
                  </a:cubicBezTo>
                  <a:cubicBezTo>
                    <a:pt x="873" y="647"/>
                    <a:pt x="465" y="444"/>
                    <a:pt x="0" y="0"/>
                  </a:cubicBez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934300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54E67-C953-D2F8-719C-2CAF618266B4}"/>
              </a:ext>
            </a:extLst>
          </p:cNvPr>
          <p:cNvSpPr>
            <a:spLocks noGrp="1"/>
          </p:cNvSpPr>
          <p:nvPr>
            <p:ph type="title"/>
          </p:nvPr>
        </p:nvSpPr>
        <p:spPr>
          <a:xfrm>
            <a:off x="836925" y="284086"/>
            <a:ext cx="10131425" cy="1456267"/>
          </a:xfrm>
        </p:spPr>
        <p:txBody>
          <a:bodyPr/>
          <a:lstStyle/>
          <a:p>
            <a:r>
              <a:rPr lang="en-US" b="1" dirty="0">
                <a:latin typeface="Algerian" panose="04020705040A02060702" pitchFamily="82" charset="0"/>
              </a:rPr>
              <a:t>User interface</a:t>
            </a:r>
            <a:endParaRPr lang="en-IN" b="1" dirty="0">
              <a:latin typeface="Algerian" panose="04020705040A02060702" pitchFamily="82" charset="0"/>
            </a:endParaRPr>
          </a:p>
        </p:txBody>
      </p:sp>
      <p:sp>
        <p:nvSpPr>
          <p:cNvPr id="3" name="Content Placeholder 2">
            <a:extLst>
              <a:ext uri="{FF2B5EF4-FFF2-40B4-BE49-F238E27FC236}">
                <a16:creationId xmlns:a16="http://schemas.microsoft.com/office/drawing/2014/main" id="{F293A710-3E36-80E4-02B6-04E915D055E3}"/>
              </a:ext>
            </a:extLst>
          </p:cNvPr>
          <p:cNvSpPr>
            <a:spLocks noGrp="1"/>
          </p:cNvSpPr>
          <p:nvPr>
            <p:ph idx="1"/>
          </p:nvPr>
        </p:nvSpPr>
        <p:spPr>
          <a:xfrm>
            <a:off x="494185" y="1515081"/>
            <a:ext cx="10324301" cy="4715933"/>
          </a:xfrm>
        </p:spPr>
        <p:txBody>
          <a:bodyPr>
            <a:normAutofit/>
          </a:bodyPr>
          <a:lstStyle/>
          <a:p>
            <a:r>
              <a:rPr lang="en-US" sz="2400" b="1" dirty="0">
                <a:solidFill>
                  <a:srgbClr val="FFFF00"/>
                </a:solidFill>
              </a:rPr>
              <a:t>Intuitive Design: </a:t>
            </a:r>
            <a:r>
              <a:rPr lang="en-US" sz="2400" dirty="0"/>
              <a:t>The expense tracker features an intuitive user interface that is easy to navigate, ensuring a user-friendly experience.</a:t>
            </a:r>
          </a:p>
          <a:p>
            <a:endParaRPr lang="en-US" sz="2400" dirty="0"/>
          </a:p>
          <a:p>
            <a:r>
              <a:rPr lang="en-US" sz="2400" b="1" dirty="0">
                <a:solidFill>
                  <a:srgbClr val="FFFF00"/>
                </a:solidFill>
              </a:rPr>
              <a:t>Ease of use: </a:t>
            </a:r>
            <a:r>
              <a:rPr lang="en-US" sz="2400" dirty="0"/>
              <a:t>The Expense Tracker is designed to be user-friendly. With simple and straightforward workflows that make it easy for users to input and manage their expenses.</a:t>
            </a:r>
          </a:p>
          <a:p>
            <a:endParaRPr lang="en-US" sz="2400" dirty="0"/>
          </a:p>
          <a:p>
            <a:r>
              <a:rPr lang="en-US" sz="2400" b="1" dirty="0">
                <a:solidFill>
                  <a:srgbClr val="FFFF00"/>
                </a:solidFill>
              </a:rPr>
              <a:t>Customization Options: </a:t>
            </a:r>
            <a:r>
              <a:rPr lang="en-US" sz="2400" dirty="0"/>
              <a:t>Users can customize the expense tracker according to their needs, such as adding custom categories, setting budget limits, and configuring personalized reports</a:t>
            </a:r>
            <a:endParaRPr lang="en-IN" sz="2400" dirty="0"/>
          </a:p>
        </p:txBody>
      </p:sp>
      <p:grpSp>
        <p:nvGrpSpPr>
          <p:cNvPr id="4" name="Google Shape;6568;p71">
            <a:extLst>
              <a:ext uri="{FF2B5EF4-FFF2-40B4-BE49-F238E27FC236}">
                <a16:creationId xmlns:a16="http://schemas.microsoft.com/office/drawing/2014/main" id="{D86D80D5-4ACA-3C15-FECA-C5C618FDABE7}"/>
              </a:ext>
            </a:extLst>
          </p:cNvPr>
          <p:cNvGrpSpPr/>
          <p:nvPr/>
        </p:nvGrpSpPr>
        <p:grpSpPr>
          <a:xfrm>
            <a:off x="10865511" y="1549472"/>
            <a:ext cx="714664" cy="653330"/>
            <a:chOff x="946175" y="3619500"/>
            <a:chExt cx="296975" cy="293825"/>
          </a:xfrm>
          <a:solidFill>
            <a:schemeClr val="tx1"/>
          </a:solidFill>
        </p:grpSpPr>
        <p:sp>
          <p:nvSpPr>
            <p:cNvPr id="5" name="Google Shape;6569;p71">
              <a:extLst>
                <a:ext uri="{FF2B5EF4-FFF2-40B4-BE49-F238E27FC236}">
                  <a16:creationId xmlns:a16="http://schemas.microsoft.com/office/drawing/2014/main" id="{ED45560D-52CA-5B0A-1C6C-9C8DCB812871}"/>
                </a:ext>
              </a:extLst>
            </p:cNvPr>
            <p:cNvSpPr/>
            <p:nvPr/>
          </p:nvSpPr>
          <p:spPr>
            <a:xfrm>
              <a:off x="963525" y="3619500"/>
              <a:ext cx="207950" cy="293825"/>
            </a:xfrm>
            <a:custGeom>
              <a:avLst/>
              <a:gdLst/>
              <a:ahLst/>
              <a:cxnLst/>
              <a:rect l="l" t="t" r="r" b="b"/>
              <a:pathLst>
                <a:path w="8318" h="11753" extrusionOk="0">
                  <a:moveTo>
                    <a:pt x="3828" y="2742"/>
                  </a:moveTo>
                  <a:cubicBezTo>
                    <a:pt x="3915" y="2742"/>
                    <a:pt x="4001" y="2773"/>
                    <a:pt x="4064" y="2836"/>
                  </a:cubicBezTo>
                  <a:cubicBezTo>
                    <a:pt x="4253" y="2994"/>
                    <a:pt x="4253" y="3183"/>
                    <a:pt x="4096" y="3340"/>
                  </a:cubicBezTo>
                  <a:lnTo>
                    <a:pt x="2678" y="4695"/>
                  </a:lnTo>
                  <a:cubicBezTo>
                    <a:pt x="2615" y="4790"/>
                    <a:pt x="2520" y="4821"/>
                    <a:pt x="2457" y="4821"/>
                  </a:cubicBezTo>
                  <a:cubicBezTo>
                    <a:pt x="2363" y="4821"/>
                    <a:pt x="2268" y="4790"/>
                    <a:pt x="2205" y="4695"/>
                  </a:cubicBezTo>
                  <a:lnTo>
                    <a:pt x="1512" y="4002"/>
                  </a:lnTo>
                  <a:cubicBezTo>
                    <a:pt x="1386" y="3876"/>
                    <a:pt x="1386" y="3655"/>
                    <a:pt x="1512" y="3529"/>
                  </a:cubicBezTo>
                  <a:cubicBezTo>
                    <a:pt x="1575" y="3466"/>
                    <a:pt x="1662" y="3435"/>
                    <a:pt x="1749" y="3435"/>
                  </a:cubicBezTo>
                  <a:cubicBezTo>
                    <a:pt x="1835" y="3435"/>
                    <a:pt x="1922" y="3466"/>
                    <a:pt x="1985" y="3529"/>
                  </a:cubicBezTo>
                  <a:lnTo>
                    <a:pt x="2426" y="3971"/>
                  </a:lnTo>
                  <a:lnTo>
                    <a:pt x="3592" y="2836"/>
                  </a:lnTo>
                  <a:cubicBezTo>
                    <a:pt x="3655" y="2773"/>
                    <a:pt x="3741" y="2742"/>
                    <a:pt x="3828" y="2742"/>
                  </a:cubicBezTo>
                  <a:close/>
                  <a:moveTo>
                    <a:pt x="3828" y="4790"/>
                  </a:moveTo>
                  <a:cubicBezTo>
                    <a:pt x="3915" y="4790"/>
                    <a:pt x="4001" y="4821"/>
                    <a:pt x="4064" y="4884"/>
                  </a:cubicBezTo>
                  <a:cubicBezTo>
                    <a:pt x="4253" y="5042"/>
                    <a:pt x="4253" y="5262"/>
                    <a:pt x="4096" y="5388"/>
                  </a:cubicBezTo>
                  <a:lnTo>
                    <a:pt x="2678" y="6774"/>
                  </a:lnTo>
                  <a:cubicBezTo>
                    <a:pt x="2615" y="6837"/>
                    <a:pt x="2520" y="6869"/>
                    <a:pt x="2457" y="6869"/>
                  </a:cubicBezTo>
                  <a:cubicBezTo>
                    <a:pt x="2363" y="6869"/>
                    <a:pt x="2268" y="6837"/>
                    <a:pt x="2205" y="6774"/>
                  </a:cubicBezTo>
                  <a:lnTo>
                    <a:pt x="1512" y="6050"/>
                  </a:lnTo>
                  <a:cubicBezTo>
                    <a:pt x="1386" y="5924"/>
                    <a:pt x="1386" y="5703"/>
                    <a:pt x="1512" y="5577"/>
                  </a:cubicBezTo>
                  <a:cubicBezTo>
                    <a:pt x="1575" y="5514"/>
                    <a:pt x="1662" y="5483"/>
                    <a:pt x="1749" y="5483"/>
                  </a:cubicBezTo>
                  <a:cubicBezTo>
                    <a:pt x="1835" y="5483"/>
                    <a:pt x="1922" y="5514"/>
                    <a:pt x="1985" y="5577"/>
                  </a:cubicBezTo>
                  <a:lnTo>
                    <a:pt x="2426" y="6018"/>
                  </a:lnTo>
                  <a:lnTo>
                    <a:pt x="3592" y="4884"/>
                  </a:lnTo>
                  <a:cubicBezTo>
                    <a:pt x="3655" y="4821"/>
                    <a:pt x="3741" y="4790"/>
                    <a:pt x="3828" y="4790"/>
                  </a:cubicBezTo>
                  <a:close/>
                  <a:moveTo>
                    <a:pt x="3828" y="6869"/>
                  </a:moveTo>
                  <a:cubicBezTo>
                    <a:pt x="3915" y="6869"/>
                    <a:pt x="4001" y="6900"/>
                    <a:pt x="4064" y="6963"/>
                  </a:cubicBezTo>
                  <a:cubicBezTo>
                    <a:pt x="4253" y="7121"/>
                    <a:pt x="4253" y="7342"/>
                    <a:pt x="4096" y="7468"/>
                  </a:cubicBezTo>
                  <a:lnTo>
                    <a:pt x="2678" y="8854"/>
                  </a:lnTo>
                  <a:cubicBezTo>
                    <a:pt x="2615" y="8917"/>
                    <a:pt x="2520" y="8980"/>
                    <a:pt x="2457" y="8980"/>
                  </a:cubicBezTo>
                  <a:cubicBezTo>
                    <a:pt x="2363" y="8980"/>
                    <a:pt x="2268" y="8917"/>
                    <a:pt x="2205" y="8854"/>
                  </a:cubicBezTo>
                  <a:lnTo>
                    <a:pt x="1512" y="8129"/>
                  </a:lnTo>
                  <a:cubicBezTo>
                    <a:pt x="1386" y="8003"/>
                    <a:pt x="1386" y="7783"/>
                    <a:pt x="1512" y="7657"/>
                  </a:cubicBezTo>
                  <a:cubicBezTo>
                    <a:pt x="1575" y="7594"/>
                    <a:pt x="1662" y="7562"/>
                    <a:pt x="1749" y="7562"/>
                  </a:cubicBezTo>
                  <a:cubicBezTo>
                    <a:pt x="1835" y="7562"/>
                    <a:pt x="1922" y="7594"/>
                    <a:pt x="1985" y="7657"/>
                  </a:cubicBezTo>
                  <a:lnTo>
                    <a:pt x="2426" y="8098"/>
                  </a:lnTo>
                  <a:lnTo>
                    <a:pt x="3592" y="6963"/>
                  </a:lnTo>
                  <a:cubicBezTo>
                    <a:pt x="3655" y="6900"/>
                    <a:pt x="3741" y="6869"/>
                    <a:pt x="3828" y="6869"/>
                  </a:cubicBezTo>
                  <a:close/>
                  <a:moveTo>
                    <a:pt x="347" y="1"/>
                  </a:moveTo>
                  <a:cubicBezTo>
                    <a:pt x="158" y="1"/>
                    <a:pt x="0" y="158"/>
                    <a:pt x="0" y="347"/>
                  </a:cubicBezTo>
                  <a:lnTo>
                    <a:pt x="0" y="9673"/>
                  </a:lnTo>
                  <a:lnTo>
                    <a:pt x="6301" y="9673"/>
                  </a:lnTo>
                  <a:lnTo>
                    <a:pt x="6301" y="10397"/>
                  </a:lnTo>
                  <a:lnTo>
                    <a:pt x="6301" y="10744"/>
                  </a:lnTo>
                  <a:lnTo>
                    <a:pt x="6270" y="10744"/>
                  </a:lnTo>
                  <a:cubicBezTo>
                    <a:pt x="6270" y="11343"/>
                    <a:pt x="6742" y="11752"/>
                    <a:pt x="7278" y="11752"/>
                  </a:cubicBezTo>
                  <a:cubicBezTo>
                    <a:pt x="7876" y="11752"/>
                    <a:pt x="8317" y="11280"/>
                    <a:pt x="8317" y="10744"/>
                  </a:cubicBezTo>
                  <a:lnTo>
                    <a:pt x="8317" y="7972"/>
                  </a:lnTo>
                  <a:lnTo>
                    <a:pt x="7498" y="8822"/>
                  </a:lnTo>
                  <a:lnTo>
                    <a:pt x="5608" y="9547"/>
                  </a:lnTo>
                  <a:cubicBezTo>
                    <a:pt x="5497" y="9576"/>
                    <a:pt x="5390" y="9590"/>
                    <a:pt x="5288" y="9590"/>
                  </a:cubicBezTo>
                  <a:cubicBezTo>
                    <a:pt x="4954" y="9590"/>
                    <a:pt x="4674" y="9441"/>
                    <a:pt x="4505" y="9200"/>
                  </a:cubicBezTo>
                  <a:cubicBezTo>
                    <a:pt x="4316" y="8980"/>
                    <a:pt x="4222" y="8665"/>
                    <a:pt x="4316" y="8255"/>
                  </a:cubicBezTo>
                  <a:lnTo>
                    <a:pt x="5041" y="6365"/>
                  </a:lnTo>
                  <a:lnTo>
                    <a:pt x="8317" y="3088"/>
                  </a:lnTo>
                  <a:lnTo>
                    <a:pt x="8317" y="2773"/>
                  </a:lnTo>
                  <a:lnTo>
                    <a:pt x="5891" y="2773"/>
                  </a:lnTo>
                  <a:cubicBezTo>
                    <a:pt x="5671" y="2773"/>
                    <a:pt x="5513" y="2616"/>
                    <a:pt x="5513" y="2427"/>
                  </a:cubicBezTo>
                  <a:lnTo>
                    <a:pt x="551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6570;p71">
              <a:extLst>
                <a:ext uri="{FF2B5EF4-FFF2-40B4-BE49-F238E27FC236}">
                  <a16:creationId xmlns:a16="http://schemas.microsoft.com/office/drawing/2014/main" id="{BCA35179-7483-2FFA-4BF2-81631B400633}"/>
                </a:ext>
              </a:extLst>
            </p:cNvPr>
            <p:cNvSpPr/>
            <p:nvPr/>
          </p:nvSpPr>
          <p:spPr>
            <a:xfrm>
              <a:off x="1185625" y="3688025"/>
              <a:ext cx="57525" cy="55950"/>
            </a:xfrm>
            <a:custGeom>
              <a:avLst/>
              <a:gdLst/>
              <a:ahLst/>
              <a:cxnLst/>
              <a:rect l="l" t="t" r="r" b="b"/>
              <a:pathLst>
                <a:path w="2301" h="2238" extrusionOk="0">
                  <a:moveTo>
                    <a:pt x="1072" y="1"/>
                  </a:moveTo>
                  <a:cubicBezTo>
                    <a:pt x="890" y="1"/>
                    <a:pt x="709" y="64"/>
                    <a:pt x="568" y="190"/>
                  </a:cubicBezTo>
                  <a:lnTo>
                    <a:pt x="0" y="788"/>
                  </a:lnTo>
                  <a:lnTo>
                    <a:pt x="1450" y="2238"/>
                  </a:lnTo>
                  <a:lnTo>
                    <a:pt x="2048" y="1639"/>
                  </a:lnTo>
                  <a:cubicBezTo>
                    <a:pt x="2300" y="1387"/>
                    <a:pt x="2300" y="946"/>
                    <a:pt x="2048" y="662"/>
                  </a:cubicBezTo>
                  <a:lnTo>
                    <a:pt x="1576" y="190"/>
                  </a:lnTo>
                  <a:cubicBezTo>
                    <a:pt x="1434" y="64"/>
                    <a:pt x="1253" y="1"/>
                    <a:pt x="107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6571;p71">
              <a:extLst>
                <a:ext uri="{FF2B5EF4-FFF2-40B4-BE49-F238E27FC236}">
                  <a16:creationId xmlns:a16="http://schemas.microsoft.com/office/drawing/2014/main" id="{151E3F09-2A7A-C112-8D02-4E25F4F7A2F7}"/>
                </a:ext>
              </a:extLst>
            </p:cNvPr>
            <p:cNvSpPr/>
            <p:nvPr/>
          </p:nvSpPr>
          <p:spPr>
            <a:xfrm>
              <a:off x="1088075" y="3795925"/>
              <a:ext cx="46375" cy="45025"/>
            </a:xfrm>
            <a:custGeom>
              <a:avLst/>
              <a:gdLst/>
              <a:ahLst/>
              <a:cxnLst/>
              <a:rect l="l" t="t" r="r" b="b"/>
              <a:pathLst>
                <a:path w="1855" h="1801" extrusionOk="0">
                  <a:moveTo>
                    <a:pt x="594" y="1"/>
                  </a:moveTo>
                  <a:lnTo>
                    <a:pt x="59" y="1387"/>
                  </a:lnTo>
                  <a:cubicBezTo>
                    <a:pt x="0" y="1621"/>
                    <a:pt x="186" y="1800"/>
                    <a:pt x="414" y="1800"/>
                  </a:cubicBezTo>
                  <a:cubicBezTo>
                    <a:pt x="432" y="1800"/>
                    <a:pt x="450" y="1799"/>
                    <a:pt x="468" y="1797"/>
                  </a:cubicBezTo>
                  <a:lnTo>
                    <a:pt x="1855" y="1261"/>
                  </a:lnTo>
                  <a:lnTo>
                    <a:pt x="59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572;p71">
              <a:extLst>
                <a:ext uri="{FF2B5EF4-FFF2-40B4-BE49-F238E27FC236}">
                  <a16:creationId xmlns:a16="http://schemas.microsoft.com/office/drawing/2014/main" id="{6D0F43F7-12D3-94D5-4357-45BBDC358927}"/>
                </a:ext>
              </a:extLst>
            </p:cNvPr>
            <p:cNvSpPr/>
            <p:nvPr/>
          </p:nvSpPr>
          <p:spPr>
            <a:xfrm>
              <a:off x="1112375" y="3720325"/>
              <a:ext cx="97700" cy="97700"/>
            </a:xfrm>
            <a:custGeom>
              <a:avLst/>
              <a:gdLst/>
              <a:ahLst/>
              <a:cxnLst/>
              <a:rect l="l" t="t" r="r" b="b"/>
              <a:pathLst>
                <a:path w="3908" h="3908" extrusionOk="0">
                  <a:moveTo>
                    <a:pt x="2426" y="1"/>
                  </a:moveTo>
                  <a:lnTo>
                    <a:pt x="1" y="2458"/>
                  </a:lnTo>
                  <a:lnTo>
                    <a:pt x="1450" y="3907"/>
                  </a:lnTo>
                  <a:lnTo>
                    <a:pt x="3907" y="1481"/>
                  </a:lnTo>
                  <a:lnTo>
                    <a:pt x="242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573;p71">
              <a:extLst>
                <a:ext uri="{FF2B5EF4-FFF2-40B4-BE49-F238E27FC236}">
                  <a16:creationId xmlns:a16="http://schemas.microsoft.com/office/drawing/2014/main" id="{17639241-F1C1-9CD3-7CE6-1DE88D0D2ABD}"/>
                </a:ext>
              </a:extLst>
            </p:cNvPr>
            <p:cNvSpPr/>
            <p:nvPr/>
          </p:nvSpPr>
          <p:spPr>
            <a:xfrm>
              <a:off x="1120250" y="3623450"/>
              <a:ext cx="47275" cy="47275"/>
            </a:xfrm>
            <a:custGeom>
              <a:avLst/>
              <a:gdLst/>
              <a:ahLst/>
              <a:cxnLst/>
              <a:rect l="l" t="t" r="r" b="b"/>
              <a:pathLst>
                <a:path w="1891" h="1891" extrusionOk="0">
                  <a:moveTo>
                    <a:pt x="1" y="0"/>
                  </a:moveTo>
                  <a:lnTo>
                    <a:pt x="1" y="1891"/>
                  </a:lnTo>
                  <a:lnTo>
                    <a:pt x="1891" y="1891"/>
                  </a:lnTo>
                  <a:lnTo>
                    <a:pt x="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574;p71">
              <a:extLst>
                <a:ext uri="{FF2B5EF4-FFF2-40B4-BE49-F238E27FC236}">
                  <a16:creationId xmlns:a16="http://schemas.microsoft.com/office/drawing/2014/main" id="{2CF89ECB-17BF-CF1D-C93F-5F4C5DDE94A2}"/>
                </a:ext>
              </a:extLst>
            </p:cNvPr>
            <p:cNvSpPr/>
            <p:nvPr/>
          </p:nvSpPr>
          <p:spPr>
            <a:xfrm>
              <a:off x="946175" y="3879425"/>
              <a:ext cx="166225" cy="33900"/>
            </a:xfrm>
            <a:custGeom>
              <a:avLst/>
              <a:gdLst/>
              <a:ahLst/>
              <a:cxnLst/>
              <a:rect l="l" t="t" r="r" b="b"/>
              <a:pathLst>
                <a:path w="6649" h="1356" extrusionOk="0">
                  <a:moveTo>
                    <a:pt x="348" y="0"/>
                  </a:moveTo>
                  <a:cubicBezTo>
                    <a:pt x="158" y="0"/>
                    <a:pt x="1" y="190"/>
                    <a:pt x="1" y="347"/>
                  </a:cubicBezTo>
                  <a:lnTo>
                    <a:pt x="1" y="694"/>
                  </a:lnTo>
                  <a:cubicBezTo>
                    <a:pt x="1" y="1040"/>
                    <a:pt x="316" y="1355"/>
                    <a:pt x="694" y="1355"/>
                  </a:cubicBezTo>
                  <a:lnTo>
                    <a:pt x="6649" y="1355"/>
                  </a:lnTo>
                  <a:cubicBezTo>
                    <a:pt x="6428" y="1103"/>
                    <a:pt x="6302" y="725"/>
                    <a:pt x="6302" y="347"/>
                  </a:cubicBezTo>
                  <a:lnTo>
                    <a:pt x="630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TextBox 11">
            <a:extLst>
              <a:ext uri="{FF2B5EF4-FFF2-40B4-BE49-F238E27FC236}">
                <a16:creationId xmlns:a16="http://schemas.microsoft.com/office/drawing/2014/main" id="{207D972C-E1D7-3F99-0C0A-0AA8CB3326BF}"/>
              </a:ext>
            </a:extLst>
          </p:cNvPr>
          <p:cNvSpPr txBox="1"/>
          <p:nvPr/>
        </p:nvSpPr>
        <p:spPr>
          <a:xfrm>
            <a:off x="10116845" y="156219"/>
            <a:ext cx="2075155" cy="369332"/>
          </a:xfrm>
          <a:prstGeom prst="rect">
            <a:avLst/>
          </a:prstGeom>
          <a:noFill/>
        </p:spPr>
        <p:txBody>
          <a:bodyPr wrap="square">
            <a:spAutoFit/>
          </a:bodyPr>
          <a:lstStyle/>
          <a:p>
            <a:r>
              <a:rPr lang="en-US" b="1" dirty="0"/>
              <a:t>VAULT OF CODES</a:t>
            </a:r>
            <a:endParaRPr lang="en-IN" b="1" dirty="0"/>
          </a:p>
        </p:txBody>
      </p:sp>
      <p:grpSp>
        <p:nvGrpSpPr>
          <p:cNvPr id="11" name="Google Shape;1535;p70">
            <a:extLst>
              <a:ext uri="{FF2B5EF4-FFF2-40B4-BE49-F238E27FC236}">
                <a16:creationId xmlns:a16="http://schemas.microsoft.com/office/drawing/2014/main" id="{C27C95EC-F784-6324-BD8E-D36BD19A656C}"/>
              </a:ext>
            </a:extLst>
          </p:cNvPr>
          <p:cNvGrpSpPr/>
          <p:nvPr/>
        </p:nvGrpSpPr>
        <p:grpSpPr>
          <a:xfrm>
            <a:off x="2952696" y="3986970"/>
            <a:ext cx="390132" cy="365744"/>
            <a:chOff x="4456875" y="2635825"/>
            <a:chExt cx="481825" cy="451700"/>
          </a:xfrm>
        </p:grpSpPr>
        <p:sp>
          <p:nvSpPr>
            <p:cNvPr id="13" name="Google Shape;1536;p70">
              <a:extLst>
                <a:ext uri="{FF2B5EF4-FFF2-40B4-BE49-F238E27FC236}">
                  <a16:creationId xmlns:a16="http://schemas.microsoft.com/office/drawing/2014/main" id="{913C0025-0133-791E-A704-D7C9372D00F4}"/>
                </a:ext>
              </a:extLst>
            </p:cNvPr>
            <p:cNvSpPr/>
            <p:nvPr/>
          </p:nvSpPr>
          <p:spPr>
            <a:xfrm>
              <a:off x="4542475" y="3031050"/>
              <a:ext cx="189725" cy="56475"/>
            </a:xfrm>
            <a:custGeom>
              <a:avLst/>
              <a:gdLst/>
              <a:ahLst/>
              <a:cxnLst/>
              <a:rect l="l" t="t" r="r" b="b"/>
              <a:pathLst>
                <a:path w="7589" h="2259" extrusionOk="0">
                  <a:moveTo>
                    <a:pt x="2792" y="0"/>
                  </a:moveTo>
                  <a:lnTo>
                    <a:pt x="2415" y="1130"/>
                  </a:lnTo>
                  <a:lnTo>
                    <a:pt x="567" y="1130"/>
                  </a:lnTo>
                  <a:cubicBezTo>
                    <a:pt x="253" y="1130"/>
                    <a:pt x="0" y="1383"/>
                    <a:pt x="0" y="1696"/>
                  </a:cubicBezTo>
                  <a:cubicBezTo>
                    <a:pt x="0" y="2006"/>
                    <a:pt x="253" y="2259"/>
                    <a:pt x="567" y="2259"/>
                  </a:cubicBezTo>
                  <a:lnTo>
                    <a:pt x="7589" y="2259"/>
                  </a:lnTo>
                  <a:cubicBezTo>
                    <a:pt x="7101" y="1831"/>
                    <a:pt x="6821" y="1214"/>
                    <a:pt x="6821" y="567"/>
                  </a:cubicBezTo>
                  <a:lnTo>
                    <a:pt x="6821" y="0"/>
                  </a:ln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14" name="Google Shape;1537;p70">
              <a:extLst>
                <a:ext uri="{FF2B5EF4-FFF2-40B4-BE49-F238E27FC236}">
                  <a16:creationId xmlns:a16="http://schemas.microsoft.com/office/drawing/2014/main" id="{F016CA0C-38CD-332E-F4D3-3F6462E4A1F8}"/>
                </a:ext>
              </a:extLst>
            </p:cNvPr>
            <p:cNvSpPr/>
            <p:nvPr/>
          </p:nvSpPr>
          <p:spPr>
            <a:xfrm>
              <a:off x="4456875" y="2946350"/>
              <a:ext cx="256125" cy="56500"/>
            </a:xfrm>
            <a:custGeom>
              <a:avLst/>
              <a:gdLst/>
              <a:ahLst/>
              <a:cxnLst/>
              <a:rect l="l" t="t" r="r" b="b"/>
              <a:pathLst>
                <a:path w="10245" h="2260" extrusionOk="0">
                  <a:moveTo>
                    <a:pt x="1" y="1"/>
                  </a:moveTo>
                  <a:lnTo>
                    <a:pt x="1" y="567"/>
                  </a:lnTo>
                  <a:cubicBezTo>
                    <a:pt x="1" y="1500"/>
                    <a:pt x="756" y="2259"/>
                    <a:pt x="1693" y="2259"/>
                  </a:cubicBezTo>
                  <a:lnTo>
                    <a:pt x="10245" y="2259"/>
                  </a:lnTo>
                  <a:lnTo>
                    <a:pt x="10245" y="1"/>
                  </a:ln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15" name="Google Shape;1538;p70">
              <a:extLst>
                <a:ext uri="{FF2B5EF4-FFF2-40B4-BE49-F238E27FC236}">
                  <a16:creationId xmlns:a16="http://schemas.microsoft.com/office/drawing/2014/main" id="{1079DEDE-72B5-B61C-1E0A-610DB3740F2A}"/>
                </a:ext>
              </a:extLst>
            </p:cNvPr>
            <p:cNvSpPr/>
            <p:nvPr/>
          </p:nvSpPr>
          <p:spPr>
            <a:xfrm>
              <a:off x="4741225" y="2861675"/>
              <a:ext cx="169400" cy="141175"/>
            </a:xfrm>
            <a:custGeom>
              <a:avLst/>
              <a:gdLst/>
              <a:ahLst/>
              <a:cxnLst/>
              <a:rect l="l" t="t" r="r" b="b"/>
              <a:pathLst>
                <a:path w="6776" h="5647" extrusionOk="0">
                  <a:moveTo>
                    <a:pt x="0" y="0"/>
                  </a:moveTo>
                  <a:lnTo>
                    <a:pt x="0" y="5646"/>
                  </a:lnTo>
                  <a:lnTo>
                    <a:pt x="6775" y="5646"/>
                  </a:lnTo>
                  <a:lnTo>
                    <a:pt x="6775" y="0"/>
                  </a:ln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16" name="Google Shape;1539;p70">
              <a:extLst>
                <a:ext uri="{FF2B5EF4-FFF2-40B4-BE49-F238E27FC236}">
                  <a16:creationId xmlns:a16="http://schemas.microsoft.com/office/drawing/2014/main" id="{97F92424-48DD-6C63-F076-37503B0EE905}"/>
                </a:ext>
              </a:extLst>
            </p:cNvPr>
            <p:cNvSpPr/>
            <p:nvPr/>
          </p:nvSpPr>
          <p:spPr>
            <a:xfrm>
              <a:off x="4741225" y="3031050"/>
              <a:ext cx="169400" cy="42400"/>
            </a:xfrm>
            <a:custGeom>
              <a:avLst/>
              <a:gdLst/>
              <a:ahLst/>
              <a:cxnLst/>
              <a:rect l="l" t="t" r="r" b="b"/>
              <a:pathLst>
                <a:path w="6776" h="1696" extrusionOk="0">
                  <a:moveTo>
                    <a:pt x="0" y="0"/>
                  </a:moveTo>
                  <a:lnTo>
                    <a:pt x="0" y="567"/>
                  </a:lnTo>
                  <a:cubicBezTo>
                    <a:pt x="0" y="1190"/>
                    <a:pt x="506" y="1696"/>
                    <a:pt x="1129" y="1696"/>
                  </a:cubicBezTo>
                  <a:lnTo>
                    <a:pt x="5646" y="1696"/>
                  </a:lnTo>
                  <a:cubicBezTo>
                    <a:pt x="6270" y="1696"/>
                    <a:pt x="6775" y="1190"/>
                    <a:pt x="6775" y="567"/>
                  </a:cubicBezTo>
                  <a:lnTo>
                    <a:pt x="6775" y="0"/>
                  </a:ln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17" name="Google Shape;1540;p70">
              <a:extLst>
                <a:ext uri="{FF2B5EF4-FFF2-40B4-BE49-F238E27FC236}">
                  <a16:creationId xmlns:a16="http://schemas.microsoft.com/office/drawing/2014/main" id="{AF4ECE6A-CD37-6563-C136-7ECE6508DDFE}"/>
                </a:ext>
              </a:extLst>
            </p:cNvPr>
            <p:cNvSpPr/>
            <p:nvPr/>
          </p:nvSpPr>
          <p:spPr>
            <a:xfrm>
              <a:off x="4456875" y="2635825"/>
              <a:ext cx="481825" cy="282325"/>
            </a:xfrm>
            <a:custGeom>
              <a:avLst/>
              <a:gdLst/>
              <a:ahLst/>
              <a:cxnLst/>
              <a:rect l="l" t="t" r="r" b="b"/>
              <a:pathLst>
                <a:path w="19273" h="11293" extrusionOk="0">
                  <a:moveTo>
                    <a:pt x="1693" y="0"/>
                  </a:moveTo>
                  <a:cubicBezTo>
                    <a:pt x="756" y="0"/>
                    <a:pt x="1" y="759"/>
                    <a:pt x="1" y="1696"/>
                  </a:cubicBezTo>
                  <a:lnTo>
                    <a:pt x="1" y="11293"/>
                  </a:lnTo>
                  <a:lnTo>
                    <a:pt x="10245" y="11293"/>
                  </a:lnTo>
                  <a:lnTo>
                    <a:pt x="10245" y="7342"/>
                  </a:lnTo>
                  <a:cubicBezTo>
                    <a:pt x="10245" y="6092"/>
                    <a:pt x="11257" y="5083"/>
                    <a:pt x="12503" y="5083"/>
                  </a:cubicBezTo>
                  <a:lnTo>
                    <a:pt x="17020" y="5083"/>
                  </a:lnTo>
                  <a:cubicBezTo>
                    <a:pt x="18201" y="5083"/>
                    <a:pt x="19179" y="5993"/>
                    <a:pt x="19273" y="7167"/>
                  </a:cubicBezTo>
                  <a:lnTo>
                    <a:pt x="19273" y="1696"/>
                  </a:lnTo>
                  <a:cubicBezTo>
                    <a:pt x="19270" y="759"/>
                    <a:pt x="18514" y="0"/>
                    <a:pt x="17577" y="0"/>
                  </a:cubicBez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18" name="Google Shape;1541;p70">
              <a:extLst>
                <a:ext uri="{FF2B5EF4-FFF2-40B4-BE49-F238E27FC236}">
                  <a16:creationId xmlns:a16="http://schemas.microsoft.com/office/drawing/2014/main" id="{0430D3D4-B526-6474-62AD-AAC4A880060E}"/>
                </a:ext>
              </a:extLst>
            </p:cNvPr>
            <p:cNvSpPr/>
            <p:nvPr/>
          </p:nvSpPr>
          <p:spPr>
            <a:xfrm>
              <a:off x="4741225" y="2791125"/>
              <a:ext cx="169400" cy="42325"/>
            </a:xfrm>
            <a:custGeom>
              <a:avLst/>
              <a:gdLst/>
              <a:ahLst/>
              <a:cxnLst/>
              <a:rect l="l" t="t" r="r" b="b"/>
              <a:pathLst>
                <a:path w="6776" h="1693" extrusionOk="0">
                  <a:moveTo>
                    <a:pt x="1129" y="1"/>
                  </a:moveTo>
                  <a:cubicBezTo>
                    <a:pt x="506" y="1"/>
                    <a:pt x="0" y="503"/>
                    <a:pt x="0" y="1130"/>
                  </a:cubicBezTo>
                  <a:lnTo>
                    <a:pt x="0" y="1693"/>
                  </a:lnTo>
                  <a:lnTo>
                    <a:pt x="6775" y="1693"/>
                  </a:lnTo>
                  <a:lnTo>
                    <a:pt x="6775" y="1130"/>
                  </a:lnTo>
                  <a:cubicBezTo>
                    <a:pt x="6775" y="503"/>
                    <a:pt x="6270" y="1"/>
                    <a:pt x="5646" y="1"/>
                  </a:cubicBez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2659141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C2721-0A55-8FC0-A137-BAFBA1F3F0AD}"/>
              </a:ext>
            </a:extLst>
          </p:cNvPr>
          <p:cNvSpPr>
            <a:spLocks noGrp="1"/>
          </p:cNvSpPr>
          <p:nvPr>
            <p:ph type="title"/>
          </p:nvPr>
        </p:nvSpPr>
        <p:spPr>
          <a:xfrm>
            <a:off x="624044" y="50051"/>
            <a:ext cx="10131425" cy="1456267"/>
          </a:xfrm>
        </p:spPr>
        <p:txBody>
          <a:bodyPr/>
          <a:lstStyle/>
          <a:p>
            <a:r>
              <a:rPr lang="en-US" b="1" dirty="0">
                <a:latin typeface="Algerian" panose="04020705040A02060702" pitchFamily="82" charset="0"/>
              </a:rPr>
              <a:t>Data Analysis </a:t>
            </a:r>
            <a:endParaRPr lang="en-IN" b="1" dirty="0">
              <a:latin typeface="Algerian" panose="04020705040A02060702" pitchFamily="82" charset="0"/>
            </a:endParaRPr>
          </a:p>
        </p:txBody>
      </p:sp>
      <p:sp>
        <p:nvSpPr>
          <p:cNvPr id="3" name="Content Placeholder 2">
            <a:extLst>
              <a:ext uri="{FF2B5EF4-FFF2-40B4-BE49-F238E27FC236}">
                <a16:creationId xmlns:a16="http://schemas.microsoft.com/office/drawing/2014/main" id="{A150DE13-BB4D-DD0C-285B-4ED5EB71C099}"/>
              </a:ext>
            </a:extLst>
          </p:cNvPr>
          <p:cNvSpPr>
            <a:spLocks noGrp="1"/>
          </p:cNvSpPr>
          <p:nvPr>
            <p:ph idx="1"/>
          </p:nvPr>
        </p:nvSpPr>
        <p:spPr>
          <a:xfrm>
            <a:off x="36969" y="1351929"/>
            <a:ext cx="12051631" cy="5052817"/>
          </a:xfrm>
        </p:spPr>
        <p:txBody>
          <a:bodyPr>
            <a:normAutofit/>
          </a:bodyPr>
          <a:lstStyle/>
          <a:p>
            <a:r>
              <a:rPr lang="en-US" sz="2400" b="1" dirty="0">
                <a:solidFill>
                  <a:srgbClr val="FFFF00"/>
                </a:solidFill>
              </a:rPr>
              <a:t>Generating Reports: </a:t>
            </a:r>
            <a:r>
              <a:rPr lang="en-US" sz="2400" dirty="0"/>
              <a:t>The expense Trackers enables users to generate comprehensive reports, providing them with a detailed overview of their expenses, income, savings, and other financial metrices.</a:t>
            </a:r>
          </a:p>
          <a:p>
            <a:endParaRPr lang="en-US" sz="2400" dirty="0"/>
          </a:p>
          <a:p>
            <a:r>
              <a:rPr lang="en-US" sz="2400" b="1" dirty="0">
                <a:solidFill>
                  <a:srgbClr val="FFFF00"/>
                </a:solidFill>
              </a:rPr>
              <a:t>Visualizations: </a:t>
            </a:r>
            <a:r>
              <a:rPr lang="en-US" sz="2400" dirty="0"/>
              <a:t>visualizations, such as charts and graphs, are utilized in the expense tracker to present financial data in a visually appealing and informative manner.</a:t>
            </a:r>
          </a:p>
          <a:p>
            <a:endParaRPr lang="en-US" sz="2400" dirty="0"/>
          </a:p>
          <a:p>
            <a:r>
              <a:rPr lang="en-US" sz="2400" b="1" dirty="0">
                <a:solidFill>
                  <a:srgbClr val="FFFF00"/>
                </a:solidFill>
              </a:rPr>
              <a:t>Insights: </a:t>
            </a:r>
            <a:r>
              <a:rPr lang="en-US" sz="2400" dirty="0"/>
              <a:t>By analyzing the generated reports and visualizations, users can gain valuable insights into their spending habits, areas of improvement, and progress towards financial goals.</a:t>
            </a:r>
          </a:p>
          <a:p>
            <a:pPr marL="0" indent="0">
              <a:buNone/>
            </a:pPr>
            <a:endParaRPr lang="en-US" dirty="0"/>
          </a:p>
        </p:txBody>
      </p:sp>
      <p:grpSp>
        <p:nvGrpSpPr>
          <p:cNvPr id="4" name="Google Shape;9202;p79">
            <a:extLst>
              <a:ext uri="{FF2B5EF4-FFF2-40B4-BE49-F238E27FC236}">
                <a16:creationId xmlns:a16="http://schemas.microsoft.com/office/drawing/2014/main" id="{9800CDD4-3F37-C35D-3277-64AE16DA5CFD}"/>
              </a:ext>
            </a:extLst>
          </p:cNvPr>
          <p:cNvGrpSpPr/>
          <p:nvPr/>
        </p:nvGrpSpPr>
        <p:grpSpPr>
          <a:xfrm>
            <a:off x="5443002" y="2808196"/>
            <a:ext cx="497270" cy="556663"/>
            <a:chOff x="7054905" y="2479767"/>
            <a:chExt cx="309323" cy="348520"/>
          </a:xfrm>
          <a:solidFill>
            <a:schemeClr val="tx1"/>
          </a:solidFill>
        </p:grpSpPr>
        <p:sp>
          <p:nvSpPr>
            <p:cNvPr id="5" name="Google Shape;9203;p79">
              <a:extLst>
                <a:ext uri="{FF2B5EF4-FFF2-40B4-BE49-F238E27FC236}">
                  <a16:creationId xmlns:a16="http://schemas.microsoft.com/office/drawing/2014/main" id="{7CCF7DAD-3AB0-950A-BA9A-19615267ED44}"/>
                </a:ext>
              </a:extLst>
            </p:cNvPr>
            <p:cNvSpPr/>
            <p:nvPr/>
          </p:nvSpPr>
          <p:spPr>
            <a:xfrm>
              <a:off x="7155683" y="2595258"/>
              <a:ext cx="105429" cy="105462"/>
            </a:xfrm>
            <a:custGeom>
              <a:avLst/>
              <a:gdLst/>
              <a:ahLst/>
              <a:cxnLst/>
              <a:rect l="l" t="t" r="r" b="b"/>
              <a:pathLst>
                <a:path w="3239" h="3240" extrusionOk="0">
                  <a:moveTo>
                    <a:pt x="1620" y="0"/>
                  </a:moveTo>
                  <a:cubicBezTo>
                    <a:pt x="715" y="0"/>
                    <a:pt x="0" y="715"/>
                    <a:pt x="0" y="1620"/>
                  </a:cubicBezTo>
                  <a:cubicBezTo>
                    <a:pt x="0" y="2525"/>
                    <a:pt x="715" y="3239"/>
                    <a:pt x="1620" y="3239"/>
                  </a:cubicBezTo>
                  <a:cubicBezTo>
                    <a:pt x="2525" y="3239"/>
                    <a:pt x="3239" y="2525"/>
                    <a:pt x="3239" y="1620"/>
                  </a:cubicBezTo>
                  <a:cubicBezTo>
                    <a:pt x="3239" y="715"/>
                    <a:pt x="2525" y="0"/>
                    <a:pt x="162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9204;p79">
              <a:extLst>
                <a:ext uri="{FF2B5EF4-FFF2-40B4-BE49-F238E27FC236}">
                  <a16:creationId xmlns:a16="http://schemas.microsoft.com/office/drawing/2014/main" id="{57A7C1E6-78F3-9015-1E7F-607C9709ABF9}"/>
                </a:ext>
              </a:extLst>
            </p:cNvPr>
            <p:cNvSpPr/>
            <p:nvPr/>
          </p:nvSpPr>
          <p:spPr>
            <a:xfrm>
              <a:off x="7199855" y="2492918"/>
              <a:ext cx="144978" cy="37270"/>
            </a:xfrm>
            <a:custGeom>
              <a:avLst/>
              <a:gdLst/>
              <a:ahLst/>
              <a:cxnLst/>
              <a:rect l="l" t="t" r="r" b="b"/>
              <a:pathLst>
                <a:path w="4454" h="1145" extrusionOk="0">
                  <a:moveTo>
                    <a:pt x="1" y="1"/>
                  </a:moveTo>
                  <a:lnTo>
                    <a:pt x="644" y="1144"/>
                  </a:lnTo>
                  <a:lnTo>
                    <a:pt x="4454" y="1144"/>
                  </a:lnTo>
                  <a:lnTo>
                    <a:pt x="445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205;p79">
              <a:extLst>
                <a:ext uri="{FF2B5EF4-FFF2-40B4-BE49-F238E27FC236}">
                  <a16:creationId xmlns:a16="http://schemas.microsoft.com/office/drawing/2014/main" id="{DA5316DD-12A7-93FA-65B8-23381F52BD3A}"/>
                </a:ext>
              </a:extLst>
            </p:cNvPr>
            <p:cNvSpPr/>
            <p:nvPr/>
          </p:nvSpPr>
          <p:spPr>
            <a:xfrm>
              <a:off x="7054905" y="2479767"/>
              <a:ext cx="309323" cy="288393"/>
            </a:xfrm>
            <a:custGeom>
              <a:avLst/>
              <a:gdLst/>
              <a:ahLst/>
              <a:cxnLst/>
              <a:rect l="l" t="t" r="r" b="b"/>
              <a:pathLst>
                <a:path w="9503" h="8860" extrusionOk="0">
                  <a:moveTo>
                    <a:pt x="0" y="0"/>
                  </a:moveTo>
                  <a:lnTo>
                    <a:pt x="0" y="8859"/>
                  </a:lnTo>
                  <a:lnTo>
                    <a:pt x="3644" y="8859"/>
                  </a:lnTo>
                  <a:lnTo>
                    <a:pt x="3644" y="8049"/>
                  </a:lnTo>
                  <a:lnTo>
                    <a:pt x="4406" y="8049"/>
                  </a:lnTo>
                  <a:lnTo>
                    <a:pt x="4406" y="7406"/>
                  </a:lnTo>
                  <a:cubicBezTo>
                    <a:pt x="3215" y="7240"/>
                    <a:pt x="2358" y="6192"/>
                    <a:pt x="2453" y="5001"/>
                  </a:cubicBezTo>
                  <a:cubicBezTo>
                    <a:pt x="2525" y="3810"/>
                    <a:pt x="3525" y="2905"/>
                    <a:pt x="4716" y="2905"/>
                  </a:cubicBezTo>
                  <a:cubicBezTo>
                    <a:pt x="5906" y="2905"/>
                    <a:pt x="6883" y="3810"/>
                    <a:pt x="6954" y="5001"/>
                  </a:cubicBezTo>
                  <a:cubicBezTo>
                    <a:pt x="7049" y="6192"/>
                    <a:pt x="6192" y="7240"/>
                    <a:pt x="5025" y="7406"/>
                  </a:cubicBezTo>
                  <a:lnTo>
                    <a:pt x="5025" y="8049"/>
                  </a:lnTo>
                  <a:lnTo>
                    <a:pt x="5763" y="8049"/>
                  </a:lnTo>
                  <a:lnTo>
                    <a:pt x="5763" y="8859"/>
                  </a:lnTo>
                  <a:lnTo>
                    <a:pt x="9502" y="8859"/>
                  </a:lnTo>
                  <a:lnTo>
                    <a:pt x="9502" y="2167"/>
                  </a:lnTo>
                  <a:lnTo>
                    <a:pt x="4763" y="2167"/>
                  </a:lnTo>
                  <a:lnTo>
                    <a:pt x="352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206;p79">
              <a:extLst>
                <a:ext uri="{FF2B5EF4-FFF2-40B4-BE49-F238E27FC236}">
                  <a16:creationId xmlns:a16="http://schemas.microsoft.com/office/drawing/2014/main" id="{E3526BA0-B391-F8DC-3B56-EF69FE046B32}"/>
                </a:ext>
              </a:extLst>
            </p:cNvPr>
            <p:cNvSpPr/>
            <p:nvPr/>
          </p:nvSpPr>
          <p:spPr>
            <a:xfrm>
              <a:off x="7194419" y="2761918"/>
              <a:ext cx="28742" cy="66369"/>
            </a:xfrm>
            <a:custGeom>
              <a:avLst/>
              <a:gdLst/>
              <a:ahLst/>
              <a:cxnLst/>
              <a:rect l="l" t="t" r="r" b="b"/>
              <a:pathLst>
                <a:path w="883" h="2039" extrusionOk="0">
                  <a:moveTo>
                    <a:pt x="1" y="1"/>
                  </a:moveTo>
                  <a:lnTo>
                    <a:pt x="1" y="1596"/>
                  </a:lnTo>
                  <a:cubicBezTo>
                    <a:pt x="1" y="1844"/>
                    <a:pt x="199" y="2039"/>
                    <a:pt x="422" y="2039"/>
                  </a:cubicBezTo>
                  <a:cubicBezTo>
                    <a:pt x="456" y="2039"/>
                    <a:pt x="490" y="2034"/>
                    <a:pt x="525" y="2025"/>
                  </a:cubicBezTo>
                  <a:cubicBezTo>
                    <a:pt x="739" y="1977"/>
                    <a:pt x="882" y="1810"/>
                    <a:pt x="882" y="1596"/>
                  </a:cubicBezTo>
                  <a:lnTo>
                    <a:pt x="88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8448;p75">
            <a:extLst>
              <a:ext uri="{FF2B5EF4-FFF2-40B4-BE49-F238E27FC236}">
                <a16:creationId xmlns:a16="http://schemas.microsoft.com/office/drawing/2014/main" id="{91EE9306-E711-308D-E9BC-A2F4D144DC73}"/>
              </a:ext>
            </a:extLst>
          </p:cNvPr>
          <p:cNvGrpSpPr/>
          <p:nvPr/>
        </p:nvGrpSpPr>
        <p:grpSpPr>
          <a:xfrm>
            <a:off x="4362763" y="1255153"/>
            <a:ext cx="420811" cy="418507"/>
            <a:chOff x="-5971525" y="3273750"/>
            <a:chExt cx="292250" cy="290650"/>
          </a:xfrm>
          <a:solidFill>
            <a:schemeClr val="tx1"/>
          </a:solidFill>
        </p:grpSpPr>
        <p:sp>
          <p:nvSpPr>
            <p:cNvPr id="10" name="Google Shape;8449;p75">
              <a:extLst>
                <a:ext uri="{FF2B5EF4-FFF2-40B4-BE49-F238E27FC236}">
                  <a16:creationId xmlns:a16="http://schemas.microsoft.com/office/drawing/2014/main" id="{33CA6E27-8B8C-0434-FF95-49D56B018525}"/>
                </a:ext>
              </a:extLst>
            </p:cNvPr>
            <p:cNvSpPr/>
            <p:nvPr/>
          </p:nvSpPr>
          <p:spPr>
            <a:xfrm>
              <a:off x="-5868325" y="3273750"/>
              <a:ext cx="85075" cy="84300"/>
            </a:xfrm>
            <a:custGeom>
              <a:avLst/>
              <a:gdLst/>
              <a:ahLst/>
              <a:cxnLst/>
              <a:rect l="l" t="t" r="r" b="b"/>
              <a:pathLst>
                <a:path w="3403" h="3372" extrusionOk="0">
                  <a:moveTo>
                    <a:pt x="1701" y="0"/>
                  </a:moveTo>
                  <a:cubicBezTo>
                    <a:pt x="788" y="0"/>
                    <a:pt x="0" y="756"/>
                    <a:pt x="0" y="1702"/>
                  </a:cubicBezTo>
                  <a:cubicBezTo>
                    <a:pt x="0" y="2615"/>
                    <a:pt x="788" y="3371"/>
                    <a:pt x="1701" y="3371"/>
                  </a:cubicBezTo>
                  <a:cubicBezTo>
                    <a:pt x="2646" y="3371"/>
                    <a:pt x="3403" y="2615"/>
                    <a:pt x="3403" y="1702"/>
                  </a:cubicBezTo>
                  <a:cubicBezTo>
                    <a:pt x="3403" y="756"/>
                    <a:pt x="2646" y="0"/>
                    <a:pt x="170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450;p75">
              <a:extLst>
                <a:ext uri="{FF2B5EF4-FFF2-40B4-BE49-F238E27FC236}">
                  <a16:creationId xmlns:a16="http://schemas.microsoft.com/office/drawing/2014/main" id="{3600D6C0-6272-A045-08BD-3B69F28D8DC5}"/>
                </a:ext>
              </a:extLst>
            </p:cNvPr>
            <p:cNvSpPr/>
            <p:nvPr/>
          </p:nvSpPr>
          <p:spPr>
            <a:xfrm>
              <a:off x="-5971525" y="3308400"/>
              <a:ext cx="292250" cy="256000"/>
            </a:xfrm>
            <a:custGeom>
              <a:avLst/>
              <a:gdLst/>
              <a:ahLst/>
              <a:cxnLst/>
              <a:rect l="l" t="t" r="r" b="b"/>
              <a:pathLst>
                <a:path w="11690" h="10240" extrusionOk="0">
                  <a:moveTo>
                    <a:pt x="2049" y="1"/>
                  </a:moveTo>
                  <a:cubicBezTo>
                    <a:pt x="1324" y="1"/>
                    <a:pt x="694" y="599"/>
                    <a:pt x="694" y="1355"/>
                  </a:cubicBezTo>
                  <a:cubicBezTo>
                    <a:pt x="694" y="1733"/>
                    <a:pt x="852" y="2080"/>
                    <a:pt x="1072" y="2300"/>
                  </a:cubicBezTo>
                  <a:cubicBezTo>
                    <a:pt x="442" y="2647"/>
                    <a:pt x="1" y="3340"/>
                    <a:pt x="1" y="4096"/>
                  </a:cubicBezTo>
                  <a:lnTo>
                    <a:pt x="1" y="5766"/>
                  </a:lnTo>
                  <a:cubicBezTo>
                    <a:pt x="1" y="6207"/>
                    <a:pt x="284" y="6617"/>
                    <a:pt x="694" y="6774"/>
                  </a:cubicBezTo>
                  <a:lnTo>
                    <a:pt x="694" y="8538"/>
                  </a:lnTo>
                  <a:cubicBezTo>
                    <a:pt x="694" y="9074"/>
                    <a:pt x="1167" y="9546"/>
                    <a:pt x="1702" y="9546"/>
                  </a:cubicBezTo>
                  <a:lnTo>
                    <a:pt x="2364" y="9546"/>
                  </a:lnTo>
                  <a:cubicBezTo>
                    <a:pt x="2931" y="9546"/>
                    <a:pt x="3403" y="9074"/>
                    <a:pt x="3403" y="8538"/>
                  </a:cubicBezTo>
                  <a:lnTo>
                    <a:pt x="3403" y="6774"/>
                  </a:lnTo>
                  <a:cubicBezTo>
                    <a:pt x="3529" y="6711"/>
                    <a:pt x="3624" y="6648"/>
                    <a:pt x="3750" y="6522"/>
                  </a:cubicBezTo>
                  <a:cubicBezTo>
                    <a:pt x="3876" y="6585"/>
                    <a:pt x="3939" y="6680"/>
                    <a:pt x="4097" y="6774"/>
                  </a:cubicBezTo>
                  <a:lnTo>
                    <a:pt x="4097" y="9200"/>
                  </a:lnTo>
                  <a:cubicBezTo>
                    <a:pt x="4097" y="9735"/>
                    <a:pt x="4569" y="10240"/>
                    <a:pt x="5136" y="10240"/>
                  </a:cubicBezTo>
                  <a:lnTo>
                    <a:pt x="6522" y="10240"/>
                  </a:lnTo>
                  <a:cubicBezTo>
                    <a:pt x="7058" y="10240"/>
                    <a:pt x="7562" y="9767"/>
                    <a:pt x="7562" y="9200"/>
                  </a:cubicBezTo>
                  <a:lnTo>
                    <a:pt x="7562" y="6774"/>
                  </a:lnTo>
                  <a:cubicBezTo>
                    <a:pt x="7688" y="6711"/>
                    <a:pt x="7814" y="6648"/>
                    <a:pt x="7940" y="6522"/>
                  </a:cubicBezTo>
                  <a:cubicBezTo>
                    <a:pt x="8035" y="6585"/>
                    <a:pt x="8129" y="6680"/>
                    <a:pt x="8287" y="6774"/>
                  </a:cubicBezTo>
                  <a:lnTo>
                    <a:pt x="8287" y="8538"/>
                  </a:lnTo>
                  <a:cubicBezTo>
                    <a:pt x="8287" y="9074"/>
                    <a:pt x="8759" y="9546"/>
                    <a:pt x="9295" y="9546"/>
                  </a:cubicBezTo>
                  <a:lnTo>
                    <a:pt x="9988" y="9546"/>
                  </a:lnTo>
                  <a:cubicBezTo>
                    <a:pt x="10524" y="9546"/>
                    <a:pt x="10996" y="9074"/>
                    <a:pt x="10996" y="8538"/>
                  </a:cubicBezTo>
                  <a:lnTo>
                    <a:pt x="10996" y="6774"/>
                  </a:lnTo>
                  <a:cubicBezTo>
                    <a:pt x="11406" y="6617"/>
                    <a:pt x="11658" y="6238"/>
                    <a:pt x="11658" y="5766"/>
                  </a:cubicBezTo>
                  <a:lnTo>
                    <a:pt x="11658" y="4096"/>
                  </a:lnTo>
                  <a:cubicBezTo>
                    <a:pt x="11689" y="3340"/>
                    <a:pt x="11280" y="2678"/>
                    <a:pt x="10650" y="2300"/>
                  </a:cubicBezTo>
                  <a:cubicBezTo>
                    <a:pt x="10870" y="2080"/>
                    <a:pt x="11028" y="1733"/>
                    <a:pt x="11028" y="1355"/>
                  </a:cubicBezTo>
                  <a:cubicBezTo>
                    <a:pt x="11028" y="599"/>
                    <a:pt x="10398" y="1"/>
                    <a:pt x="9641" y="1"/>
                  </a:cubicBezTo>
                  <a:cubicBezTo>
                    <a:pt x="8917" y="1"/>
                    <a:pt x="8287" y="599"/>
                    <a:pt x="8287" y="1355"/>
                  </a:cubicBezTo>
                  <a:cubicBezTo>
                    <a:pt x="8287" y="1733"/>
                    <a:pt x="8444" y="2080"/>
                    <a:pt x="8665" y="2300"/>
                  </a:cubicBezTo>
                  <a:cubicBezTo>
                    <a:pt x="8444" y="2426"/>
                    <a:pt x="8224" y="2584"/>
                    <a:pt x="8066" y="2773"/>
                  </a:cubicBezTo>
                  <a:cubicBezTo>
                    <a:pt x="7972" y="2521"/>
                    <a:pt x="7751" y="2237"/>
                    <a:pt x="7562" y="2017"/>
                  </a:cubicBezTo>
                  <a:cubicBezTo>
                    <a:pt x="7216" y="2395"/>
                    <a:pt x="6743" y="2584"/>
                    <a:pt x="6239" y="2647"/>
                  </a:cubicBezTo>
                  <a:lnTo>
                    <a:pt x="6239" y="4380"/>
                  </a:lnTo>
                  <a:cubicBezTo>
                    <a:pt x="6239" y="4604"/>
                    <a:pt x="6043" y="4722"/>
                    <a:pt x="5851" y="4722"/>
                  </a:cubicBezTo>
                  <a:cubicBezTo>
                    <a:pt x="5665" y="4722"/>
                    <a:pt x="5483" y="4612"/>
                    <a:pt x="5483" y="4380"/>
                  </a:cubicBezTo>
                  <a:lnTo>
                    <a:pt x="5483" y="2647"/>
                  </a:lnTo>
                  <a:cubicBezTo>
                    <a:pt x="4979" y="2584"/>
                    <a:pt x="4506" y="2332"/>
                    <a:pt x="4160" y="2017"/>
                  </a:cubicBezTo>
                  <a:cubicBezTo>
                    <a:pt x="3908" y="2237"/>
                    <a:pt x="3750" y="2521"/>
                    <a:pt x="3624" y="2773"/>
                  </a:cubicBezTo>
                  <a:cubicBezTo>
                    <a:pt x="3466" y="2584"/>
                    <a:pt x="3277" y="2426"/>
                    <a:pt x="3057" y="2300"/>
                  </a:cubicBezTo>
                  <a:cubicBezTo>
                    <a:pt x="3277" y="2080"/>
                    <a:pt x="3435" y="1733"/>
                    <a:pt x="3435" y="1355"/>
                  </a:cubicBezTo>
                  <a:cubicBezTo>
                    <a:pt x="3435" y="599"/>
                    <a:pt x="2805" y="1"/>
                    <a:pt x="204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6650;p71">
            <a:extLst>
              <a:ext uri="{FF2B5EF4-FFF2-40B4-BE49-F238E27FC236}">
                <a16:creationId xmlns:a16="http://schemas.microsoft.com/office/drawing/2014/main" id="{7A06F09E-7C42-CAB8-8B78-FCEC18E37C94}"/>
              </a:ext>
            </a:extLst>
          </p:cNvPr>
          <p:cNvSpPr/>
          <p:nvPr/>
        </p:nvSpPr>
        <p:spPr>
          <a:xfrm>
            <a:off x="5345713" y="4437233"/>
            <a:ext cx="367779" cy="350758"/>
          </a:xfrm>
          <a:custGeom>
            <a:avLst/>
            <a:gdLst/>
            <a:ahLst/>
            <a:cxnLst/>
            <a:rect l="l" t="t" r="r" b="b"/>
            <a:pathLst>
              <a:path w="12446" h="11870" extrusionOk="0">
                <a:moveTo>
                  <a:pt x="9421" y="1410"/>
                </a:moveTo>
                <a:cubicBezTo>
                  <a:pt x="9775" y="1410"/>
                  <a:pt x="10130" y="1544"/>
                  <a:pt x="10397" y="1812"/>
                </a:cubicBezTo>
                <a:cubicBezTo>
                  <a:pt x="10901" y="2316"/>
                  <a:pt x="10901" y="3198"/>
                  <a:pt x="10366" y="3734"/>
                </a:cubicBezTo>
                <a:lnTo>
                  <a:pt x="9169" y="4931"/>
                </a:lnTo>
                <a:cubicBezTo>
                  <a:pt x="8948" y="5152"/>
                  <a:pt x="8633" y="5278"/>
                  <a:pt x="8318" y="5309"/>
                </a:cubicBezTo>
                <a:lnTo>
                  <a:pt x="8476" y="5152"/>
                </a:lnTo>
                <a:cubicBezTo>
                  <a:pt x="8854" y="4773"/>
                  <a:pt x="8854" y="4112"/>
                  <a:pt x="8476" y="3702"/>
                </a:cubicBezTo>
                <a:cubicBezTo>
                  <a:pt x="8271" y="3513"/>
                  <a:pt x="8003" y="3419"/>
                  <a:pt x="7739" y="3419"/>
                </a:cubicBezTo>
                <a:cubicBezTo>
                  <a:pt x="7475" y="3419"/>
                  <a:pt x="7215" y="3513"/>
                  <a:pt x="7026" y="3702"/>
                </a:cubicBezTo>
                <a:lnTo>
                  <a:pt x="6869" y="3860"/>
                </a:lnTo>
                <a:cubicBezTo>
                  <a:pt x="6900" y="3545"/>
                  <a:pt x="7026" y="3230"/>
                  <a:pt x="7247" y="3009"/>
                </a:cubicBezTo>
                <a:lnTo>
                  <a:pt x="8444" y="1812"/>
                </a:lnTo>
                <a:cubicBezTo>
                  <a:pt x="8712" y="1544"/>
                  <a:pt x="9066" y="1410"/>
                  <a:pt x="9421" y="1410"/>
                </a:cubicBezTo>
                <a:close/>
                <a:moveTo>
                  <a:pt x="4128" y="6475"/>
                </a:moveTo>
                <a:lnTo>
                  <a:pt x="3970" y="6601"/>
                </a:lnTo>
                <a:cubicBezTo>
                  <a:pt x="3592" y="7010"/>
                  <a:pt x="3592" y="7672"/>
                  <a:pt x="3970" y="8081"/>
                </a:cubicBezTo>
                <a:cubicBezTo>
                  <a:pt x="4175" y="8270"/>
                  <a:pt x="4443" y="8365"/>
                  <a:pt x="4711" y="8365"/>
                </a:cubicBezTo>
                <a:cubicBezTo>
                  <a:pt x="4978" y="8365"/>
                  <a:pt x="5246" y="8270"/>
                  <a:pt x="5451" y="8081"/>
                </a:cubicBezTo>
                <a:lnTo>
                  <a:pt x="5577" y="7924"/>
                </a:lnTo>
                <a:lnTo>
                  <a:pt x="5577" y="7924"/>
                </a:lnTo>
                <a:cubicBezTo>
                  <a:pt x="5640" y="8270"/>
                  <a:pt x="5483" y="8586"/>
                  <a:pt x="5231" y="8838"/>
                </a:cubicBezTo>
                <a:lnTo>
                  <a:pt x="4065" y="10003"/>
                </a:lnTo>
                <a:cubicBezTo>
                  <a:pt x="3781" y="10271"/>
                  <a:pt x="3427" y="10405"/>
                  <a:pt x="3072" y="10405"/>
                </a:cubicBezTo>
                <a:cubicBezTo>
                  <a:pt x="2718" y="10405"/>
                  <a:pt x="2364" y="10271"/>
                  <a:pt x="2080" y="10003"/>
                </a:cubicBezTo>
                <a:cubicBezTo>
                  <a:pt x="1544" y="9468"/>
                  <a:pt x="1544" y="8586"/>
                  <a:pt x="2080" y="8050"/>
                </a:cubicBezTo>
                <a:lnTo>
                  <a:pt x="3277" y="6853"/>
                </a:lnTo>
                <a:cubicBezTo>
                  <a:pt x="3498" y="6601"/>
                  <a:pt x="3813" y="6506"/>
                  <a:pt x="4128" y="6475"/>
                </a:cubicBezTo>
                <a:close/>
                <a:moveTo>
                  <a:pt x="9373" y="0"/>
                </a:moveTo>
                <a:cubicBezTo>
                  <a:pt x="8665" y="0"/>
                  <a:pt x="7956" y="268"/>
                  <a:pt x="7404" y="804"/>
                </a:cubicBezTo>
                <a:lnTo>
                  <a:pt x="6239" y="1970"/>
                </a:lnTo>
                <a:cubicBezTo>
                  <a:pt x="5451" y="2757"/>
                  <a:pt x="5199" y="3986"/>
                  <a:pt x="5640" y="4994"/>
                </a:cubicBezTo>
                <a:lnTo>
                  <a:pt x="5325" y="5309"/>
                </a:lnTo>
                <a:cubicBezTo>
                  <a:pt x="4994" y="5170"/>
                  <a:pt x="4634" y="5100"/>
                  <a:pt x="4270" y="5100"/>
                </a:cubicBezTo>
                <a:cubicBezTo>
                  <a:pt x="3562" y="5100"/>
                  <a:pt x="2842" y="5366"/>
                  <a:pt x="2301" y="5908"/>
                </a:cubicBezTo>
                <a:lnTo>
                  <a:pt x="1103" y="7105"/>
                </a:lnTo>
                <a:cubicBezTo>
                  <a:pt x="1" y="8144"/>
                  <a:pt x="1" y="9940"/>
                  <a:pt x="1103" y="11043"/>
                </a:cubicBezTo>
                <a:cubicBezTo>
                  <a:pt x="1655" y="11594"/>
                  <a:pt x="2364" y="11870"/>
                  <a:pt x="3072" y="11870"/>
                </a:cubicBezTo>
                <a:cubicBezTo>
                  <a:pt x="3781" y="11870"/>
                  <a:pt x="4490" y="11594"/>
                  <a:pt x="5041" y="11043"/>
                </a:cubicBezTo>
                <a:lnTo>
                  <a:pt x="6239" y="9846"/>
                </a:lnTo>
                <a:cubicBezTo>
                  <a:pt x="7026" y="9058"/>
                  <a:pt x="7247" y="7829"/>
                  <a:pt x="6806" y="6821"/>
                </a:cubicBezTo>
                <a:lnTo>
                  <a:pt x="7121" y="6506"/>
                </a:lnTo>
                <a:cubicBezTo>
                  <a:pt x="7473" y="6656"/>
                  <a:pt x="7840" y="6729"/>
                  <a:pt x="8204" y="6729"/>
                </a:cubicBezTo>
                <a:cubicBezTo>
                  <a:pt x="8914" y="6729"/>
                  <a:pt x="9614" y="6449"/>
                  <a:pt x="10177" y="5908"/>
                </a:cubicBezTo>
                <a:lnTo>
                  <a:pt x="11342" y="4742"/>
                </a:lnTo>
                <a:cubicBezTo>
                  <a:pt x="12445" y="3639"/>
                  <a:pt x="12445" y="1907"/>
                  <a:pt x="11342" y="804"/>
                </a:cubicBezTo>
                <a:cubicBezTo>
                  <a:pt x="10791" y="268"/>
                  <a:pt x="10082" y="0"/>
                  <a:pt x="9373"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TextBox 13">
            <a:extLst>
              <a:ext uri="{FF2B5EF4-FFF2-40B4-BE49-F238E27FC236}">
                <a16:creationId xmlns:a16="http://schemas.microsoft.com/office/drawing/2014/main" id="{227AD6F7-F3F3-3A03-A7AF-21B21D2578A3}"/>
              </a:ext>
            </a:extLst>
          </p:cNvPr>
          <p:cNvSpPr txBox="1"/>
          <p:nvPr/>
        </p:nvSpPr>
        <p:spPr>
          <a:xfrm>
            <a:off x="10168394" y="178125"/>
            <a:ext cx="2145962" cy="369332"/>
          </a:xfrm>
          <a:prstGeom prst="rect">
            <a:avLst/>
          </a:prstGeom>
          <a:noFill/>
        </p:spPr>
        <p:txBody>
          <a:bodyPr wrap="square">
            <a:spAutoFit/>
          </a:bodyPr>
          <a:lstStyle/>
          <a:p>
            <a:r>
              <a:rPr lang="en-US" b="1" dirty="0"/>
              <a:t>VAULT OF CODES</a:t>
            </a:r>
            <a:endParaRPr lang="en-IN" b="1" dirty="0"/>
          </a:p>
        </p:txBody>
      </p:sp>
    </p:spTree>
    <p:extLst>
      <p:ext uri="{BB962C8B-B14F-4D97-AF65-F5344CB8AC3E}">
        <p14:creationId xmlns:p14="http://schemas.microsoft.com/office/powerpoint/2010/main" val="1645457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49EEA-1267-F4A9-6EA0-84409E4DFEEF}"/>
              </a:ext>
            </a:extLst>
          </p:cNvPr>
          <p:cNvSpPr>
            <a:spLocks noGrp="1"/>
          </p:cNvSpPr>
          <p:nvPr>
            <p:ph type="title"/>
          </p:nvPr>
        </p:nvSpPr>
        <p:spPr>
          <a:xfrm>
            <a:off x="588030" y="238936"/>
            <a:ext cx="10131425" cy="1456267"/>
          </a:xfrm>
        </p:spPr>
        <p:txBody>
          <a:bodyPr/>
          <a:lstStyle/>
          <a:p>
            <a:r>
              <a:rPr lang="en-US" b="1" dirty="0">
                <a:latin typeface="Algerian" panose="04020705040A02060702" pitchFamily="82" charset="0"/>
              </a:rPr>
              <a:t>integration</a:t>
            </a:r>
            <a:endParaRPr lang="en-IN" b="1" dirty="0">
              <a:latin typeface="Algerian" panose="04020705040A02060702" pitchFamily="82" charset="0"/>
            </a:endParaRPr>
          </a:p>
        </p:txBody>
      </p:sp>
      <p:sp>
        <p:nvSpPr>
          <p:cNvPr id="3" name="Content Placeholder 2">
            <a:extLst>
              <a:ext uri="{FF2B5EF4-FFF2-40B4-BE49-F238E27FC236}">
                <a16:creationId xmlns:a16="http://schemas.microsoft.com/office/drawing/2014/main" id="{B7299A35-41C4-216C-621F-499F72F47239}"/>
              </a:ext>
            </a:extLst>
          </p:cNvPr>
          <p:cNvSpPr>
            <a:spLocks noGrp="1"/>
          </p:cNvSpPr>
          <p:nvPr>
            <p:ph idx="1"/>
          </p:nvPr>
        </p:nvSpPr>
        <p:spPr>
          <a:xfrm>
            <a:off x="419100" y="2115508"/>
            <a:ext cx="10730882" cy="3649133"/>
          </a:xfrm>
        </p:spPr>
        <p:txBody>
          <a:bodyPr>
            <a:normAutofit/>
          </a:bodyPr>
          <a:lstStyle/>
          <a:p>
            <a:r>
              <a:rPr lang="en-US" sz="2400" b="1" dirty="0">
                <a:solidFill>
                  <a:srgbClr val="FFFF00"/>
                </a:solidFill>
              </a:rPr>
              <a:t>Automated Data Import: </a:t>
            </a:r>
            <a:r>
              <a:rPr lang="en-US" sz="2400" dirty="0"/>
              <a:t>Expense Tracker can automatically import data from various sources, such as bank statements, credit card statement, and digital payment platforms. This saves time and effort for the user, eliminating the need for manual data entry.</a:t>
            </a:r>
          </a:p>
          <a:p>
            <a:pPr marL="0" indent="0">
              <a:buNone/>
            </a:pPr>
            <a:endParaRPr lang="en-US" sz="2400" dirty="0"/>
          </a:p>
          <a:p>
            <a:r>
              <a:rPr lang="en-US" sz="2400" b="1" dirty="0">
                <a:solidFill>
                  <a:srgbClr val="FFFF00"/>
                </a:solidFill>
              </a:rPr>
              <a:t>Integration With Banks And Payment Platforms: </a:t>
            </a:r>
            <a:r>
              <a:rPr lang="en-US" sz="2400" dirty="0"/>
              <a:t>Expense tracker can integrate with banks and payment platforms to securely fetch transaction data. This allows users to have a centralized view of their finances, enabling better financial management and analysis.</a:t>
            </a:r>
            <a:endParaRPr lang="en-IN" sz="2400" dirty="0"/>
          </a:p>
        </p:txBody>
      </p:sp>
      <p:grpSp>
        <p:nvGrpSpPr>
          <p:cNvPr id="8" name="Google Shape;7537;p73">
            <a:extLst>
              <a:ext uri="{FF2B5EF4-FFF2-40B4-BE49-F238E27FC236}">
                <a16:creationId xmlns:a16="http://schemas.microsoft.com/office/drawing/2014/main" id="{B8E20DBF-21E6-E05A-DEFE-CB16A49C0700}"/>
              </a:ext>
            </a:extLst>
          </p:cNvPr>
          <p:cNvGrpSpPr/>
          <p:nvPr/>
        </p:nvGrpSpPr>
        <p:grpSpPr>
          <a:xfrm>
            <a:off x="3708266" y="788034"/>
            <a:ext cx="379497" cy="358070"/>
            <a:chOff x="-46422300" y="3936925"/>
            <a:chExt cx="320575" cy="302475"/>
          </a:xfrm>
          <a:solidFill>
            <a:schemeClr val="tx1"/>
          </a:solidFill>
        </p:grpSpPr>
        <p:sp>
          <p:nvSpPr>
            <p:cNvPr id="9" name="Google Shape;7538;p73">
              <a:extLst>
                <a:ext uri="{FF2B5EF4-FFF2-40B4-BE49-F238E27FC236}">
                  <a16:creationId xmlns:a16="http://schemas.microsoft.com/office/drawing/2014/main" id="{390DCE83-0746-FEAB-3A77-C25545F02784}"/>
                </a:ext>
              </a:extLst>
            </p:cNvPr>
            <p:cNvSpPr/>
            <p:nvPr/>
          </p:nvSpPr>
          <p:spPr>
            <a:xfrm>
              <a:off x="-46254550" y="3936925"/>
              <a:ext cx="152825" cy="300900"/>
            </a:xfrm>
            <a:custGeom>
              <a:avLst/>
              <a:gdLst/>
              <a:ahLst/>
              <a:cxnLst/>
              <a:rect l="l" t="t" r="r" b="b"/>
              <a:pathLst>
                <a:path w="6113" h="12036" extrusionOk="0">
                  <a:moveTo>
                    <a:pt x="1418" y="0"/>
                  </a:moveTo>
                  <a:cubicBezTo>
                    <a:pt x="631" y="0"/>
                    <a:pt x="1" y="630"/>
                    <a:pt x="1" y="1418"/>
                  </a:cubicBezTo>
                  <a:lnTo>
                    <a:pt x="1" y="10617"/>
                  </a:lnTo>
                  <a:cubicBezTo>
                    <a:pt x="1" y="11405"/>
                    <a:pt x="631" y="12035"/>
                    <a:pt x="1418" y="12035"/>
                  </a:cubicBezTo>
                  <a:cubicBezTo>
                    <a:pt x="2332" y="12035"/>
                    <a:pt x="3120" y="11405"/>
                    <a:pt x="3403" y="10554"/>
                  </a:cubicBezTo>
                  <a:lnTo>
                    <a:pt x="3403" y="10554"/>
                  </a:lnTo>
                  <a:cubicBezTo>
                    <a:pt x="3309" y="10554"/>
                    <a:pt x="3246" y="10617"/>
                    <a:pt x="3151" y="10617"/>
                  </a:cubicBezTo>
                  <a:cubicBezTo>
                    <a:pt x="2332" y="10617"/>
                    <a:pt x="1513" y="10302"/>
                    <a:pt x="914" y="9672"/>
                  </a:cubicBezTo>
                  <a:cubicBezTo>
                    <a:pt x="788" y="9546"/>
                    <a:pt x="788" y="9294"/>
                    <a:pt x="914" y="9137"/>
                  </a:cubicBezTo>
                  <a:cubicBezTo>
                    <a:pt x="1024" y="9095"/>
                    <a:pt x="1128" y="9072"/>
                    <a:pt x="1221" y="9072"/>
                  </a:cubicBezTo>
                  <a:cubicBezTo>
                    <a:pt x="1341" y="9072"/>
                    <a:pt x="1442" y="9111"/>
                    <a:pt x="1513" y="9200"/>
                  </a:cubicBezTo>
                  <a:cubicBezTo>
                    <a:pt x="1998" y="9685"/>
                    <a:pt x="2614" y="9906"/>
                    <a:pt x="3224" y="9906"/>
                  </a:cubicBezTo>
                  <a:cubicBezTo>
                    <a:pt x="4477" y="9906"/>
                    <a:pt x="5703" y="8971"/>
                    <a:pt x="5703" y="7467"/>
                  </a:cubicBezTo>
                  <a:cubicBezTo>
                    <a:pt x="5703" y="7215"/>
                    <a:pt x="5672" y="6994"/>
                    <a:pt x="5609" y="6742"/>
                  </a:cubicBezTo>
                  <a:cubicBezTo>
                    <a:pt x="5010" y="7372"/>
                    <a:pt x="4191" y="7814"/>
                    <a:pt x="3246" y="7814"/>
                  </a:cubicBezTo>
                  <a:cubicBezTo>
                    <a:pt x="3025" y="7814"/>
                    <a:pt x="2868" y="7656"/>
                    <a:pt x="2868" y="7467"/>
                  </a:cubicBezTo>
                  <a:cubicBezTo>
                    <a:pt x="2868" y="7246"/>
                    <a:pt x="3025" y="7089"/>
                    <a:pt x="3246" y="7089"/>
                  </a:cubicBezTo>
                  <a:cubicBezTo>
                    <a:pt x="4065" y="7089"/>
                    <a:pt x="4821" y="6679"/>
                    <a:pt x="5231" y="6049"/>
                  </a:cubicBezTo>
                  <a:cubicBezTo>
                    <a:pt x="6113" y="4789"/>
                    <a:pt x="5640" y="3088"/>
                    <a:pt x="4254" y="2426"/>
                  </a:cubicBezTo>
                  <a:cubicBezTo>
                    <a:pt x="4128" y="3844"/>
                    <a:pt x="2931" y="4978"/>
                    <a:pt x="1450" y="4978"/>
                  </a:cubicBezTo>
                  <a:cubicBezTo>
                    <a:pt x="1261" y="4978"/>
                    <a:pt x="1103" y="4821"/>
                    <a:pt x="1103" y="4632"/>
                  </a:cubicBezTo>
                  <a:cubicBezTo>
                    <a:pt x="1103" y="4411"/>
                    <a:pt x="1261" y="4253"/>
                    <a:pt x="1450" y="4253"/>
                  </a:cubicBezTo>
                  <a:cubicBezTo>
                    <a:pt x="2616" y="4253"/>
                    <a:pt x="3561" y="3308"/>
                    <a:pt x="3561" y="2174"/>
                  </a:cubicBezTo>
                  <a:lnTo>
                    <a:pt x="3561" y="2143"/>
                  </a:lnTo>
                  <a:cubicBezTo>
                    <a:pt x="3561" y="945"/>
                    <a:pt x="2616" y="0"/>
                    <a:pt x="14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539;p73">
              <a:extLst>
                <a:ext uri="{FF2B5EF4-FFF2-40B4-BE49-F238E27FC236}">
                  <a16:creationId xmlns:a16="http://schemas.microsoft.com/office/drawing/2014/main" id="{5A065AD5-C315-2734-A7A0-667977776AD3}"/>
                </a:ext>
              </a:extLst>
            </p:cNvPr>
            <p:cNvSpPr/>
            <p:nvPr/>
          </p:nvSpPr>
          <p:spPr>
            <a:xfrm>
              <a:off x="-46422300" y="3938500"/>
              <a:ext cx="152025" cy="300900"/>
            </a:xfrm>
            <a:custGeom>
              <a:avLst/>
              <a:gdLst/>
              <a:ahLst/>
              <a:cxnLst/>
              <a:rect l="l" t="t" r="r" b="b"/>
              <a:pathLst>
                <a:path w="6081" h="12036" extrusionOk="0">
                  <a:moveTo>
                    <a:pt x="4726" y="0"/>
                  </a:moveTo>
                  <a:cubicBezTo>
                    <a:pt x="3529" y="0"/>
                    <a:pt x="2584" y="977"/>
                    <a:pt x="2584" y="2111"/>
                  </a:cubicBezTo>
                  <a:lnTo>
                    <a:pt x="2584" y="2143"/>
                  </a:lnTo>
                  <a:cubicBezTo>
                    <a:pt x="2584" y="3308"/>
                    <a:pt x="3529" y="4253"/>
                    <a:pt x="4663" y="4253"/>
                  </a:cubicBezTo>
                  <a:cubicBezTo>
                    <a:pt x="4883" y="4253"/>
                    <a:pt x="5041" y="4411"/>
                    <a:pt x="5041" y="4600"/>
                  </a:cubicBezTo>
                  <a:cubicBezTo>
                    <a:pt x="5041" y="4789"/>
                    <a:pt x="4883" y="4947"/>
                    <a:pt x="4663" y="4947"/>
                  </a:cubicBezTo>
                  <a:cubicBezTo>
                    <a:pt x="3214" y="4947"/>
                    <a:pt x="2048" y="3812"/>
                    <a:pt x="1890" y="2395"/>
                  </a:cubicBezTo>
                  <a:cubicBezTo>
                    <a:pt x="441" y="3056"/>
                    <a:pt x="0" y="4758"/>
                    <a:pt x="882" y="6018"/>
                  </a:cubicBezTo>
                  <a:cubicBezTo>
                    <a:pt x="1323" y="6648"/>
                    <a:pt x="2111" y="7057"/>
                    <a:pt x="2930" y="7057"/>
                  </a:cubicBezTo>
                  <a:cubicBezTo>
                    <a:pt x="3151" y="7057"/>
                    <a:pt x="3277" y="7215"/>
                    <a:pt x="3277" y="7435"/>
                  </a:cubicBezTo>
                  <a:cubicBezTo>
                    <a:pt x="3277" y="7625"/>
                    <a:pt x="3151" y="7782"/>
                    <a:pt x="2930" y="7782"/>
                  </a:cubicBezTo>
                  <a:cubicBezTo>
                    <a:pt x="1985" y="7782"/>
                    <a:pt x="1166" y="7341"/>
                    <a:pt x="567" y="6711"/>
                  </a:cubicBezTo>
                  <a:cubicBezTo>
                    <a:pt x="504" y="6963"/>
                    <a:pt x="441" y="7183"/>
                    <a:pt x="441" y="7435"/>
                  </a:cubicBezTo>
                  <a:cubicBezTo>
                    <a:pt x="441" y="8940"/>
                    <a:pt x="1695" y="9874"/>
                    <a:pt x="2958" y="9874"/>
                  </a:cubicBezTo>
                  <a:cubicBezTo>
                    <a:pt x="3572" y="9874"/>
                    <a:pt x="4188" y="9653"/>
                    <a:pt x="4663" y="9168"/>
                  </a:cubicBezTo>
                  <a:cubicBezTo>
                    <a:pt x="4726" y="9105"/>
                    <a:pt x="4813" y="9074"/>
                    <a:pt x="4903" y="9074"/>
                  </a:cubicBezTo>
                  <a:cubicBezTo>
                    <a:pt x="4994" y="9074"/>
                    <a:pt x="5088" y="9105"/>
                    <a:pt x="5167" y="9168"/>
                  </a:cubicBezTo>
                  <a:cubicBezTo>
                    <a:pt x="5293" y="9263"/>
                    <a:pt x="5293" y="9515"/>
                    <a:pt x="5167" y="9672"/>
                  </a:cubicBezTo>
                  <a:cubicBezTo>
                    <a:pt x="4600" y="10271"/>
                    <a:pt x="3812" y="10617"/>
                    <a:pt x="2930" y="10617"/>
                  </a:cubicBezTo>
                  <a:cubicBezTo>
                    <a:pt x="2867" y="10617"/>
                    <a:pt x="2773" y="10617"/>
                    <a:pt x="2710" y="10586"/>
                  </a:cubicBezTo>
                  <a:lnTo>
                    <a:pt x="2710" y="10586"/>
                  </a:lnTo>
                  <a:cubicBezTo>
                    <a:pt x="2962" y="11405"/>
                    <a:pt x="3749" y="12035"/>
                    <a:pt x="4663" y="12035"/>
                  </a:cubicBezTo>
                  <a:cubicBezTo>
                    <a:pt x="5450" y="12035"/>
                    <a:pt x="6081" y="11405"/>
                    <a:pt x="6081" y="10617"/>
                  </a:cubicBezTo>
                  <a:lnTo>
                    <a:pt x="6081" y="1450"/>
                  </a:lnTo>
                  <a:cubicBezTo>
                    <a:pt x="6081" y="599"/>
                    <a:pt x="5450" y="0"/>
                    <a:pt x="472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7694;p73">
            <a:extLst>
              <a:ext uri="{FF2B5EF4-FFF2-40B4-BE49-F238E27FC236}">
                <a16:creationId xmlns:a16="http://schemas.microsoft.com/office/drawing/2014/main" id="{2816BD08-1FF5-9DD9-C1E0-A400CFACB914}"/>
              </a:ext>
            </a:extLst>
          </p:cNvPr>
          <p:cNvGrpSpPr/>
          <p:nvPr/>
        </p:nvGrpSpPr>
        <p:grpSpPr>
          <a:xfrm>
            <a:off x="2072554" y="1826454"/>
            <a:ext cx="356205" cy="356205"/>
            <a:chOff x="-44512325" y="3176075"/>
            <a:chExt cx="300900" cy="300900"/>
          </a:xfrm>
          <a:solidFill>
            <a:schemeClr val="tx1"/>
          </a:solidFill>
        </p:grpSpPr>
        <p:sp>
          <p:nvSpPr>
            <p:cNvPr id="12" name="Google Shape;7695;p73">
              <a:extLst>
                <a:ext uri="{FF2B5EF4-FFF2-40B4-BE49-F238E27FC236}">
                  <a16:creationId xmlns:a16="http://schemas.microsoft.com/office/drawing/2014/main" id="{D52BD315-9683-45E5-595B-C7C11C666724}"/>
                </a:ext>
              </a:extLst>
            </p:cNvPr>
            <p:cNvSpPr/>
            <p:nvPr/>
          </p:nvSpPr>
          <p:spPr>
            <a:xfrm>
              <a:off x="-44512325" y="3176075"/>
              <a:ext cx="300900" cy="300900"/>
            </a:xfrm>
            <a:custGeom>
              <a:avLst/>
              <a:gdLst/>
              <a:ahLst/>
              <a:cxnLst/>
              <a:rect l="l" t="t" r="r" b="b"/>
              <a:pathLst>
                <a:path w="12036" h="12036" extrusionOk="0">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696;p73">
              <a:extLst>
                <a:ext uri="{FF2B5EF4-FFF2-40B4-BE49-F238E27FC236}">
                  <a16:creationId xmlns:a16="http://schemas.microsoft.com/office/drawing/2014/main" id="{1CFB595F-C4AA-B50D-CF5D-A60E5B8CC26F}"/>
                </a:ext>
              </a:extLst>
            </p:cNvPr>
            <p:cNvSpPr/>
            <p:nvPr/>
          </p:nvSpPr>
          <p:spPr>
            <a:xfrm>
              <a:off x="-44369750" y="3317850"/>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697;p73">
              <a:extLst>
                <a:ext uri="{FF2B5EF4-FFF2-40B4-BE49-F238E27FC236}">
                  <a16:creationId xmlns:a16="http://schemas.microsoft.com/office/drawing/2014/main" id="{92D8F695-C558-C688-AEDD-745E16100348}"/>
                </a:ext>
              </a:extLst>
            </p:cNvPr>
            <p:cNvSpPr/>
            <p:nvPr/>
          </p:nvSpPr>
          <p:spPr>
            <a:xfrm>
              <a:off x="-44411500" y="3275325"/>
              <a:ext cx="100825" cy="102400"/>
            </a:xfrm>
            <a:custGeom>
              <a:avLst/>
              <a:gdLst/>
              <a:ahLst/>
              <a:cxnLst/>
              <a:rect l="l" t="t" r="r" b="b"/>
              <a:pathLst>
                <a:path w="4033" h="4096" extrusionOk="0">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TextBox 15">
            <a:extLst>
              <a:ext uri="{FF2B5EF4-FFF2-40B4-BE49-F238E27FC236}">
                <a16:creationId xmlns:a16="http://schemas.microsoft.com/office/drawing/2014/main" id="{8859F134-0797-5176-EE7E-E982907135C1}"/>
              </a:ext>
            </a:extLst>
          </p:cNvPr>
          <p:cNvSpPr txBox="1"/>
          <p:nvPr/>
        </p:nvSpPr>
        <p:spPr>
          <a:xfrm>
            <a:off x="10131641" y="54270"/>
            <a:ext cx="1844336" cy="369332"/>
          </a:xfrm>
          <a:prstGeom prst="rect">
            <a:avLst/>
          </a:prstGeom>
          <a:noFill/>
        </p:spPr>
        <p:txBody>
          <a:bodyPr wrap="square">
            <a:spAutoFit/>
          </a:bodyPr>
          <a:lstStyle/>
          <a:p>
            <a:r>
              <a:rPr lang="en-US" b="1" dirty="0"/>
              <a:t>VAULT OF CODES</a:t>
            </a:r>
            <a:endParaRPr lang="en-IN" b="1" dirty="0"/>
          </a:p>
        </p:txBody>
      </p:sp>
      <p:grpSp>
        <p:nvGrpSpPr>
          <p:cNvPr id="4" name="Google Shape;955;p56">
            <a:extLst>
              <a:ext uri="{FF2B5EF4-FFF2-40B4-BE49-F238E27FC236}">
                <a16:creationId xmlns:a16="http://schemas.microsoft.com/office/drawing/2014/main" id="{FC6559DA-9E60-DF83-DCE6-4E3322BFE892}"/>
              </a:ext>
            </a:extLst>
          </p:cNvPr>
          <p:cNvGrpSpPr/>
          <p:nvPr/>
        </p:nvGrpSpPr>
        <p:grpSpPr>
          <a:xfrm>
            <a:off x="8800616" y="5581758"/>
            <a:ext cx="414520" cy="365765"/>
            <a:chOff x="-45674075" y="3586425"/>
            <a:chExt cx="300900" cy="265450"/>
          </a:xfrm>
        </p:grpSpPr>
        <p:sp>
          <p:nvSpPr>
            <p:cNvPr id="5" name="Google Shape;956;p56">
              <a:extLst>
                <a:ext uri="{FF2B5EF4-FFF2-40B4-BE49-F238E27FC236}">
                  <a16:creationId xmlns:a16="http://schemas.microsoft.com/office/drawing/2014/main" id="{C2D15E89-8D96-603F-AA37-B26259E8ABDD}"/>
                </a:ext>
              </a:extLst>
            </p:cNvPr>
            <p:cNvSpPr/>
            <p:nvPr/>
          </p:nvSpPr>
          <p:spPr>
            <a:xfrm>
              <a:off x="-45674075" y="3586425"/>
              <a:ext cx="300125" cy="70925"/>
            </a:xfrm>
            <a:custGeom>
              <a:avLst/>
              <a:gdLst/>
              <a:ahLst/>
              <a:cxnLst/>
              <a:rect l="l" t="t" r="r" b="b"/>
              <a:pathLst>
                <a:path w="12005" h="2837" extrusionOk="0">
                  <a:moveTo>
                    <a:pt x="6018" y="1418"/>
                  </a:moveTo>
                  <a:cubicBezTo>
                    <a:pt x="6207" y="1418"/>
                    <a:pt x="6365" y="1576"/>
                    <a:pt x="6365" y="1765"/>
                  </a:cubicBezTo>
                  <a:cubicBezTo>
                    <a:pt x="6365" y="1986"/>
                    <a:pt x="6207" y="2143"/>
                    <a:pt x="6018" y="2143"/>
                  </a:cubicBezTo>
                  <a:lnTo>
                    <a:pt x="5294" y="2143"/>
                  </a:lnTo>
                  <a:cubicBezTo>
                    <a:pt x="5105" y="2143"/>
                    <a:pt x="4947" y="1986"/>
                    <a:pt x="4947" y="1765"/>
                  </a:cubicBezTo>
                  <a:cubicBezTo>
                    <a:pt x="4947" y="1576"/>
                    <a:pt x="5105" y="1418"/>
                    <a:pt x="5294" y="1418"/>
                  </a:cubicBezTo>
                  <a:close/>
                  <a:moveTo>
                    <a:pt x="8129" y="1418"/>
                  </a:moveTo>
                  <a:cubicBezTo>
                    <a:pt x="8318" y="1418"/>
                    <a:pt x="8476" y="1576"/>
                    <a:pt x="8476" y="1765"/>
                  </a:cubicBezTo>
                  <a:cubicBezTo>
                    <a:pt x="8476" y="1986"/>
                    <a:pt x="8318" y="2143"/>
                    <a:pt x="8129" y="2143"/>
                  </a:cubicBezTo>
                  <a:lnTo>
                    <a:pt x="7436" y="2143"/>
                  </a:lnTo>
                  <a:cubicBezTo>
                    <a:pt x="7215" y="2143"/>
                    <a:pt x="7089" y="1986"/>
                    <a:pt x="7089" y="1765"/>
                  </a:cubicBezTo>
                  <a:cubicBezTo>
                    <a:pt x="7089" y="1576"/>
                    <a:pt x="7215" y="1418"/>
                    <a:pt x="7436" y="1418"/>
                  </a:cubicBezTo>
                  <a:close/>
                  <a:moveTo>
                    <a:pt x="10240" y="1418"/>
                  </a:moveTo>
                  <a:cubicBezTo>
                    <a:pt x="10429" y="1418"/>
                    <a:pt x="10587" y="1576"/>
                    <a:pt x="10587" y="1765"/>
                  </a:cubicBezTo>
                  <a:cubicBezTo>
                    <a:pt x="10587" y="1986"/>
                    <a:pt x="10429" y="2143"/>
                    <a:pt x="10240" y="2143"/>
                  </a:cubicBezTo>
                  <a:lnTo>
                    <a:pt x="9515" y="2143"/>
                  </a:lnTo>
                  <a:cubicBezTo>
                    <a:pt x="9326" y="2143"/>
                    <a:pt x="9169" y="1986"/>
                    <a:pt x="9169" y="1765"/>
                  </a:cubicBezTo>
                  <a:cubicBezTo>
                    <a:pt x="9169" y="1576"/>
                    <a:pt x="9326" y="1418"/>
                    <a:pt x="9515" y="1418"/>
                  </a:cubicBezTo>
                  <a:close/>
                  <a:moveTo>
                    <a:pt x="1041" y="1"/>
                  </a:moveTo>
                  <a:cubicBezTo>
                    <a:pt x="442" y="1"/>
                    <a:pt x="1" y="473"/>
                    <a:pt x="1" y="1072"/>
                  </a:cubicBezTo>
                  <a:lnTo>
                    <a:pt x="1" y="2836"/>
                  </a:lnTo>
                  <a:lnTo>
                    <a:pt x="12004" y="2836"/>
                  </a:lnTo>
                  <a:lnTo>
                    <a:pt x="12004" y="1072"/>
                  </a:lnTo>
                  <a:cubicBezTo>
                    <a:pt x="12004" y="473"/>
                    <a:pt x="11532" y="1"/>
                    <a:pt x="10933" y="1"/>
                  </a:cubicBez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 name="Google Shape;957;p56">
              <a:extLst>
                <a:ext uri="{FF2B5EF4-FFF2-40B4-BE49-F238E27FC236}">
                  <a16:creationId xmlns:a16="http://schemas.microsoft.com/office/drawing/2014/main" id="{2B6E75FD-45E8-AE44-B927-ADACD5711F8C}"/>
                </a:ext>
              </a:extLst>
            </p:cNvPr>
            <p:cNvSpPr/>
            <p:nvPr/>
          </p:nvSpPr>
          <p:spPr>
            <a:xfrm>
              <a:off x="-45673275" y="3675425"/>
              <a:ext cx="300100" cy="176450"/>
            </a:xfrm>
            <a:custGeom>
              <a:avLst/>
              <a:gdLst/>
              <a:ahLst/>
              <a:cxnLst/>
              <a:rect l="l" t="t" r="r" b="b"/>
              <a:pathLst>
                <a:path w="12004" h="7058" extrusionOk="0">
                  <a:moveTo>
                    <a:pt x="3852" y="1387"/>
                  </a:moveTo>
                  <a:cubicBezTo>
                    <a:pt x="3946" y="1387"/>
                    <a:pt x="4049" y="1418"/>
                    <a:pt x="4128" y="1481"/>
                  </a:cubicBezTo>
                  <a:cubicBezTo>
                    <a:pt x="4254" y="1607"/>
                    <a:pt x="4254" y="1828"/>
                    <a:pt x="4128" y="2017"/>
                  </a:cubicBezTo>
                  <a:lnTo>
                    <a:pt x="2993" y="3151"/>
                  </a:lnTo>
                  <a:lnTo>
                    <a:pt x="4128" y="4317"/>
                  </a:lnTo>
                  <a:cubicBezTo>
                    <a:pt x="4254" y="4443"/>
                    <a:pt x="4254" y="4695"/>
                    <a:pt x="4128" y="4852"/>
                  </a:cubicBezTo>
                  <a:cubicBezTo>
                    <a:pt x="4064" y="4900"/>
                    <a:pt x="3978" y="4923"/>
                    <a:pt x="3887" y="4923"/>
                  </a:cubicBezTo>
                  <a:cubicBezTo>
                    <a:pt x="3797" y="4923"/>
                    <a:pt x="3702" y="4900"/>
                    <a:pt x="3623" y="4852"/>
                  </a:cubicBezTo>
                  <a:lnTo>
                    <a:pt x="2206" y="3435"/>
                  </a:lnTo>
                  <a:cubicBezTo>
                    <a:pt x="2080" y="3309"/>
                    <a:pt x="2080" y="3057"/>
                    <a:pt x="2206" y="2899"/>
                  </a:cubicBezTo>
                  <a:lnTo>
                    <a:pt x="3623" y="1481"/>
                  </a:lnTo>
                  <a:cubicBezTo>
                    <a:pt x="3671" y="1418"/>
                    <a:pt x="3757" y="1387"/>
                    <a:pt x="3852" y="1387"/>
                  </a:cubicBezTo>
                  <a:close/>
                  <a:moveTo>
                    <a:pt x="8070" y="1450"/>
                  </a:moveTo>
                  <a:cubicBezTo>
                    <a:pt x="8168" y="1450"/>
                    <a:pt x="8270" y="1481"/>
                    <a:pt x="8349" y="1544"/>
                  </a:cubicBezTo>
                  <a:lnTo>
                    <a:pt x="9767" y="2962"/>
                  </a:lnTo>
                  <a:cubicBezTo>
                    <a:pt x="9861" y="3025"/>
                    <a:pt x="9861" y="3246"/>
                    <a:pt x="9767" y="3435"/>
                  </a:cubicBezTo>
                  <a:lnTo>
                    <a:pt x="8349" y="4852"/>
                  </a:lnTo>
                  <a:cubicBezTo>
                    <a:pt x="8286" y="4900"/>
                    <a:pt x="8192" y="4923"/>
                    <a:pt x="8093" y="4923"/>
                  </a:cubicBezTo>
                  <a:cubicBezTo>
                    <a:pt x="7995" y="4923"/>
                    <a:pt x="7892" y="4900"/>
                    <a:pt x="7814" y="4852"/>
                  </a:cubicBezTo>
                  <a:cubicBezTo>
                    <a:pt x="7719" y="4726"/>
                    <a:pt x="7719" y="4474"/>
                    <a:pt x="7814" y="4317"/>
                  </a:cubicBezTo>
                  <a:lnTo>
                    <a:pt x="8979" y="3183"/>
                  </a:lnTo>
                  <a:lnTo>
                    <a:pt x="7814" y="2049"/>
                  </a:lnTo>
                  <a:cubicBezTo>
                    <a:pt x="7719" y="1923"/>
                    <a:pt x="7719" y="1702"/>
                    <a:pt x="7814" y="1544"/>
                  </a:cubicBezTo>
                  <a:cubicBezTo>
                    <a:pt x="7877" y="1481"/>
                    <a:pt x="7971" y="1450"/>
                    <a:pt x="8070" y="1450"/>
                  </a:cubicBezTo>
                  <a:close/>
                  <a:moveTo>
                    <a:pt x="6704" y="737"/>
                  </a:moveTo>
                  <a:cubicBezTo>
                    <a:pt x="6738" y="737"/>
                    <a:pt x="6773" y="744"/>
                    <a:pt x="6805" y="757"/>
                  </a:cubicBezTo>
                  <a:cubicBezTo>
                    <a:pt x="6994" y="788"/>
                    <a:pt x="7089" y="977"/>
                    <a:pt x="7057" y="1166"/>
                  </a:cubicBezTo>
                  <a:lnTo>
                    <a:pt x="5608" y="5388"/>
                  </a:lnTo>
                  <a:cubicBezTo>
                    <a:pt x="5553" y="5553"/>
                    <a:pt x="5402" y="5646"/>
                    <a:pt x="5260" y="5646"/>
                  </a:cubicBezTo>
                  <a:cubicBezTo>
                    <a:pt x="5239" y="5646"/>
                    <a:pt x="5219" y="5644"/>
                    <a:pt x="5199" y="5640"/>
                  </a:cubicBezTo>
                  <a:cubicBezTo>
                    <a:pt x="4978" y="5546"/>
                    <a:pt x="4915" y="5357"/>
                    <a:pt x="4947" y="5199"/>
                  </a:cubicBezTo>
                  <a:lnTo>
                    <a:pt x="6364" y="977"/>
                  </a:lnTo>
                  <a:cubicBezTo>
                    <a:pt x="6439" y="828"/>
                    <a:pt x="6573" y="737"/>
                    <a:pt x="6704" y="737"/>
                  </a:cubicBezTo>
                  <a:close/>
                  <a:moveTo>
                    <a:pt x="0" y="1"/>
                  </a:moveTo>
                  <a:lnTo>
                    <a:pt x="0" y="5987"/>
                  </a:lnTo>
                  <a:cubicBezTo>
                    <a:pt x="0" y="6585"/>
                    <a:pt x="473" y="7058"/>
                    <a:pt x="1040" y="7058"/>
                  </a:cubicBezTo>
                  <a:lnTo>
                    <a:pt x="10933" y="7058"/>
                  </a:lnTo>
                  <a:cubicBezTo>
                    <a:pt x="11531" y="7058"/>
                    <a:pt x="12004" y="6585"/>
                    <a:pt x="12004" y="5987"/>
                  </a:cubicBezTo>
                  <a:lnTo>
                    <a:pt x="12004" y="1"/>
                  </a:ln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039144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037B5-137C-43B0-CA68-32348D63CDD6}"/>
              </a:ext>
            </a:extLst>
          </p:cNvPr>
          <p:cNvSpPr>
            <a:spLocks noGrp="1"/>
          </p:cNvSpPr>
          <p:nvPr>
            <p:ph type="title"/>
          </p:nvPr>
        </p:nvSpPr>
        <p:spPr>
          <a:xfrm>
            <a:off x="830982" y="25622"/>
            <a:ext cx="10131425" cy="1456267"/>
          </a:xfrm>
        </p:spPr>
        <p:txBody>
          <a:bodyPr/>
          <a:lstStyle/>
          <a:p>
            <a:r>
              <a:rPr lang="en-US" b="1" dirty="0">
                <a:latin typeface="Algerian" panose="04020705040A02060702" pitchFamily="82" charset="0"/>
              </a:rPr>
              <a:t>Conclusion</a:t>
            </a:r>
            <a:endParaRPr lang="en-IN" b="1" dirty="0">
              <a:latin typeface="Algerian" panose="04020705040A02060702" pitchFamily="82" charset="0"/>
            </a:endParaRPr>
          </a:p>
        </p:txBody>
      </p:sp>
      <p:sp>
        <p:nvSpPr>
          <p:cNvPr id="3" name="Content Placeholder 2">
            <a:extLst>
              <a:ext uri="{FF2B5EF4-FFF2-40B4-BE49-F238E27FC236}">
                <a16:creationId xmlns:a16="http://schemas.microsoft.com/office/drawing/2014/main" id="{7EA644B3-C1EB-73D3-857F-26A469B8617A}"/>
              </a:ext>
            </a:extLst>
          </p:cNvPr>
          <p:cNvSpPr>
            <a:spLocks noGrp="1"/>
          </p:cNvSpPr>
          <p:nvPr>
            <p:ph idx="1"/>
          </p:nvPr>
        </p:nvSpPr>
        <p:spPr>
          <a:xfrm>
            <a:off x="360443" y="680659"/>
            <a:ext cx="10662232" cy="5577195"/>
          </a:xfrm>
        </p:spPr>
        <p:txBody>
          <a:bodyPr>
            <a:normAutofit fontScale="92500" lnSpcReduction="20000"/>
          </a:bodyPr>
          <a:lstStyle/>
          <a:p>
            <a:endParaRPr lang="en-US" sz="2400" b="1" dirty="0">
              <a:solidFill>
                <a:srgbClr val="FFFF00"/>
              </a:solidFill>
            </a:endParaRPr>
          </a:p>
          <a:p>
            <a:endParaRPr lang="en-US" sz="2400" b="1" dirty="0">
              <a:solidFill>
                <a:srgbClr val="FFFF00"/>
              </a:solidFill>
            </a:endParaRPr>
          </a:p>
          <a:p>
            <a:r>
              <a:rPr lang="en-US" sz="2400" b="1" dirty="0">
                <a:solidFill>
                  <a:srgbClr val="FFFF00"/>
                </a:solidFill>
              </a:rPr>
              <a:t>Summary: </a:t>
            </a:r>
            <a:r>
              <a:rPr lang="en-US" sz="2400" dirty="0"/>
              <a:t>In conclusion, The expense tracker project is a comprehensive solution for managing personal finances and tracking expenses.it offers features such as automated data import, integration with banks and payment platforms, intuitive user interface, data analysis capabilities, and more.</a:t>
            </a:r>
          </a:p>
          <a:p>
            <a:endParaRPr lang="en-US" sz="2400" dirty="0"/>
          </a:p>
          <a:p>
            <a:r>
              <a:rPr lang="en-US" sz="2400" b="1" dirty="0">
                <a:solidFill>
                  <a:srgbClr val="FFFF00"/>
                </a:solidFill>
              </a:rPr>
              <a:t>Key Takeaways: </a:t>
            </a:r>
            <a:r>
              <a:rPr lang="en-US" sz="2400" dirty="0"/>
              <a:t>This presentation include understanding the purpose and importance of an expense tracker, the working and features of the expense tracker project, its uses in personal finance and budgeting, advantages and disadvantages, future scope, and the role of security, user interface, data analysis, and integration.</a:t>
            </a:r>
          </a:p>
          <a:p>
            <a:endParaRPr lang="en-US" sz="2400" dirty="0"/>
          </a:p>
          <a:p>
            <a:r>
              <a:rPr lang="en-US" sz="2400" b="1" dirty="0">
                <a:solidFill>
                  <a:srgbClr val="FFFF00"/>
                </a:solidFill>
              </a:rPr>
              <a:t>Recommendations: </a:t>
            </a:r>
            <a:r>
              <a:rPr lang="en-US" sz="2400" dirty="0"/>
              <a:t>Based on the discussed features and benefits of the expense tracker project, it recommended for individuals, small businesses, and organizations looing to improve their financial management and gain better insights into their expenses.it is important to consider the specific requirements and goals of the users when implementing the expense tracker and customize it accordingly. </a:t>
            </a:r>
            <a:endParaRPr lang="en-IN" sz="2400" dirty="0"/>
          </a:p>
        </p:txBody>
      </p:sp>
      <p:pic>
        <p:nvPicPr>
          <p:cNvPr id="4" name="Picture 2" descr="Python (programming language) - Wikipedia">
            <a:extLst>
              <a:ext uri="{FF2B5EF4-FFF2-40B4-BE49-F238E27FC236}">
                <a16:creationId xmlns:a16="http://schemas.microsoft.com/office/drawing/2014/main" id="{77D6E450-5528-D7F5-CE6C-23EFECFCBD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1134" y="339522"/>
            <a:ext cx="1123531" cy="1231267"/>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oogle Shape;4448;p65">
            <a:extLst>
              <a:ext uri="{FF2B5EF4-FFF2-40B4-BE49-F238E27FC236}">
                <a16:creationId xmlns:a16="http://schemas.microsoft.com/office/drawing/2014/main" id="{0DFDCF2C-F192-84F1-3E11-2412724884F5}"/>
              </a:ext>
            </a:extLst>
          </p:cNvPr>
          <p:cNvGrpSpPr/>
          <p:nvPr/>
        </p:nvGrpSpPr>
        <p:grpSpPr>
          <a:xfrm>
            <a:off x="10527132" y="2394233"/>
            <a:ext cx="1368681" cy="682918"/>
            <a:chOff x="724986" y="3605478"/>
            <a:chExt cx="1368681" cy="682918"/>
          </a:xfrm>
        </p:grpSpPr>
        <p:grpSp>
          <p:nvGrpSpPr>
            <p:cNvPr id="6" name="Google Shape;4449;p65">
              <a:extLst>
                <a:ext uri="{FF2B5EF4-FFF2-40B4-BE49-F238E27FC236}">
                  <a16:creationId xmlns:a16="http://schemas.microsoft.com/office/drawing/2014/main" id="{8EAC0C36-1C35-B43A-2EB2-0946FC7A6DEA}"/>
                </a:ext>
              </a:extLst>
            </p:cNvPr>
            <p:cNvGrpSpPr/>
            <p:nvPr/>
          </p:nvGrpSpPr>
          <p:grpSpPr>
            <a:xfrm>
              <a:off x="1289102" y="3823629"/>
              <a:ext cx="240442" cy="250435"/>
              <a:chOff x="-165066" y="3843615"/>
              <a:chExt cx="221259" cy="230455"/>
            </a:xfrm>
          </p:grpSpPr>
          <p:sp>
            <p:nvSpPr>
              <p:cNvPr id="72" name="Google Shape;4450;p65">
                <a:extLst>
                  <a:ext uri="{FF2B5EF4-FFF2-40B4-BE49-F238E27FC236}">
                    <a16:creationId xmlns:a16="http://schemas.microsoft.com/office/drawing/2014/main" id="{BACD563C-340F-AA80-0C1D-229F25B3A0D4}"/>
                  </a:ext>
                </a:extLst>
              </p:cNvPr>
              <p:cNvSpPr/>
              <p:nvPr/>
            </p:nvSpPr>
            <p:spPr>
              <a:xfrm>
                <a:off x="-165066" y="3843615"/>
                <a:ext cx="106189" cy="230455"/>
              </a:xfrm>
              <a:custGeom>
                <a:avLst/>
                <a:gdLst/>
                <a:ahLst/>
                <a:cxnLst/>
                <a:rect l="l" t="t" r="r" b="b"/>
                <a:pathLst>
                  <a:path w="9076" h="19697" extrusionOk="0">
                    <a:moveTo>
                      <a:pt x="7950" y="0"/>
                    </a:moveTo>
                    <a:cubicBezTo>
                      <a:pt x="7325" y="0"/>
                      <a:pt x="7031" y="353"/>
                      <a:pt x="6905" y="861"/>
                    </a:cubicBezTo>
                    <a:cubicBezTo>
                      <a:pt x="6789" y="843"/>
                      <a:pt x="6673" y="834"/>
                      <a:pt x="6560" y="834"/>
                    </a:cubicBezTo>
                    <a:cubicBezTo>
                      <a:pt x="5374" y="834"/>
                      <a:pt x="4369" y="1804"/>
                      <a:pt x="4378" y="3035"/>
                    </a:cubicBezTo>
                    <a:cubicBezTo>
                      <a:pt x="4378" y="3093"/>
                      <a:pt x="4384" y="3152"/>
                      <a:pt x="4388" y="3210"/>
                    </a:cubicBezTo>
                    <a:cubicBezTo>
                      <a:pt x="4095" y="3091"/>
                      <a:pt x="3789" y="3034"/>
                      <a:pt x="3486" y="3034"/>
                    </a:cubicBezTo>
                    <a:cubicBezTo>
                      <a:pt x="2814" y="3034"/>
                      <a:pt x="2155" y="3317"/>
                      <a:pt x="1689" y="3841"/>
                    </a:cubicBezTo>
                    <a:cubicBezTo>
                      <a:pt x="1013" y="4601"/>
                      <a:pt x="893" y="5704"/>
                      <a:pt x="1385" y="6594"/>
                    </a:cubicBezTo>
                    <a:cubicBezTo>
                      <a:pt x="0" y="7697"/>
                      <a:pt x="117" y="9839"/>
                      <a:pt x="1618" y="10780"/>
                    </a:cubicBezTo>
                    <a:cubicBezTo>
                      <a:pt x="664" y="11961"/>
                      <a:pt x="1036" y="13721"/>
                      <a:pt x="2388" y="14417"/>
                    </a:cubicBezTo>
                    <a:cubicBezTo>
                      <a:pt x="2375" y="14508"/>
                      <a:pt x="2372" y="14595"/>
                      <a:pt x="2372" y="14685"/>
                    </a:cubicBezTo>
                    <a:cubicBezTo>
                      <a:pt x="2372" y="15776"/>
                      <a:pt x="3106" y="16727"/>
                      <a:pt x="4161" y="17002"/>
                    </a:cubicBezTo>
                    <a:cubicBezTo>
                      <a:pt x="4473" y="17901"/>
                      <a:pt x="5317" y="18472"/>
                      <a:pt x="6226" y="18472"/>
                    </a:cubicBezTo>
                    <a:cubicBezTo>
                      <a:pt x="6429" y="18472"/>
                      <a:pt x="6635" y="18443"/>
                      <a:pt x="6840" y="18383"/>
                    </a:cubicBezTo>
                    <a:cubicBezTo>
                      <a:pt x="6888" y="19128"/>
                      <a:pt x="7157" y="19697"/>
                      <a:pt x="7953" y="19697"/>
                    </a:cubicBezTo>
                    <a:cubicBezTo>
                      <a:pt x="9074" y="19697"/>
                      <a:pt x="9059" y="18730"/>
                      <a:pt x="9075" y="18730"/>
                    </a:cubicBezTo>
                    <a:cubicBezTo>
                      <a:pt x="9075" y="18730"/>
                      <a:pt x="9075" y="18730"/>
                      <a:pt x="9075" y="18730"/>
                    </a:cubicBezTo>
                    <a:cubicBezTo>
                      <a:pt x="9072" y="18726"/>
                      <a:pt x="9046" y="1055"/>
                      <a:pt x="9033" y="1055"/>
                    </a:cubicBezTo>
                    <a:cubicBezTo>
                      <a:pt x="9033" y="1055"/>
                      <a:pt x="9033" y="1055"/>
                      <a:pt x="9033" y="1055"/>
                    </a:cubicBezTo>
                    <a:cubicBezTo>
                      <a:pt x="9014" y="919"/>
                      <a:pt x="8982" y="790"/>
                      <a:pt x="8936" y="660"/>
                    </a:cubicBezTo>
                    <a:cubicBezTo>
                      <a:pt x="8784" y="259"/>
                      <a:pt x="8490" y="0"/>
                      <a:pt x="7950" y="0"/>
                    </a:cubicBezTo>
                    <a:close/>
                  </a:path>
                </a:pathLst>
              </a:custGeom>
              <a:solidFill>
                <a:srgbClr val="E4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451;p65">
                <a:extLst>
                  <a:ext uri="{FF2B5EF4-FFF2-40B4-BE49-F238E27FC236}">
                    <a16:creationId xmlns:a16="http://schemas.microsoft.com/office/drawing/2014/main" id="{F44CCB5A-755B-FA22-FD68-BF18FFEACD9C}"/>
                  </a:ext>
                </a:extLst>
              </p:cNvPr>
              <p:cNvSpPr/>
              <p:nvPr/>
            </p:nvSpPr>
            <p:spPr>
              <a:xfrm>
                <a:off x="-100985" y="3906105"/>
                <a:ext cx="41804" cy="52708"/>
              </a:xfrm>
              <a:custGeom>
                <a:avLst/>
                <a:gdLst/>
                <a:ahLst/>
                <a:cxnLst/>
                <a:rect l="l" t="t" r="r" b="b"/>
                <a:pathLst>
                  <a:path w="3573" h="4505" fill="none" extrusionOk="0">
                    <a:moveTo>
                      <a:pt x="3573" y="1"/>
                    </a:moveTo>
                    <a:cubicBezTo>
                      <a:pt x="3573" y="1"/>
                      <a:pt x="1" y="221"/>
                      <a:pt x="997" y="4504"/>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452;p65">
                <a:extLst>
                  <a:ext uri="{FF2B5EF4-FFF2-40B4-BE49-F238E27FC236}">
                    <a16:creationId xmlns:a16="http://schemas.microsoft.com/office/drawing/2014/main" id="{9987F5CC-87C4-A7D8-FE52-4C5B950832D8}"/>
                  </a:ext>
                </a:extLst>
              </p:cNvPr>
              <p:cNvSpPr/>
              <p:nvPr/>
            </p:nvSpPr>
            <p:spPr>
              <a:xfrm>
                <a:off x="-86594" y="3875146"/>
                <a:ext cx="27296" cy="25717"/>
              </a:xfrm>
              <a:custGeom>
                <a:avLst/>
                <a:gdLst/>
                <a:ahLst/>
                <a:cxnLst/>
                <a:rect l="l" t="t" r="r" b="b"/>
                <a:pathLst>
                  <a:path w="2333" h="2198" fill="none" extrusionOk="0">
                    <a:moveTo>
                      <a:pt x="0" y="696"/>
                    </a:moveTo>
                    <a:cubicBezTo>
                      <a:pt x="0" y="696"/>
                      <a:pt x="2333" y="0"/>
                      <a:pt x="2333" y="2197"/>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453;p65">
                <a:extLst>
                  <a:ext uri="{FF2B5EF4-FFF2-40B4-BE49-F238E27FC236}">
                    <a16:creationId xmlns:a16="http://schemas.microsoft.com/office/drawing/2014/main" id="{5EABFF08-02D6-1F4C-6069-75B85BB6D6E0}"/>
                  </a:ext>
                </a:extLst>
              </p:cNvPr>
              <p:cNvSpPr/>
              <p:nvPr/>
            </p:nvSpPr>
            <p:spPr>
              <a:xfrm>
                <a:off x="-113855" y="3879078"/>
                <a:ext cx="8986" cy="21785"/>
              </a:xfrm>
              <a:custGeom>
                <a:avLst/>
                <a:gdLst/>
                <a:ahLst/>
                <a:cxnLst/>
                <a:rect l="l" t="t" r="r" b="b"/>
                <a:pathLst>
                  <a:path w="768" h="1862" fill="none" extrusionOk="0">
                    <a:moveTo>
                      <a:pt x="1" y="1"/>
                    </a:moveTo>
                    <a:cubicBezTo>
                      <a:pt x="1" y="1"/>
                      <a:pt x="1" y="1056"/>
                      <a:pt x="768" y="1861"/>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454;p65">
                <a:extLst>
                  <a:ext uri="{FF2B5EF4-FFF2-40B4-BE49-F238E27FC236}">
                    <a16:creationId xmlns:a16="http://schemas.microsoft.com/office/drawing/2014/main" id="{7677C044-7058-9FB3-C609-3C781AE9E290}"/>
                  </a:ext>
                </a:extLst>
              </p:cNvPr>
              <p:cNvSpPr/>
              <p:nvPr/>
            </p:nvSpPr>
            <p:spPr>
              <a:xfrm>
                <a:off x="-148861" y="3908679"/>
                <a:ext cx="53340" cy="15538"/>
              </a:xfrm>
              <a:custGeom>
                <a:avLst/>
                <a:gdLst/>
                <a:ahLst/>
                <a:cxnLst/>
                <a:rect l="l" t="t" r="r" b="b"/>
                <a:pathLst>
                  <a:path w="4559" h="1328" fill="none" extrusionOk="0">
                    <a:moveTo>
                      <a:pt x="0" y="1030"/>
                    </a:moveTo>
                    <a:cubicBezTo>
                      <a:pt x="1301" y="1"/>
                      <a:pt x="2559" y="1327"/>
                      <a:pt x="2559" y="1327"/>
                    </a:cubicBezTo>
                    <a:cubicBezTo>
                      <a:pt x="2559" y="1327"/>
                      <a:pt x="2828" y="150"/>
                      <a:pt x="4559" y="642"/>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455;p65">
                <a:extLst>
                  <a:ext uri="{FF2B5EF4-FFF2-40B4-BE49-F238E27FC236}">
                    <a16:creationId xmlns:a16="http://schemas.microsoft.com/office/drawing/2014/main" id="{EB030A60-37A3-923E-BE56-F9EBF44B47D6}"/>
                  </a:ext>
                </a:extLst>
              </p:cNvPr>
              <p:cNvSpPr/>
              <p:nvPr/>
            </p:nvSpPr>
            <p:spPr>
              <a:xfrm>
                <a:off x="-137430" y="3963493"/>
                <a:ext cx="28092" cy="51948"/>
              </a:xfrm>
              <a:custGeom>
                <a:avLst/>
                <a:gdLst/>
                <a:ahLst/>
                <a:cxnLst/>
                <a:rect l="l" t="t" r="r" b="b"/>
                <a:pathLst>
                  <a:path w="2401" h="4440" fill="none" extrusionOk="0">
                    <a:moveTo>
                      <a:pt x="10" y="4439"/>
                    </a:moveTo>
                    <a:cubicBezTo>
                      <a:pt x="10" y="4439"/>
                      <a:pt x="0" y="2220"/>
                      <a:pt x="1718" y="2437"/>
                    </a:cubicBezTo>
                    <a:cubicBezTo>
                      <a:pt x="1718" y="2437"/>
                      <a:pt x="828" y="1217"/>
                      <a:pt x="2401" y="1"/>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4456;p65">
                <a:extLst>
                  <a:ext uri="{FF2B5EF4-FFF2-40B4-BE49-F238E27FC236}">
                    <a16:creationId xmlns:a16="http://schemas.microsoft.com/office/drawing/2014/main" id="{8118918C-75EA-FA0E-E26C-F933A1B80DDF}"/>
                  </a:ext>
                </a:extLst>
              </p:cNvPr>
              <p:cNvSpPr/>
              <p:nvPr/>
            </p:nvSpPr>
            <p:spPr>
              <a:xfrm>
                <a:off x="-122021" y="4015429"/>
                <a:ext cx="12461" cy="32374"/>
              </a:xfrm>
              <a:custGeom>
                <a:avLst/>
                <a:gdLst/>
                <a:ahLst/>
                <a:cxnLst/>
                <a:rect l="l" t="t" r="r" b="b"/>
                <a:pathLst>
                  <a:path w="1065" h="2767" fill="none" extrusionOk="0">
                    <a:moveTo>
                      <a:pt x="1064" y="0"/>
                    </a:moveTo>
                    <a:cubicBezTo>
                      <a:pt x="1064" y="0"/>
                      <a:pt x="0" y="1146"/>
                      <a:pt x="702" y="2767"/>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457;p65">
                <a:extLst>
                  <a:ext uri="{FF2B5EF4-FFF2-40B4-BE49-F238E27FC236}">
                    <a16:creationId xmlns:a16="http://schemas.microsoft.com/office/drawing/2014/main" id="{3F90F425-DB5E-7A8B-FC38-65FE35D7C038}"/>
                  </a:ext>
                </a:extLst>
              </p:cNvPr>
              <p:cNvSpPr/>
              <p:nvPr/>
            </p:nvSpPr>
            <p:spPr>
              <a:xfrm>
                <a:off x="-95533" y="4013124"/>
                <a:ext cx="36235" cy="21739"/>
              </a:xfrm>
              <a:custGeom>
                <a:avLst/>
                <a:gdLst/>
                <a:ahLst/>
                <a:cxnLst/>
                <a:rect l="l" t="t" r="r" b="b"/>
                <a:pathLst>
                  <a:path w="3097" h="1858" fill="none" extrusionOk="0">
                    <a:moveTo>
                      <a:pt x="3097" y="197"/>
                    </a:moveTo>
                    <a:cubicBezTo>
                      <a:pt x="1463" y="0"/>
                      <a:pt x="764" y="1579"/>
                      <a:pt x="764" y="1579"/>
                    </a:cubicBezTo>
                    <a:cubicBezTo>
                      <a:pt x="764" y="1579"/>
                      <a:pt x="334" y="1391"/>
                      <a:pt x="1" y="1857"/>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458;p65">
                <a:extLst>
                  <a:ext uri="{FF2B5EF4-FFF2-40B4-BE49-F238E27FC236}">
                    <a16:creationId xmlns:a16="http://schemas.microsoft.com/office/drawing/2014/main" id="{5229F7BD-8314-8391-B082-9A59327BCDDC}"/>
                  </a:ext>
                </a:extLst>
              </p:cNvPr>
              <p:cNvSpPr/>
              <p:nvPr/>
            </p:nvSpPr>
            <p:spPr>
              <a:xfrm>
                <a:off x="-123355" y="3941357"/>
                <a:ext cx="32000" cy="17913"/>
              </a:xfrm>
              <a:custGeom>
                <a:avLst/>
                <a:gdLst/>
                <a:ahLst/>
                <a:cxnLst/>
                <a:rect l="l" t="t" r="r" b="b"/>
                <a:pathLst>
                  <a:path w="2735" h="1531" fill="none" extrusionOk="0">
                    <a:moveTo>
                      <a:pt x="2735" y="0"/>
                    </a:moveTo>
                    <a:cubicBezTo>
                      <a:pt x="2735" y="0"/>
                      <a:pt x="1085" y="1530"/>
                      <a:pt x="1" y="0"/>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4459;p65">
                <a:extLst>
                  <a:ext uri="{FF2B5EF4-FFF2-40B4-BE49-F238E27FC236}">
                    <a16:creationId xmlns:a16="http://schemas.microsoft.com/office/drawing/2014/main" id="{5C043A1A-8B4A-6DDA-C599-331DEF39C462}"/>
                  </a:ext>
                </a:extLst>
              </p:cNvPr>
              <p:cNvSpPr/>
              <p:nvPr/>
            </p:nvSpPr>
            <p:spPr>
              <a:xfrm>
                <a:off x="-91367" y="3973672"/>
                <a:ext cx="32070" cy="15807"/>
              </a:xfrm>
              <a:custGeom>
                <a:avLst/>
                <a:gdLst/>
                <a:ahLst/>
                <a:cxnLst/>
                <a:rect l="l" t="t" r="r" b="b"/>
                <a:pathLst>
                  <a:path w="2741" h="1351" fill="none" extrusionOk="0">
                    <a:moveTo>
                      <a:pt x="1" y="434"/>
                    </a:moveTo>
                    <a:cubicBezTo>
                      <a:pt x="1" y="434"/>
                      <a:pt x="1709" y="1"/>
                      <a:pt x="2741" y="1350"/>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4460;p65">
                <a:extLst>
                  <a:ext uri="{FF2B5EF4-FFF2-40B4-BE49-F238E27FC236}">
                    <a16:creationId xmlns:a16="http://schemas.microsoft.com/office/drawing/2014/main" id="{88199073-8176-117C-6632-A8718838324B}"/>
                  </a:ext>
                </a:extLst>
              </p:cNvPr>
              <p:cNvSpPr/>
              <p:nvPr/>
            </p:nvSpPr>
            <p:spPr>
              <a:xfrm>
                <a:off x="-49996" y="3843615"/>
                <a:ext cx="106189" cy="230455"/>
              </a:xfrm>
              <a:custGeom>
                <a:avLst/>
                <a:gdLst/>
                <a:ahLst/>
                <a:cxnLst/>
                <a:rect l="l" t="t" r="r" b="b"/>
                <a:pathLst>
                  <a:path w="9076" h="19697" extrusionOk="0">
                    <a:moveTo>
                      <a:pt x="1127" y="0"/>
                    </a:moveTo>
                    <a:cubicBezTo>
                      <a:pt x="586" y="0"/>
                      <a:pt x="292" y="259"/>
                      <a:pt x="140" y="660"/>
                    </a:cubicBezTo>
                    <a:cubicBezTo>
                      <a:pt x="95" y="790"/>
                      <a:pt x="62" y="919"/>
                      <a:pt x="43" y="1055"/>
                    </a:cubicBezTo>
                    <a:cubicBezTo>
                      <a:pt x="43" y="1055"/>
                      <a:pt x="43" y="1055"/>
                      <a:pt x="43" y="1055"/>
                    </a:cubicBezTo>
                    <a:cubicBezTo>
                      <a:pt x="30" y="1055"/>
                      <a:pt x="4" y="18726"/>
                      <a:pt x="1" y="18730"/>
                    </a:cubicBezTo>
                    <a:cubicBezTo>
                      <a:pt x="1" y="18730"/>
                      <a:pt x="1" y="18730"/>
                      <a:pt x="1" y="18730"/>
                    </a:cubicBezTo>
                    <a:cubicBezTo>
                      <a:pt x="17" y="18730"/>
                      <a:pt x="3" y="19697"/>
                      <a:pt x="1123" y="19697"/>
                    </a:cubicBezTo>
                    <a:cubicBezTo>
                      <a:pt x="1919" y="19697"/>
                      <a:pt x="2188" y="19128"/>
                      <a:pt x="2236" y="18383"/>
                    </a:cubicBezTo>
                    <a:cubicBezTo>
                      <a:pt x="2441" y="18443"/>
                      <a:pt x="2647" y="18472"/>
                      <a:pt x="2850" y="18472"/>
                    </a:cubicBezTo>
                    <a:cubicBezTo>
                      <a:pt x="3758" y="18472"/>
                      <a:pt x="4600" y="17901"/>
                      <a:pt x="4915" y="17002"/>
                    </a:cubicBezTo>
                    <a:cubicBezTo>
                      <a:pt x="5970" y="16727"/>
                      <a:pt x="6704" y="15776"/>
                      <a:pt x="6704" y="14685"/>
                    </a:cubicBezTo>
                    <a:cubicBezTo>
                      <a:pt x="6704" y="14595"/>
                      <a:pt x="6698" y="14508"/>
                      <a:pt x="6688" y="14417"/>
                    </a:cubicBezTo>
                    <a:cubicBezTo>
                      <a:pt x="8040" y="13725"/>
                      <a:pt x="8412" y="11961"/>
                      <a:pt x="7458" y="10780"/>
                    </a:cubicBezTo>
                    <a:cubicBezTo>
                      <a:pt x="8956" y="9839"/>
                      <a:pt x="9076" y="7697"/>
                      <a:pt x="7691" y="6594"/>
                    </a:cubicBezTo>
                    <a:cubicBezTo>
                      <a:pt x="8183" y="5704"/>
                      <a:pt x="8060" y="4601"/>
                      <a:pt x="7387" y="3841"/>
                    </a:cubicBezTo>
                    <a:cubicBezTo>
                      <a:pt x="6921" y="3315"/>
                      <a:pt x="6264" y="3033"/>
                      <a:pt x="5593" y="3033"/>
                    </a:cubicBezTo>
                    <a:cubicBezTo>
                      <a:pt x="5289" y="3033"/>
                      <a:pt x="4982" y="3091"/>
                      <a:pt x="4689" y="3210"/>
                    </a:cubicBezTo>
                    <a:cubicBezTo>
                      <a:pt x="4692" y="3152"/>
                      <a:pt x="4695" y="3093"/>
                      <a:pt x="4695" y="3035"/>
                    </a:cubicBezTo>
                    <a:cubicBezTo>
                      <a:pt x="4704" y="1804"/>
                      <a:pt x="3702" y="834"/>
                      <a:pt x="2514" y="834"/>
                    </a:cubicBezTo>
                    <a:cubicBezTo>
                      <a:pt x="2400" y="834"/>
                      <a:pt x="2285" y="843"/>
                      <a:pt x="2168" y="861"/>
                    </a:cubicBezTo>
                    <a:cubicBezTo>
                      <a:pt x="2045" y="353"/>
                      <a:pt x="1751" y="0"/>
                      <a:pt x="1127" y="0"/>
                    </a:cubicBezTo>
                    <a:close/>
                  </a:path>
                </a:pathLst>
              </a:custGeom>
              <a:solidFill>
                <a:srgbClr val="4056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4461;p65">
                <a:extLst>
                  <a:ext uri="{FF2B5EF4-FFF2-40B4-BE49-F238E27FC236}">
                    <a16:creationId xmlns:a16="http://schemas.microsoft.com/office/drawing/2014/main" id="{B532E8A2-E97D-6E36-4AAC-69D437B93DD0}"/>
                  </a:ext>
                </a:extLst>
              </p:cNvPr>
              <p:cNvSpPr/>
              <p:nvPr/>
            </p:nvSpPr>
            <p:spPr>
              <a:xfrm>
                <a:off x="-49692" y="3906105"/>
                <a:ext cx="41804" cy="52708"/>
              </a:xfrm>
              <a:custGeom>
                <a:avLst/>
                <a:gdLst/>
                <a:ahLst/>
                <a:cxnLst/>
                <a:rect l="l" t="t" r="r" b="b"/>
                <a:pathLst>
                  <a:path w="3573" h="4505" fill="none" extrusionOk="0">
                    <a:moveTo>
                      <a:pt x="1" y="1"/>
                    </a:moveTo>
                    <a:cubicBezTo>
                      <a:pt x="1" y="1"/>
                      <a:pt x="3572" y="221"/>
                      <a:pt x="2573" y="4504"/>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4462;p65">
                <a:extLst>
                  <a:ext uri="{FF2B5EF4-FFF2-40B4-BE49-F238E27FC236}">
                    <a16:creationId xmlns:a16="http://schemas.microsoft.com/office/drawing/2014/main" id="{28B9C2BA-4EAC-B770-5E38-C7F07E6FD309}"/>
                  </a:ext>
                </a:extLst>
              </p:cNvPr>
              <p:cNvSpPr/>
              <p:nvPr/>
            </p:nvSpPr>
            <p:spPr>
              <a:xfrm>
                <a:off x="-49575" y="3875146"/>
                <a:ext cx="27261" cy="25717"/>
              </a:xfrm>
              <a:custGeom>
                <a:avLst/>
                <a:gdLst/>
                <a:ahLst/>
                <a:cxnLst/>
                <a:rect l="l" t="t" r="r" b="b"/>
                <a:pathLst>
                  <a:path w="2330" h="2198" fill="none" extrusionOk="0">
                    <a:moveTo>
                      <a:pt x="2330" y="696"/>
                    </a:moveTo>
                    <a:cubicBezTo>
                      <a:pt x="2330" y="696"/>
                      <a:pt x="0" y="0"/>
                      <a:pt x="0" y="2197"/>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4463;p65">
                <a:extLst>
                  <a:ext uri="{FF2B5EF4-FFF2-40B4-BE49-F238E27FC236}">
                    <a16:creationId xmlns:a16="http://schemas.microsoft.com/office/drawing/2014/main" id="{5D5A8494-8621-1F23-9BA0-DD72B49FB306}"/>
                  </a:ext>
                </a:extLst>
              </p:cNvPr>
              <p:cNvSpPr/>
              <p:nvPr/>
            </p:nvSpPr>
            <p:spPr>
              <a:xfrm>
                <a:off x="-4003" y="3879078"/>
                <a:ext cx="8986" cy="21785"/>
              </a:xfrm>
              <a:custGeom>
                <a:avLst/>
                <a:gdLst/>
                <a:ahLst/>
                <a:cxnLst/>
                <a:rect l="l" t="t" r="r" b="b"/>
                <a:pathLst>
                  <a:path w="768" h="1862" fill="none" extrusionOk="0">
                    <a:moveTo>
                      <a:pt x="767" y="1"/>
                    </a:moveTo>
                    <a:cubicBezTo>
                      <a:pt x="767" y="1"/>
                      <a:pt x="767" y="1056"/>
                      <a:pt x="1" y="1861"/>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4464;p65">
                <a:extLst>
                  <a:ext uri="{FF2B5EF4-FFF2-40B4-BE49-F238E27FC236}">
                    <a16:creationId xmlns:a16="http://schemas.microsoft.com/office/drawing/2014/main" id="{2A7A0141-10B2-CF73-988B-176CF3D208D0}"/>
                  </a:ext>
                </a:extLst>
              </p:cNvPr>
              <p:cNvSpPr/>
              <p:nvPr/>
            </p:nvSpPr>
            <p:spPr>
              <a:xfrm>
                <a:off x="-13352" y="3908679"/>
                <a:ext cx="53352" cy="15538"/>
              </a:xfrm>
              <a:custGeom>
                <a:avLst/>
                <a:gdLst/>
                <a:ahLst/>
                <a:cxnLst/>
                <a:rect l="l" t="t" r="r" b="b"/>
                <a:pathLst>
                  <a:path w="4560" h="1328" fill="none" extrusionOk="0">
                    <a:moveTo>
                      <a:pt x="4559" y="1030"/>
                    </a:moveTo>
                    <a:cubicBezTo>
                      <a:pt x="3258" y="1"/>
                      <a:pt x="1997" y="1327"/>
                      <a:pt x="1997" y="1327"/>
                    </a:cubicBezTo>
                    <a:cubicBezTo>
                      <a:pt x="1997" y="1327"/>
                      <a:pt x="1731" y="150"/>
                      <a:pt x="1" y="642"/>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465;p65">
                <a:extLst>
                  <a:ext uri="{FF2B5EF4-FFF2-40B4-BE49-F238E27FC236}">
                    <a16:creationId xmlns:a16="http://schemas.microsoft.com/office/drawing/2014/main" id="{54DCF9DD-8973-7B83-B563-E0C901B81FA1}"/>
                  </a:ext>
                </a:extLst>
              </p:cNvPr>
              <p:cNvSpPr/>
              <p:nvPr/>
            </p:nvSpPr>
            <p:spPr>
              <a:xfrm>
                <a:off x="466" y="3963493"/>
                <a:ext cx="28092" cy="51948"/>
              </a:xfrm>
              <a:custGeom>
                <a:avLst/>
                <a:gdLst/>
                <a:ahLst/>
                <a:cxnLst/>
                <a:rect l="l" t="t" r="r" b="b"/>
                <a:pathLst>
                  <a:path w="2401" h="4440" fill="none" extrusionOk="0">
                    <a:moveTo>
                      <a:pt x="2391" y="4439"/>
                    </a:moveTo>
                    <a:cubicBezTo>
                      <a:pt x="2391" y="4439"/>
                      <a:pt x="2401" y="2220"/>
                      <a:pt x="683" y="2437"/>
                    </a:cubicBezTo>
                    <a:cubicBezTo>
                      <a:pt x="683" y="2437"/>
                      <a:pt x="1573" y="1217"/>
                      <a:pt x="0" y="1"/>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4466;p65">
                <a:extLst>
                  <a:ext uri="{FF2B5EF4-FFF2-40B4-BE49-F238E27FC236}">
                    <a16:creationId xmlns:a16="http://schemas.microsoft.com/office/drawing/2014/main" id="{EB87F978-0D86-057C-8CC3-D37E925E1DE7}"/>
                  </a:ext>
                </a:extLst>
              </p:cNvPr>
              <p:cNvSpPr/>
              <p:nvPr/>
            </p:nvSpPr>
            <p:spPr>
              <a:xfrm>
                <a:off x="688" y="4015429"/>
                <a:ext cx="12472" cy="32374"/>
              </a:xfrm>
              <a:custGeom>
                <a:avLst/>
                <a:gdLst/>
                <a:ahLst/>
                <a:cxnLst/>
                <a:rect l="l" t="t" r="r" b="b"/>
                <a:pathLst>
                  <a:path w="1066" h="2767" fill="none" extrusionOk="0">
                    <a:moveTo>
                      <a:pt x="1" y="0"/>
                    </a:moveTo>
                    <a:cubicBezTo>
                      <a:pt x="1" y="0"/>
                      <a:pt x="1065" y="1146"/>
                      <a:pt x="363" y="2767"/>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4467;p65">
                <a:extLst>
                  <a:ext uri="{FF2B5EF4-FFF2-40B4-BE49-F238E27FC236}">
                    <a16:creationId xmlns:a16="http://schemas.microsoft.com/office/drawing/2014/main" id="{499EDBBC-996E-28FD-E893-0ECD7C4E915E}"/>
                  </a:ext>
                </a:extLst>
              </p:cNvPr>
              <p:cNvSpPr/>
              <p:nvPr/>
            </p:nvSpPr>
            <p:spPr>
              <a:xfrm>
                <a:off x="-49575" y="4013124"/>
                <a:ext cx="36235" cy="21739"/>
              </a:xfrm>
              <a:custGeom>
                <a:avLst/>
                <a:gdLst/>
                <a:ahLst/>
                <a:cxnLst/>
                <a:rect l="l" t="t" r="r" b="b"/>
                <a:pathLst>
                  <a:path w="3097" h="1858" fill="none" extrusionOk="0">
                    <a:moveTo>
                      <a:pt x="0" y="197"/>
                    </a:moveTo>
                    <a:cubicBezTo>
                      <a:pt x="1631" y="0"/>
                      <a:pt x="2330" y="1579"/>
                      <a:pt x="2330" y="1579"/>
                    </a:cubicBezTo>
                    <a:cubicBezTo>
                      <a:pt x="2330" y="1579"/>
                      <a:pt x="2763" y="1391"/>
                      <a:pt x="3097" y="1857"/>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4468;p65">
                <a:extLst>
                  <a:ext uri="{FF2B5EF4-FFF2-40B4-BE49-F238E27FC236}">
                    <a16:creationId xmlns:a16="http://schemas.microsoft.com/office/drawing/2014/main" id="{292B0E97-1BEE-41E2-5F2D-FD1B67DF7E45}"/>
                  </a:ext>
                </a:extLst>
              </p:cNvPr>
              <p:cNvSpPr/>
              <p:nvPr/>
            </p:nvSpPr>
            <p:spPr>
              <a:xfrm>
                <a:off x="-17517" y="3941357"/>
                <a:ext cx="32000" cy="17913"/>
              </a:xfrm>
              <a:custGeom>
                <a:avLst/>
                <a:gdLst/>
                <a:ahLst/>
                <a:cxnLst/>
                <a:rect l="l" t="t" r="r" b="b"/>
                <a:pathLst>
                  <a:path w="2735" h="1531" fill="none" extrusionOk="0">
                    <a:moveTo>
                      <a:pt x="1" y="0"/>
                    </a:moveTo>
                    <a:cubicBezTo>
                      <a:pt x="1" y="0"/>
                      <a:pt x="1651" y="1530"/>
                      <a:pt x="2734" y="0"/>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4469;p65">
                <a:extLst>
                  <a:ext uri="{FF2B5EF4-FFF2-40B4-BE49-F238E27FC236}">
                    <a16:creationId xmlns:a16="http://schemas.microsoft.com/office/drawing/2014/main" id="{73B8FDC8-901F-A2F8-B63B-93F74F1C2ABF}"/>
                  </a:ext>
                </a:extLst>
              </p:cNvPr>
              <p:cNvSpPr/>
              <p:nvPr/>
            </p:nvSpPr>
            <p:spPr>
              <a:xfrm>
                <a:off x="-49575" y="3973672"/>
                <a:ext cx="32070" cy="15807"/>
              </a:xfrm>
              <a:custGeom>
                <a:avLst/>
                <a:gdLst/>
                <a:ahLst/>
                <a:cxnLst/>
                <a:rect l="l" t="t" r="r" b="b"/>
                <a:pathLst>
                  <a:path w="2741" h="1351" fill="none" extrusionOk="0">
                    <a:moveTo>
                      <a:pt x="2741" y="434"/>
                    </a:moveTo>
                    <a:cubicBezTo>
                      <a:pt x="2741" y="434"/>
                      <a:pt x="1032" y="1"/>
                      <a:pt x="0" y="1350"/>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 name="Google Shape;4470;p65">
              <a:extLst>
                <a:ext uri="{FF2B5EF4-FFF2-40B4-BE49-F238E27FC236}">
                  <a16:creationId xmlns:a16="http://schemas.microsoft.com/office/drawing/2014/main" id="{A61AC41B-560B-706A-AC49-3040E8CEC583}"/>
                </a:ext>
              </a:extLst>
            </p:cNvPr>
            <p:cNvGrpSpPr/>
            <p:nvPr/>
          </p:nvGrpSpPr>
          <p:grpSpPr>
            <a:xfrm>
              <a:off x="724986" y="3605478"/>
              <a:ext cx="1368681" cy="682918"/>
              <a:chOff x="724986" y="3605478"/>
              <a:chExt cx="1368681" cy="682918"/>
            </a:xfrm>
          </p:grpSpPr>
          <p:grpSp>
            <p:nvGrpSpPr>
              <p:cNvPr id="8" name="Google Shape;4471;p65">
                <a:extLst>
                  <a:ext uri="{FF2B5EF4-FFF2-40B4-BE49-F238E27FC236}">
                    <a16:creationId xmlns:a16="http://schemas.microsoft.com/office/drawing/2014/main" id="{1FB46C3B-363A-B0E5-53ED-D84F93908464}"/>
                  </a:ext>
                </a:extLst>
              </p:cNvPr>
              <p:cNvGrpSpPr/>
              <p:nvPr/>
            </p:nvGrpSpPr>
            <p:grpSpPr>
              <a:xfrm>
                <a:off x="1498221" y="4047614"/>
                <a:ext cx="529172" cy="240783"/>
                <a:chOff x="1498221" y="4047614"/>
                <a:chExt cx="529172" cy="240783"/>
              </a:xfrm>
            </p:grpSpPr>
            <p:grpSp>
              <p:nvGrpSpPr>
                <p:cNvPr id="64" name="Google Shape;4472;p65">
                  <a:extLst>
                    <a:ext uri="{FF2B5EF4-FFF2-40B4-BE49-F238E27FC236}">
                      <a16:creationId xmlns:a16="http://schemas.microsoft.com/office/drawing/2014/main" id="{9BB37CF9-FD66-CAB2-D071-BAA65BEEF1A3}"/>
                    </a:ext>
                  </a:extLst>
                </p:cNvPr>
                <p:cNvGrpSpPr/>
                <p:nvPr/>
              </p:nvGrpSpPr>
              <p:grpSpPr>
                <a:xfrm>
                  <a:off x="1826655" y="4224370"/>
                  <a:ext cx="200738" cy="25631"/>
                  <a:chOff x="1826655" y="4224370"/>
                  <a:chExt cx="200738" cy="25631"/>
                </a:xfrm>
              </p:grpSpPr>
              <p:sp>
                <p:nvSpPr>
                  <p:cNvPr id="70" name="Google Shape;4473;p65">
                    <a:extLst>
                      <a:ext uri="{FF2B5EF4-FFF2-40B4-BE49-F238E27FC236}">
                        <a16:creationId xmlns:a16="http://schemas.microsoft.com/office/drawing/2014/main" id="{97AC8D65-2DFF-C65A-8077-1383353410B5}"/>
                      </a:ext>
                    </a:extLst>
                  </p:cNvPr>
                  <p:cNvSpPr/>
                  <p:nvPr/>
                </p:nvSpPr>
                <p:spPr>
                  <a:xfrm>
                    <a:off x="1826655" y="4238011"/>
                    <a:ext cx="175094" cy="5"/>
                  </a:xfrm>
                  <a:custGeom>
                    <a:avLst/>
                    <a:gdLst/>
                    <a:ahLst/>
                    <a:cxnLst/>
                    <a:rect l="l" t="t" r="r" b="b"/>
                    <a:pathLst>
                      <a:path w="36535" h="1" fill="none" extrusionOk="0">
                        <a:moveTo>
                          <a:pt x="1" y="0"/>
                        </a:moveTo>
                        <a:lnTo>
                          <a:pt x="36535"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474;p65">
                    <a:extLst>
                      <a:ext uri="{FF2B5EF4-FFF2-40B4-BE49-F238E27FC236}">
                        <a16:creationId xmlns:a16="http://schemas.microsoft.com/office/drawing/2014/main" id="{4499D1BA-AE1C-7A15-33C7-5D7317D55D77}"/>
                      </a:ext>
                    </a:extLst>
                  </p:cNvPr>
                  <p:cNvSpPr/>
                  <p:nvPr/>
                </p:nvSpPr>
                <p:spPr>
                  <a:xfrm>
                    <a:off x="2000728" y="4224370"/>
                    <a:ext cx="26665" cy="25631"/>
                  </a:xfrm>
                  <a:custGeom>
                    <a:avLst/>
                    <a:gdLst/>
                    <a:ahLst/>
                    <a:cxnLst/>
                    <a:rect l="l" t="t" r="r" b="b"/>
                    <a:pathLst>
                      <a:path w="5564" h="5351" extrusionOk="0">
                        <a:moveTo>
                          <a:pt x="2887" y="0"/>
                        </a:moveTo>
                        <a:cubicBezTo>
                          <a:pt x="2190" y="0"/>
                          <a:pt x="1506" y="271"/>
                          <a:pt x="996" y="783"/>
                        </a:cubicBezTo>
                        <a:cubicBezTo>
                          <a:pt x="230" y="1550"/>
                          <a:pt x="0" y="2699"/>
                          <a:pt x="416" y="3698"/>
                        </a:cubicBezTo>
                        <a:cubicBezTo>
                          <a:pt x="828" y="4698"/>
                          <a:pt x="1806" y="5351"/>
                          <a:pt x="2886" y="5351"/>
                        </a:cubicBezTo>
                        <a:cubicBezTo>
                          <a:pt x="4363" y="5351"/>
                          <a:pt x="5560" y="4150"/>
                          <a:pt x="5563" y="2677"/>
                        </a:cubicBezTo>
                        <a:cubicBezTo>
                          <a:pt x="5560" y="1593"/>
                          <a:pt x="4911" y="619"/>
                          <a:pt x="3911" y="203"/>
                        </a:cubicBezTo>
                        <a:cubicBezTo>
                          <a:pt x="3580" y="67"/>
                          <a:pt x="3232" y="0"/>
                          <a:pt x="2887" y="0"/>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4475;p65">
                  <a:extLst>
                    <a:ext uri="{FF2B5EF4-FFF2-40B4-BE49-F238E27FC236}">
                      <a16:creationId xmlns:a16="http://schemas.microsoft.com/office/drawing/2014/main" id="{E1781397-3BCB-1BE1-83BA-6FDE8D90487D}"/>
                    </a:ext>
                  </a:extLst>
                </p:cNvPr>
                <p:cNvGrpSpPr/>
                <p:nvPr/>
              </p:nvGrpSpPr>
              <p:grpSpPr>
                <a:xfrm>
                  <a:off x="1498221" y="4047614"/>
                  <a:ext cx="328444" cy="240783"/>
                  <a:chOff x="1498221" y="4047614"/>
                  <a:chExt cx="328444" cy="240783"/>
                </a:xfrm>
              </p:grpSpPr>
              <p:sp>
                <p:nvSpPr>
                  <p:cNvPr id="66" name="Google Shape;4476;p65">
                    <a:extLst>
                      <a:ext uri="{FF2B5EF4-FFF2-40B4-BE49-F238E27FC236}">
                        <a16:creationId xmlns:a16="http://schemas.microsoft.com/office/drawing/2014/main" id="{B2AD9F6A-5B4E-28D4-2DF2-51106ED8B71C}"/>
                      </a:ext>
                    </a:extLst>
                  </p:cNvPr>
                  <p:cNvSpPr/>
                  <p:nvPr/>
                </p:nvSpPr>
                <p:spPr>
                  <a:xfrm>
                    <a:off x="1648778" y="4185661"/>
                    <a:ext cx="177888" cy="102736"/>
                  </a:xfrm>
                  <a:custGeom>
                    <a:avLst/>
                    <a:gdLst/>
                    <a:ahLst/>
                    <a:cxnLst/>
                    <a:rect l="l" t="t" r="r" b="b"/>
                    <a:pathLst>
                      <a:path w="37118" h="21448" extrusionOk="0">
                        <a:moveTo>
                          <a:pt x="4950" y="1"/>
                        </a:moveTo>
                        <a:cubicBezTo>
                          <a:pt x="2218" y="1"/>
                          <a:pt x="0" y="2679"/>
                          <a:pt x="0" y="5984"/>
                        </a:cubicBezTo>
                        <a:lnTo>
                          <a:pt x="0" y="15461"/>
                        </a:lnTo>
                        <a:cubicBezTo>
                          <a:pt x="0" y="18766"/>
                          <a:pt x="2218" y="21447"/>
                          <a:pt x="4950" y="21447"/>
                        </a:cubicBezTo>
                        <a:lnTo>
                          <a:pt x="32168" y="21447"/>
                        </a:lnTo>
                        <a:cubicBezTo>
                          <a:pt x="34904" y="21447"/>
                          <a:pt x="37118" y="18766"/>
                          <a:pt x="37118" y="15461"/>
                        </a:cubicBezTo>
                        <a:lnTo>
                          <a:pt x="37118" y="5984"/>
                        </a:lnTo>
                        <a:cubicBezTo>
                          <a:pt x="37118" y="2679"/>
                          <a:pt x="34904" y="1"/>
                          <a:pt x="32168" y="1"/>
                        </a:cubicBezTo>
                        <a:close/>
                      </a:path>
                    </a:pathLst>
                  </a:custGeom>
                  <a:solidFill>
                    <a:srgbClr val="213B55"/>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4477;p65">
                    <a:extLst>
                      <a:ext uri="{FF2B5EF4-FFF2-40B4-BE49-F238E27FC236}">
                        <a16:creationId xmlns:a16="http://schemas.microsoft.com/office/drawing/2014/main" id="{F207FB4C-907F-3533-52DC-051E07DC8B3C}"/>
                      </a:ext>
                    </a:extLst>
                  </p:cNvPr>
                  <p:cNvGrpSpPr/>
                  <p:nvPr/>
                </p:nvGrpSpPr>
                <p:grpSpPr>
                  <a:xfrm>
                    <a:off x="1498221" y="4047614"/>
                    <a:ext cx="150566" cy="190416"/>
                    <a:chOff x="1498221" y="4047614"/>
                    <a:chExt cx="150566" cy="190416"/>
                  </a:xfrm>
                </p:grpSpPr>
                <p:sp>
                  <p:nvSpPr>
                    <p:cNvPr id="68" name="Google Shape;4478;p65">
                      <a:extLst>
                        <a:ext uri="{FF2B5EF4-FFF2-40B4-BE49-F238E27FC236}">
                          <a16:creationId xmlns:a16="http://schemas.microsoft.com/office/drawing/2014/main" id="{D5D7384A-B7D9-024E-83FB-47AE2E778638}"/>
                        </a:ext>
                      </a:extLst>
                    </p:cNvPr>
                    <p:cNvSpPr/>
                    <p:nvPr/>
                  </p:nvSpPr>
                  <p:spPr>
                    <a:xfrm>
                      <a:off x="1510686" y="4060421"/>
                      <a:ext cx="138101" cy="177608"/>
                    </a:xfrm>
                    <a:custGeom>
                      <a:avLst/>
                      <a:gdLst/>
                      <a:ahLst/>
                      <a:cxnLst/>
                      <a:rect l="l" t="t" r="r" b="b"/>
                      <a:pathLst>
                        <a:path w="28816" h="37079" fill="none" extrusionOk="0">
                          <a:moveTo>
                            <a:pt x="28815" y="37078"/>
                          </a:moveTo>
                          <a:lnTo>
                            <a:pt x="17922" y="37078"/>
                          </a:lnTo>
                          <a:cubicBezTo>
                            <a:pt x="14829" y="37078"/>
                            <a:pt x="14212" y="33613"/>
                            <a:pt x="14212" y="33613"/>
                          </a:cubicBezTo>
                          <a:lnTo>
                            <a:pt x="14212" y="10631"/>
                          </a:lnTo>
                          <a:lnTo>
                            <a:pt x="0" y="10631"/>
                          </a:lnTo>
                          <a:lnTo>
                            <a:pt x="0"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479;p65">
                      <a:extLst>
                        <a:ext uri="{FF2B5EF4-FFF2-40B4-BE49-F238E27FC236}">
                          <a16:creationId xmlns:a16="http://schemas.microsoft.com/office/drawing/2014/main" id="{2A81BBD8-127C-C1C7-6FED-9F3825837FB0}"/>
                        </a:ext>
                      </a:extLst>
                    </p:cNvPr>
                    <p:cNvSpPr/>
                    <p:nvPr/>
                  </p:nvSpPr>
                  <p:spPr>
                    <a:xfrm>
                      <a:off x="1498221" y="4047614"/>
                      <a:ext cx="26646" cy="25622"/>
                    </a:xfrm>
                    <a:custGeom>
                      <a:avLst/>
                      <a:gdLst/>
                      <a:ahLst/>
                      <a:cxnLst/>
                      <a:rect l="l" t="t" r="r" b="b"/>
                      <a:pathLst>
                        <a:path w="5560" h="5349" extrusionOk="0">
                          <a:moveTo>
                            <a:pt x="2886" y="1"/>
                          </a:moveTo>
                          <a:cubicBezTo>
                            <a:pt x="1806" y="1"/>
                            <a:pt x="828" y="654"/>
                            <a:pt x="416" y="1653"/>
                          </a:cubicBezTo>
                          <a:cubicBezTo>
                            <a:pt x="0" y="2649"/>
                            <a:pt x="230" y="3802"/>
                            <a:pt x="996" y="4564"/>
                          </a:cubicBezTo>
                          <a:cubicBezTo>
                            <a:pt x="1506" y="5077"/>
                            <a:pt x="2190" y="5349"/>
                            <a:pt x="2886" y="5349"/>
                          </a:cubicBezTo>
                          <a:cubicBezTo>
                            <a:pt x="3232" y="5349"/>
                            <a:pt x="3580" y="5282"/>
                            <a:pt x="3911" y="5144"/>
                          </a:cubicBezTo>
                          <a:cubicBezTo>
                            <a:pt x="4910" y="4732"/>
                            <a:pt x="5560" y="3758"/>
                            <a:pt x="5560" y="2675"/>
                          </a:cubicBezTo>
                          <a:cubicBezTo>
                            <a:pt x="5560" y="1197"/>
                            <a:pt x="4363" y="1"/>
                            <a:pt x="288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9" name="Google Shape;4480;p65">
                <a:extLst>
                  <a:ext uri="{FF2B5EF4-FFF2-40B4-BE49-F238E27FC236}">
                    <a16:creationId xmlns:a16="http://schemas.microsoft.com/office/drawing/2014/main" id="{F7FD5133-DD78-93F5-1F59-D2C0624C94FE}"/>
                  </a:ext>
                </a:extLst>
              </p:cNvPr>
              <p:cNvGrpSpPr/>
              <p:nvPr/>
            </p:nvGrpSpPr>
            <p:grpSpPr>
              <a:xfrm>
                <a:off x="1560718" y="3800594"/>
                <a:ext cx="532948" cy="302090"/>
                <a:chOff x="1560718" y="3800594"/>
                <a:chExt cx="532948" cy="302090"/>
              </a:xfrm>
            </p:grpSpPr>
            <p:grpSp>
              <p:nvGrpSpPr>
                <p:cNvPr id="51" name="Google Shape;4481;p65">
                  <a:extLst>
                    <a:ext uri="{FF2B5EF4-FFF2-40B4-BE49-F238E27FC236}">
                      <a16:creationId xmlns:a16="http://schemas.microsoft.com/office/drawing/2014/main" id="{B4E65AF3-44D3-C33B-A685-D3D007A4B0BE}"/>
                    </a:ext>
                  </a:extLst>
                </p:cNvPr>
                <p:cNvGrpSpPr/>
                <p:nvPr/>
              </p:nvGrpSpPr>
              <p:grpSpPr>
                <a:xfrm>
                  <a:off x="1912179" y="3827344"/>
                  <a:ext cx="181487" cy="25631"/>
                  <a:chOff x="1912179" y="3827344"/>
                  <a:chExt cx="181487" cy="25631"/>
                </a:xfrm>
              </p:grpSpPr>
              <p:sp>
                <p:nvSpPr>
                  <p:cNvPr id="62" name="Google Shape;4482;p65">
                    <a:extLst>
                      <a:ext uri="{FF2B5EF4-FFF2-40B4-BE49-F238E27FC236}">
                        <a16:creationId xmlns:a16="http://schemas.microsoft.com/office/drawing/2014/main" id="{8247EB42-76B7-44E7-A556-0821110E389A}"/>
                      </a:ext>
                    </a:extLst>
                  </p:cNvPr>
                  <p:cNvSpPr/>
                  <p:nvPr/>
                </p:nvSpPr>
                <p:spPr>
                  <a:xfrm>
                    <a:off x="2067020" y="3827344"/>
                    <a:ext cx="26646" cy="25631"/>
                  </a:xfrm>
                  <a:custGeom>
                    <a:avLst/>
                    <a:gdLst/>
                    <a:ahLst/>
                    <a:cxnLst/>
                    <a:rect l="l" t="t" r="r" b="b"/>
                    <a:pathLst>
                      <a:path w="5560" h="5351" extrusionOk="0">
                        <a:moveTo>
                          <a:pt x="2886" y="0"/>
                        </a:moveTo>
                        <a:cubicBezTo>
                          <a:pt x="1806" y="0"/>
                          <a:pt x="828" y="653"/>
                          <a:pt x="416" y="1653"/>
                        </a:cubicBezTo>
                        <a:cubicBezTo>
                          <a:pt x="0" y="2652"/>
                          <a:pt x="230" y="3801"/>
                          <a:pt x="993" y="4567"/>
                        </a:cubicBezTo>
                        <a:cubicBezTo>
                          <a:pt x="1505" y="5080"/>
                          <a:pt x="2190" y="5351"/>
                          <a:pt x="2887" y="5351"/>
                        </a:cubicBezTo>
                        <a:cubicBezTo>
                          <a:pt x="3232" y="5351"/>
                          <a:pt x="3580" y="5284"/>
                          <a:pt x="3911" y="5148"/>
                        </a:cubicBezTo>
                        <a:cubicBezTo>
                          <a:pt x="4910" y="4732"/>
                          <a:pt x="5560" y="3758"/>
                          <a:pt x="5560" y="2678"/>
                        </a:cubicBezTo>
                        <a:cubicBezTo>
                          <a:pt x="5560" y="1200"/>
                          <a:pt x="4363" y="0"/>
                          <a:pt x="2886"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483;p65">
                    <a:extLst>
                      <a:ext uri="{FF2B5EF4-FFF2-40B4-BE49-F238E27FC236}">
                        <a16:creationId xmlns:a16="http://schemas.microsoft.com/office/drawing/2014/main" id="{47D1E9AE-88FA-717E-629E-CE24619E957F}"/>
                      </a:ext>
                    </a:extLst>
                  </p:cNvPr>
                  <p:cNvSpPr/>
                  <p:nvPr/>
                </p:nvSpPr>
                <p:spPr>
                  <a:xfrm>
                    <a:off x="1912179" y="3842838"/>
                    <a:ext cx="156825" cy="5"/>
                  </a:xfrm>
                  <a:custGeom>
                    <a:avLst/>
                    <a:gdLst/>
                    <a:ahLst/>
                    <a:cxnLst/>
                    <a:rect l="l" t="t" r="r" b="b"/>
                    <a:pathLst>
                      <a:path w="32723" h="1" fill="none" extrusionOk="0">
                        <a:moveTo>
                          <a:pt x="1" y="1"/>
                        </a:moveTo>
                        <a:lnTo>
                          <a:pt x="32723"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4484;p65">
                  <a:extLst>
                    <a:ext uri="{FF2B5EF4-FFF2-40B4-BE49-F238E27FC236}">
                      <a16:creationId xmlns:a16="http://schemas.microsoft.com/office/drawing/2014/main" id="{9B1E19C6-05C9-359E-5628-A5FB892563DC}"/>
                    </a:ext>
                  </a:extLst>
                </p:cNvPr>
                <p:cNvGrpSpPr/>
                <p:nvPr/>
              </p:nvGrpSpPr>
              <p:grpSpPr>
                <a:xfrm>
                  <a:off x="1912179" y="4044505"/>
                  <a:ext cx="181487" cy="25622"/>
                  <a:chOff x="1912179" y="4044506"/>
                  <a:chExt cx="181487" cy="25622"/>
                </a:xfrm>
              </p:grpSpPr>
              <p:sp>
                <p:nvSpPr>
                  <p:cNvPr id="60" name="Google Shape;4485;p65">
                    <a:extLst>
                      <a:ext uri="{FF2B5EF4-FFF2-40B4-BE49-F238E27FC236}">
                        <a16:creationId xmlns:a16="http://schemas.microsoft.com/office/drawing/2014/main" id="{2F474970-4F07-BD57-E86C-FE179D29D193}"/>
                      </a:ext>
                    </a:extLst>
                  </p:cNvPr>
                  <p:cNvSpPr/>
                  <p:nvPr/>
                </p:nvSpPr>
                <p:spPr>
                  <a:xfrm>
                    <a:off x="2067020" y="4044505"/>
                    <a:ext cx="26646" cy="25622"/>
                  </a:xfrm>
                  <a:custGeom>
                    <a:avLst/>
                    <a:gdLst/>
                    <a:ahLst/>
                    <a:cxnLst/>
                    <a:rect l="l" t="t" r="r" b="b"/>
                    <a:pathLst>
                      <a:path w="5560" h="5349" extrusionOk="0">
                        <a:moveTo>
                          <a:pt x="2886" y="0"/>
                        </a:moveTo>
                        <a:cubicBezTo>
                          <a:pt x="1806" y="0"/>
                          <a:pt x="828" y="650"/>
                          <a:pt x="416" y="1649"/>
                        </a:cubicBezTo>
                        <a:cubicBezTo>
                          <a:pt x="0" y="2649"/>
                          <a:pt x="230" y="3802"/>
                          <a:pt x="993" y="4564"/>
                        </a:cubicBezTo>
                        <a:cubicBezTo>
                          <a:pt x="1505" y="5076"/>
                          <a:pt x="2190" y="5349"/>
                          <a:pt x="2887" y="5349"/>
                        </a:cubicBezTo>
                        <a:cubicBezTo>
                          <a:pt x="3232" y="5349"/>
                          <a:pt x="3580" y="5282"/>
                          <a:pt x="3911" y="5144"/>
                        </a:cubicBezTo>
                        <a:cubicBezTo>
                          <a:pt x="4910" y="4732"/>
                          <a:pt x="5560" y="3758"/>
                          <a:pt x="5560" y="2674"/>
                        </a:cubicBezTo>
                        <a:cubicBezTo>
                          <a:pt x="5560" y="1197"/>
                          <a:pt x="4363" y="0"/>
                          <a:pt x="2886"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486;p65">
                    <a:extLst>
                      <a:ext uri="{FF2B5EF4-FFF2-40B4-BE49-F238E27FC236}">
                        <a16:creationId xmlns:a16="http://schemas.microsoft.com/office/drawing/2014/main" id="{32CCBCD2-A632-BD68-B3EC-BA2B5EC534E8}"/>
                      </a:ext>
                    </a:extLst>
                  </p:cNvPr>
                  <p:cNvSpPr/>
                  <p:nvPr/>
                </p:nvSpPr>
                <p:spPr>
                  <a:xfrm>
                    <a:off x="1912179" y="4059966"/>
                    <a:ext cx="156825" cy="5"/>
                  </a:xfrm>
                  <a:custGeom>
                    <a:avLst/>
                    <a:gdLst/>
                    <a:ahLst/>
                    <a:cxnLst/>
                    <a:rect l="l" t="t" r="r" b="b"/>
                    <a:pathLst>
                      <a:path w="32723" h="1" fill="none" extrusionOk="0">
                        <a:moveTo>
                          <a:pt x="32723" y="1"/>
                        </a:moveTo>
                        <a:lnTo>
                          <a:pt x="1"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4487;p65">
                  <a:extLst>
                    <a:ext uri="{FF2B5EF4-FFF2-40B4-BE49-F238E27FC236}">
                      <a16:creationId xmlns:a16="http://schemas.microsoft.com/office/drawing/2014/main" id="{AEB12FA8-A3D4-3F15-118B-74DB7B830DC9}"/>
                    </a:ext>
                  </a:extLst>
                </p:cNvPr>
                <p:cNvGrpSpPr/>
                <p:nvPr/>
              </p:nvGrpSpPr>
              <p:grpSpPr>
                <a:xfrm>
                  <a:off x="1560718" y="3800594"/>
                  <a:ext cx="351472" cy="302090"/>
                  <a:chOff x="1560718" y="3800594"/>
                  <a:chExt cx="351472" cy="302090"/>
                </a:xfrm>
              </p:grpSpPr>
              <p:grpSp>
                <p:nvGrpSpPr>
                  <p:cNvPr id="54" name="Google Shape;4488;p65">
                    <a:extLst>
                      <a:ext uri="{FF2B5EF4-FFF2-40B4-BE49-F238E27FC236}">
                        <a16:creationId xmlns:a16="http://schemas.microsoft.com/office/drawing/2014/main" id="{0E96359C-F18F-BC65-65E3-058C2410A0C1}"/>
                      </a:ext>
                    </a:extLst>
                  </p:cNvPr>
                  <p:cNvGrpSpPr/>
                  <p:nvPr/>
                </p:nvGrpSpPr>
                <p:grpSpPr>
                  <a:xfrm>
                    <a:off x="1560718" y="3842857"/>
                    <a:ext cx="173586" cy="217131"/>
                    <a:chOff x="1560718" y="3842857"/>
                    <a:chExt cx="173586" cy="217131"/>
                  </a:xfrm>
                </p:grpSpPr>
                <p:sp>
                  <p:nvSpPr>
                    <p:cNvPr id="57" name="Google Shape;4489;p65">
                      <a:extLst>
                        <a:ext uri="{FF2B5EF4-FFF2-40B4-BE49-F238E27FC236}">
                          <a16:creationId xmlns:a16="http://schemas.microsoft.com/office/drawing/2014/main" id="{2F474EAA-94F8-1646-2037-9AC0CF36B863}"/>
                        </a:ext>
                      </a:extLst>
                    </p:cNvPr>
                    <p:cNvSpPr/>
                    <p:nvPr/>
                  </p:nvSpPr>
                  <p:spPr>
                    <a:xfrm>
                      <a:off x="1560718" y="3951414"/>
                      <a:ext cx="84343" cy="5"/>
                    </a:xfrm>
                    <a:custGeom>
                      <a:avLst/>
                      <a:gdLst/>
                      <a:ahLst/>
                      <a:cxnLst/>
                      <a:rect l="l" t="t" r="r" b="b"/>
                      <a:pathLst>
                        <a:path w="17599" h="1" fill="none" extrusionOk="0">
                          <a:moveTo>
                            <a:pt x="1" y="0"/>
                          </a:moveTo>
                          <a:lnTo>
                            <a:pt x="17598"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490;p65">
                      <a:extLst>
                        <a:ext uri="{FF2B5EF4-FFF2-40B4-BE49-F238E27FC236}">
                          <a16:creationId xmlns:a16="http://schemas.microsoft.com/office/drawing/2014/main" id="{DD5A223E-4F9B-7446-B562-B09BBD269280}"/>
                        </a:ext>
                      </a:extLst>
                    </p:cNvPr>
                    <p:cNvSpPr/>
                    <p:nvPr/>
                  </p:nvSpPr>
                  <p:spPr>
                    <a:xfrm>
                      <a:off x="1631242" y="3936509"/>
                      <a:ext cx="26646" cy="25622"/>
                    </a:xfrm>
                    <a:custGeom>
                      <a:avLst/>
                      <a:gdLst/>
                      <a:ahLst/>
                      <a:cxnLst/>
                      <a:rect l="l" t="t" r="r" b="b"/>
                      <a:pathLst>
                        <a:path w="5560" h="5349" extrusionOk="0">
                          <a:moveTo>
                            <a:pt x="2882" y="1"/>
                          </a:moveTo>
                          <a:cubicBezTo>
                            <a:pt x="1802" y="1"/>
                            <a:pt x="828" y="650"/>
                            <a:pt x="412" y="1649"/>
                          </a:cubicBezTo>
                          <a:cubicBezTo>
                            <a:pt x="0" y="2649"/>
                            <a:pt x="226" y="3798"/>
                            <a:pt x="993" y="4564"/>
                          </a:cubicBezTo>
                          <a:cubicBezTo>
                            <a:pt x="1502" y="5076"/>
                            <a:pt x="2187" y="5349"/>
                            <a:pt x="2883" y="5349"/>
                          </a:cubicBezTo>
                          <a:cubicBezTo>
                            <a:pt x="3228" y="5349"/>
                            <a:pt x="3576" y="5282"/>
                            <a:pt x="3907" y="5144"/>
                          </a:cubicBezTo>
                          <a:cubicBezTo>
                            <a:pt x="4907" y="4732"/>
                            <a:pt x="5556" y="3758"/>
                            <a:pt x="5560" y="2674"/>
                          </a:cubicBezTo>
                          <a:cubicBezTo>
                            <a:pt x="5560" y="1197"/>
                            <a:pt x="4360" y="1"/>
                            <a:pt x="288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491;p65">
                      <a:extLst>
                        <a:ext uri="{FF2B5EF4-FFF2-40B4-BE49-F238E27FC236}">
                          <a16:creationId xmlns:a16="http://schemas.microsoft.com/office/drawing/2014/main" id="{756ECCF4-F1F7-EA38-3904-3A95E6873882}"/>
                        </a:ext>
                      </a:extLst>
                    </p:cNvPr>
                    <p:cNvSpPr/>
                    <p:nvPr/>
                  </p:nvSpPr>
                  <p:spPr>
                    <a:xfrm>
                      <a:off x="1645054" y="3842857"/>
                      <a:ext cx="89251" cy="217131"/>
                    </a:xfrm>
                    <a:custGeom>
                      <a:avLst/>
                      <a:gdLst/>
                      <a:ahLst/>
                      <a:cxnLst/>
                      <a:rect l="l" t="t" r="r" b="b"/>
                      <a:pathLst>
                        <a:path w="18623" h="45330" fill="none" extrusionOk="0">
                          <a:moveTo>
                            <a:pt x="18623" y="45330"/>
                          </a:moveTo>
                          <a:lnTo>
                            <a:pt x="5625" y="45330"/>
                          </a:lnTo>
                          <a:cubicBezTo>
                            <a:pt x="2889" y="45330"/>
                            <a:pt x="0" y="42619"/>
                            <a:pt x="0" y="35634"/>
                          </a:cubicBezTo>
                          <a:lnTo>
                            <a:pt x="0" y="9697"/>
                          </a:lnTo>
                          <a:cubicBezTo>
                            <a:pt x="0" y="2711"/>
                            <a:pt x="2889" y="1"/>
                            <a:pt x="5625" y="1"/>
                          </a:cubicBezTo>
                          <a:lnTo>
                            <a:pt x="18623"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 name="Google Shape;4492;p65">
                    <a:extLst>
                      <a:ext uri="{FF2B5EF4-FFF2-40B4-BE49-F238E27FC236}">
                        <a16:creationId xmlns:a16="http://schemas.microsoft.com/office/drawing/2014/main" id="{B513A6CF-8692-0447-E3B8-AED745398AA6}"/>
                      </a:ext>
                    </a:extLst>
                  </p:cNvPr>
                  <p:cNvSpPr/>
                  <p:nvPr/>
                </p:nvSpPr>
                <p:spPr>
                  <a:xfrm>
                    <a:off x="1733808" y="3800594"/>
                    <a:ext cx="177874" cy="102731"/>
                  </a:xfrm>
                  <a:custGeom>
                    <a:avLst/>
                    <a:gdLst/>
                    <a:ahLst/>
                    <a:cxnLst/>
                    <a:rect l="l" t="t" r="r" b="b"/>
                    <a:pathLst>
                      <a:path w="37115" h="21447" extrusionOk="0">
                        <a:moveTo>
                          <a:pt x="4951" y="0"/>
                        </a:moveTo>
                        <a:cubicBezTo>
                          <a:pt x="2215" y="0"/>
                          <a:pt x="1" y="2678"/>
                          <a:pt x="1" y="5983"/>
                        </a:cubicBezTo>
                        <a:lnTo>
                          <a:pt x="1" y="15460"/>
                        </a:lnTo>
                        <a:cubicBezTo>
                          <a:pt x="1" y="18765"/>
                          <a:pt x="2215" y="21446"/>
                          <a:pt x="4951" y="21446"/>
                        </a:cubicBezTo>
                        <a:lnTo>
                          <a:pt x="32168" y="21446"/>
                        </a:lnTo>
                        <a:cubicBezTo>
                          <a:pt x="34901" y="21446"/>
                          <a:pt x="37115" y="18765"/>
                          <a:pt x="37115" y="15460"/>
                        </a:cubicBezTo>
                        <a:lnTo>
                          <a:pt x="37115" y="5983"/>
                        </a:lnTo>
                        <a:cubicBezTo>
                          <a:pt x="37115" y="2678"/>
                          <a:pt x="34901" y="0"/>
                          <a:pt x="32168" y="0"/>
                        </a:cubicBezTo>
                        <a:close/>
                      </a:path>
                    </a:pathLst>
                  </a:custGeom>
                  <a:solidFill>
                    <a:srgbClr val="445D73"/>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493;p65">
                    <a:extLst>
                      <a:ext uri="{FF2B5EF4-FFF2-40B4-BE49-F238E27FC236}">
                        <a16:creationId xmlns:a16="http://schemas.microsoft.com/office/drawing/2014/main" id="{65B4C81C-6949-53BB-D408-C67041364B92}"/>
                      </a:ext>
                    </a:extLst>
                  </p:cNvPr>
                  <p:cNvSpPr/>
                  <p:nvPr/>
                </p:nvSpPr>
                <p:spPr>
                  <a:xfrm>
                    <a:off x="1734297" y="3999967"/>
                    <a:ext cx="177893" cy="102717"/>
                  </a:xfrm>
                  <a:custGeom>
                    <a:avLst/>
                    <a:gdLst/>
                    <a:ahLst/>
                    <a:cxnLst/>
                    <a:rect l="l" t="t" r="r" b="b"/>
                    <a:pathLst>
                      <a:path w="37119" h="21444" extrusionOk="0">
                        <a:moveTo>
                          <a:pt x="4951" y="1"/>
                        </a:moveTo>
                        <a:cubicBezTo>
                          <a:pt x="2219" y="1"/>
                          <a:pt x="1" y="2678"/>
                          <a:pt x="1" y="5983"/>
                        </a:cubicBezTo>
                        <a:lnTo>
                          <a:pt x="1" y="15461"/>
                        </a:lnTo>
                        <a:cubicBezTo>
                          <a:pt x="1" y="18766"/>
                          <a:pt x="2219" y="21443"/>
                          <a:pt x="4951" y="21443"/>
                        </a:cubicBezTo>
                        <a:lnTo>
                          <a:pt x="32168" y="21443"/>
                        </a:lnTo>
                        <a:cubicBezTo>
                          <a:pt x="34901" y="21443"/>
                          <a:pt x="37119" y="18766"/>
                          <a:pt x="37119" y="15461"/>
                        </a:cubicBezTo>
                        <a:lnTo>
                          <a:pt x="37119" y="5983"/>
                        </a:lnTo>
                        <a:cubicBezTo>
                          <a:pt x="37119" y="2678"/>
                          <a:pt x="34901" y="1"/>
                          <a:pt x="32168" y="1"/>
                        </a:cubicBezTo>
                        <a:close/>
                      </a:path>
                    </a:pathLst>
                  </a:custGeom>
                  <a:solidFill>
                    <a:srgbClr val="869FB1"/>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 name="Google Shape;4494;p65">
                <a:extLst>
                  <a:ext uri="{FF2B5EF4-FFF2-40B4-BE49-F238E27FC236}">
                    <a16:creationId xmlns:a16="http://schemas.microsoft.com/office/drawing/2014/main" id="{412AA242-699A-AFDD-69AE-F2B26EFE528B}"/>
                  </a:ext>
                </a:extLst>
              </p:cNvPr>
              <p:cNvSpPr/>
              <p:nvPr/>
            </p:nvSpPr>
            <p:spPr>
              <a:xfrm>
                <a:off x="1258451" y="3798060"/>
                <a:ext cx="302718" cy="302541"/>
              </a:xfrm>
              <a:custGeom>
                <a:avLst/>
                <a:gdLst/>
                <a:ahLst/>
                <a:cxnLst/>
                <a:rect l="l" t="t" r="r" b="b"/>
                <a:pathLst>
                  <a:path w="63165" h="63161" fill="none" extrusionOk="0">
                    <a:moveTo>
                      <a:pt x="63165" y="31580"/>
                    </a:moveTo>
                    <a:cubicBezTo>
                      <a:pt x="63165" y="49021"/>
                      <a:pt x="49025" y="63161"/>
                      <a:pt x="31585" y="63161"/>
                    </a:cubicBezTo>
                    <a:cubicBezTo>
                      <a:pt x="14140" y="63161"/>
                      <a:pt x="1" y="49021"/>
                      <a:pt x="1" y="31580"/>
                    </a:cubicBezTo>
                    <a:cubicBezTo>
                      <a:pt x="1" y="14140"/>
                      <a:pt x="14140" y="0"/>
                      <a:pt x="31585" y="0"/>
                    </a:cubicBezTo>
                    <a:cubicBezTo>
                      <a:pt x="49025" y="0"/>
                      <a:pt x="63165" y="14140"/>
                      <a:pt x="63165" y="31580"/>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4495;p65">
                <a:extLst>
                  <a:ext uri="{FF2B5EF4-FFF2-40B4-BE49-F238E27FC236}">
                    <a16:creationId xmlns:a16="http://schemas.microsoft.com/office/drawing/2014/main" id="{3D6BAB52-92E4-02BF-0FA8-63405F0C13B3}"/>
                  </a:ext>
                </a:extLst>
              </p:cNvPr>
              <p:cNvGrpSpPr/>
              <p:nvPr/>
            </p:nvGrpSpPr>
            <p:grpSpPr>
              <a:xfrm>
                <a:off x="785350" y="3605478"/>
                <a:ext cx="535311" cy="249245"/>
                <a:chOff x="785350" y="3605478"/>
                <a:chExt cx="535311" cy="249245"/>
              </a:xfrm>
            </p:grpSpPr>
            <p:grpSp>
              <p:nvGrpSpPr>
                <p:cNvPr id="44" name="Google Shape;4496;p65">
                  <a:extLst>
                    <a:ext uri="{FF2B5EF4-FFF2-40B4-BE49-F238E27FC236}">
                      <a16:creationId xmlns:a16="http://schemas.microsoft.com/office/drawing/2014/main" id="{B7A19F7A-D408-7810-F832-13A8FD58CA66}"/>
                    </a:ext>
                  </a:extLst>
                </p:cNvPr>
                <p:cNvGrpSpPr/>
                <p:nvPr/>
              </p:nvGrpSpPr>
              <p:grpSpPr>
                <a:xfrm>
                  <a:off x="785350" y="3605478"/>
                  <a:ext cx="376191" cy="102736"/>
                  <a:chOff x="785350" y="3605478"/>
                  <a:chExt cx="376191" cy="102736"/>
                </a:xfrm>
              </p:grpSpPr>
              <p:sp>
                <p:nvSpPr>
                  <p:cNvPr id="48" name="Google Shape;4497;p65">
                    <a:extLst>
                      <a:ext uri="{FF2B5EF4-FFF2-40B4-BE49-F238E27FC236}">
                        <a16:creationId xmlns:a16="http://schemas.microsoft.com/office/drawing/2014/main" id="{AE9FF913-080A-2830-3C54-0C582037F698}"/>
                      </a:ext>
                    </a:extLst>
                  </p:cNvPr>
                  <p:cNvSpPr/>
                  <p:nvPr/>
                </p:nvSpPr>
                <p:spPr>
                  <a:xfrm>
                    <a:off x="808023" y="3655851"/>
                    <a:ext cx="175636" cy="5"/>
                  </a:xfrm>
                  <a:custGeom>
                    <a:avLst/>
                    <a:gdLst/>
                    <a:ahLst/>
                    <a:cxnLst/>
                    <a:rect l="l" t="t" r="r" b="b"/>
                    <a:pathLst>
                      <a:path w="36648" h="1" fill="none" extrusionOk="0">
                        <a:moveTo>
                          <a:pt x="36648" y="1"/>
                        </a:moveTo>
                        <a:lnTo>
                          <a:pt x="1"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498;p65">
                    <a:extLst>
                      <a:ext uri="{FF2B5EF4-FFF2-40B4-BE49-F238E27FC236}">
                        <a16:creationId xmlns:a16="http://schemas.microsoft.com/office/drawing/2014/main" id="{D50E1654-24AD-015C-BCA9-F4CB3102F7F2}"/>
                      </a:ext>
                    </a:extLst>
                  </p:cNvPr>
                  <p:cNvSpPr/>
                  <p:nvPr/>
                </p:nvSpPr>
                <p:spPr>
                  <a:xfrm>
                    <a:off x="785350" y="3643867"/>
                    <a:ext cx="25635" cy="25622"/>
                  </a:xfrm>
                  <a:custGeom>
                    <a:avLst/>
                    <a:gdLst/>
                    <a:ahLst/>
                    <a:cxnLst/>
                    <a:rect l="l" t="t" r="r" b="b"/>
                    <a:pathLst>
                      <a:path w="5349" h="5349" extrusionOk="0">
                        <a:moveTo>
                          <a:pt x="2674" y="0"/>
                        </a:moveTo>
                        <a:cubicBezTo>
                          <a:pt x="1197" y="0"/>
                          <a:pt x="0" y="1197"/>
                          <a:pt x="0" y="2674"/>
                        </a:cubicBezTo>
                        <a:cubicBezTo>
                          <a:pt x="0" y="4152"/>
                          <a:pt x="1197" y="5348"/>
                          <a:pt x="2674" y="5348"/>
                        </a:cubicBezTo>
                        <a:cubicBezTo>
                          <a:pt x="4152" y="5348"/>
                          <a:pt x="5348" y="4152"/>
                          <a:pt x="5348" y="2674"/>
                        </a:cubicBezTo>
                        <a:cubicBezTo>
                          <a:pt x="5348" y="1197"/>
                          <a:pt x="4152" y="0"/>
                          <a:pt x="2674"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499;p65">
                    <a:extLst>
                      <a:ext uri="{FF2B5EF4-FFF2-40B4-BE49-F238E27FC236}">
                        <a16:creationId xmlns:a16="http://schemas.microsoft.com/office/drawing/2014/main" id="{D320EC4E-FC7A-AE17-C1AA-D053957BB5CC}"/>
                      </a:ext>
                    </a:extLst>
                  </p:cNvPr>
                  <p:cNvSpPr/>
                  <p:nvPr/>
                </p:nvSpPr>
                <p:spPr>
                  <a:xfrm>
                    <a:off x="983648" y="3605478"/>
                    <a:ext cx="177893" cy="102736"/>
                  </a:xfrm>
                  <a:custGeom>
                    <a:avLst/>
                    <a:gdLst/>
                    <a:ahLst/>
                    <a:cxnLst/>
                    <a:rect l="l" t="t" r="r" b="b"/>
                    <a:pathLst>
                      <a:path w="37119" h="21448" extrusionOk="0">
                        <a:moveTo>
                          <a:pt x="4951" y="1"/>
                        </a:moveTo>
                        <a:cubicBezTo>
                          <a:pt x="2219" y="1"/>
                          <a:pt x="1" y="2682"/>
                          <a:pt x="1" y="5987"/>
                        </a:cubicBezTo>
                        <a:lnTo>
                          <a:pt x="1" y="15464"/>
                        </a:lnTo>
                        <a:cubicBezTo>
                          <a:pt x="1" y="18769"/>
                          <a:pt x="2219" y="21447"/>
                          <a:pt x="4951" y="21447"/>
                        </a:cubicBezTo>
                        <a:lnTo>
                          <a:pt x="32172" y="21447"/>
                        </a:lnTo>
                        <a:cubicBezTo>
                          <a:pt x="34904" y="21447"/>
                          <a:pt x="37119" y="18769"/>
                          <a:pt x="37119" y="15464"/>
                        </a:cubicBezTo>
                        <a:lnTo>
                          <a:pt x="37119" y="5987"/>
                        </a:lnTo>
                        <a:cubicBezTo>
                          <a:pt x="37119" y="2682"/>
                          <a:pt x="34904" y="1"/>
                          <a:pt x="32172" y="1"/>
                        </a:cubicBezTo>
                        <a:close/>
                      </a:path>
                    </a:pathLst>
                  </a:custGeom>
                  <a:solidFill>
                    <a:srgbClr val="E3E9ED"/>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 name="Google Shape;4500;p65">
                  <a:extLst>
                    <a:ext uri="{FF2B5EF4-FFF2-40B4-BE49-F238E27FC236}">
                      <a16:creationId xmlns:a16="http://schemas.microsoft.com/office/drawing/2014/main" id="{5644D70C-8639-4D49-3F4B-43F9A7A516E8}"/>
                    </a:ext>
                  </a:extLst>
                </p:cNvPr>
                <p:cNvGrpSpPr/>
                <p:nvPr/>
              </p:nvGrpSpPr>
              <p:grpSpPr>
                <a:xfrm>
                  <a:off x="1161530" y="3655851"/>
                  <a:ext cx="159131" cy="198872"/>
                  <a:chOff x="1161530" y="3655851"/>
                  <a:chExt cx="159131" cy="198872"/>
                </a:xfrm>
              </p:grpSpPr>
              <p:sp>
                <p:nvSpPr>
                  <p:cNvPr id="46" name="Google Shape;4501;p65">
                    <a:extLst>
                      <a:ext uri="{FF2B5EF4-FFF2-40B4-BE49-F238E27FC236}">
                        <a16:creationId xmlns:a16="http://schemas.microsoft.com/office/drawing/2014/main" id="{3C83E5DD-CCD3-4685-E5DE-4461093A3393}"/>
                      </a:ext>
                    </a:extLst>
                  </p:cNvPr>
                  <p:cNvSpPr/>
                  <p:nvPr/>
                </p:nvSpPr>
                <p:spPr>
                  <a:xfrm>
                    <a:off x="1161530" y="3655851"/>
                    <a:ext cx="146440" cy="186082"/>
                  </a:xfrm>
                  <a:custGeom>
                    <a:avLst/>
                    <a:gdLst/>
                    <a:ahLst/>
                    <a:cxnLst/>
                    <a:rect l="l" t="t" r="r" b="b"/>
                    <a:pathLst>
                      <a:path w="30556" h="38848" fill="none" extrusionOk="0">
                        <a:moveTo>
                          <a:pt x="1" y="1"/>
                        </a:moveTo>
                        <a:lnTo>
                          <a:pt x="12633" y="1"/>
                        </a:lnTo>
                        <a:cubicBezTo>
                          <a:pt x="15723" y="1"/>
                          <a:pt x="16343" y="3466"/>
                          <a:pt x="16343" y="3466"/>
                        </a:cubicBezTo>
                        <a:lnTo>
                          <a:pt x="16343" y="26448"/>
                        </a:lnTo>
                        <a:lnTo>
                          <a:pt x="30556" y="26448"/>
                        </a:lnTo>
                        <a:lnTo>
                          <a:pt x="30556" y="38848"/>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502;p65">
                    <a:extLst>
                      <a:ext uri="{FF2B5EF4-FFF2-40B4-BE49-F238E27FC236}">
                        <a16:creationId xmlns:a16="http://schemas.microsoft.com/office/drawing/2014/main" id="{8EBA9F68-1D08-E389-E52D-BC1841E63BE5}"/>
                      </a:ext>
                    </a:extLst>
                  </p:cNvPr>
                  <p:cNvSpPr/>
                  <p:nvPr/>
                </p:nvSpPr>
                <p:spPr>
                  <a:xfrm>
                    <a:off x="1293991" y="3829092"/>
                    <a:ext cx="26670" cy="25631"/>
                  </a:xfrm>
                  <a:custGeom>
                    <a:avLst/>
                    <a:gdLst/>
                    <a:ahLst/>
                    <a:cxnLst/>
                    <a:rect l="l" t="t" r="r" b="b"/>
                    <a:pathLst>
                      <a:path w="5565" h="5351" extrusionOk="0">
                        <a:moveTo>
                          <a:pt x="2890" y="0"/>
                        </a:moveTo>
                        <a:cubicBezTo>
                          <a:pt x="1807" y="0"/>
                          <a:pt x="833" y="653"/>
                          <a:pt x="417" y="1653"/>
                        </a:cubicBezTo>
                        <a:cubicBezTo>
                          <a:pt x="1" y="2652"/>
                          <a:pt x="231" y="3801"/>
                          <a:pt x="997" y="4567"/>
                        </a:cubicBezTo>
                        <a:cubicBezTo>
                          <a:pt x="1509" y="5080"/>
                          <a:pt x="2193" y="5350"/>
                          <a:pt x="2888" y="5350"/>
                        </a:cubicBezTo>
                        <a:cubicBezTo>
                          <a:pt x="3233" y="5350"/>
                          <a:pt x="3580" y="5284"/>
                          <a:pt x="3912" y="5147"/>
                        </a:cubicBezTo>
                        <a:cubicBezTo>
                          <a:pt x="4911" y="4731"/>
                          <a:pt x="5564" y="3757"/>
                          <a:pt x="5564" y="2678"/>
                        </a:cubicBezTo>
                        <a:cubicBezTo>
                          <a:pt x="5564" y="1200"/>
                          <a:pt x="4364" y="0"/>
                          <a:pt x="289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 name="Google Shape;4503;p65">
                <a:extLst>
                  <a:ext uri="{FF2B5EF4-FFF2-40B4-BE49-F238E27FC236}">
                    <a16:creationId xmlns:a16="http://schemas.microsoft.com/office/drawing/2014/main" id="{3753DC06-A0A9-CFF7-6E8B-860243779BF2}"/>
                  </a:ext>
                </a:extLst>
              </p:cNvPr>
              <p:cNvGrpSpPr/>
              <p:nvPr/>
            </p:nvGrpSpPr>
            <p:grpSpPr>
              <a:xfrm>
                <a:off x="785350" y="4047614"/>
                <a:ext cx="535311" cy="240783"/>
                <a:chOff x="785350" y="4047614"/>
                <a:chExt cx="535311" cy="240783"/>
              </a:xfrm>
            </p:grpSpPr>
            <p:grpSp>
              <p:nvGrpSpPr>
                <p:cNvPr id="37" name="Google Shape;4504;p65">
                  <a:extLst>
                    <a:ext uri="{FF2B5EF4-FFF2-40B4-BE49-F238E27FC236}">
                      <a16:creationId xmlns:a16="http://schemas.microsoft.com/office/drawing/2014/main" id="{75974A6D-A712-10DD-1AD7-85D3D35D493F}"/>
                    </a:ext>
                  </a:extLst>
                </p:cNvPr>
                <p:cNvGrpSpPr/>
                <p:nvPr/>
              </p:nvGrpSpPr>
              <p:grpSpPr>
                <a:xfrm>
                  <a:off x="1161636" y="4047614"/>
                  <a:ext cx="159025" cy="190415"/>
                  <a:chOff x="1161636" y="4047614"/>
                  <a:chExt cx="159025" cy="190415"/>
                </a:xfrm>
              </p:grpSpPr>
              <p:sp>
                <p:nvSpPr>
                  <p:cNvPr id="42" name="Google Shape;4505;p65">
                    <a:extLst>
                      <a:ext uri="{FF2B5EF4-FFF2-40B4-BE49-F238E27FC236}">
                        <a16:creationId xmlns:a16="http://schemas.microsoft.com/office/drawing/2014/main" id="{71274A9F-F0A0-E367-5E3A-D0CCA3F04792}"/>
                      </a:ext>
                    </a:extLst>
                  </p:cNvPr>
                  <p:cNvSpPr/>
                  <p:nvPr/>
                </p:nvSpPr>
                <p:spPr>
                  <a:xfrm>
                    <a:off x="1293991" y="4047614"/>
                    <a:ext cx="26670" cy="25631"/>
                  </a:xfrm>
                  <a:custGeom>
                    <a:avLst/>
                    <a:gdLst/>
                    <a:ahLst/>
                    <a:cxnLst/>
                    <a:rect l="l" t="t" r="r" b="b"/>
                    <a:pathLst>
                      <a:path w="5565" h="5351" extrusionOk="0">
                        <a:moveTo>
                          <a:pt x="2890" y="1"/>
                        </a:moveTo>
                        <a:cubicBezTo>
                          <a:pt x="1807" y="1"/>
                          <a:pt x="833" y="654"/>
                          <a:pt x="417" y="1653"/>
                        </a:cubicBezTo>
                        <a:cubicBezTo>
                          <a:pt x="1" y="2653"/>
                          <a:pt x="231" y="3802"/>
                          <a:pt x="997" y="4568"/>
                        </a:cubicBezTo>
                        <a:cubicBezTo>
                          <a:pt x="1510" y="5078"/>
                          <a:pt x="2195" y="5350"/>
                          <a:pt x="2891" y="5350"/>
                        </a:cubicBezTo>
                        <a:cubicBezTo>
                          <a:pt x="3235" y="5350"/>
                          <a:pt x="3581" y="5284"/>
                          <a:pt x="3912" y="5148"/>
                        </a:cubicBezTo>
                        <a:cubicBezTo>
                          <a:pt x="4911" y="4732"/>
                          <a:pt x="5564" y="3758"/>
                          <a:pt x="5564" y="2675"/>
                        </a:cubicBezTo>
                        <a:cubicBezTo>
                          <a:pt x="5564" y="1197"/>
                          <a:pt x="4364" y="1"/>
                          <a:pt x="2890"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506;p65">
                    <a:extLst>
                      <a:ext uri="{FF2B5EF4-FFF2-40B4-BE49-F238E27FC236}">
                        <a16:creationId xmlns:a16="http://schemas.microsoft.com/office/drawing/2014/main" id="{CAE61FA4-3B1E-A179-6FF2-227F52F7016B}"/>
                      </a:ext>
                    </a:extLst>
                  </p:cNvPr>
                  <p:cNvSpPr/>
                  <p:nvPr/>
                </p:nvSpPr>
                <p:spPr>
                  <a:xfrm>
                    <a:off x="1161636" y="4073229"/>
                    <a:ext cx="146334" cy="164800"/>
                  </a:xfrm>
                  <a:custGeom>
                    <a:avLst/>
                    <a:gdLst/>
                    <a:ahLst/>
                    <a:cxnLst/>
                    <a:rect l="l" t="t" r="r" b="b"/>
                    <a:pathLst>
                      <a:path w="30534" h="34405" fill="none" extrusionOk="0">
                        <a:moveTo>
                          <a:pt x="0" y="34404"/>
                        </a:moveTo>
                        <a:lnTo>
                          <a:pt x="12611" y="34404"/>
                        </a:lnTo>
                        <a:cubicBezTo>
                          <a:pt x="15705" y="34404"/>
                          <a:pt x="16325" y="30939"/>
                          <a:pt x="16325" y="30939"/>
                        </a:cubicBezTo>
                        <a:lnTo>
                          <a:pt x="16325" y="7957"/>
                        </a:lnTo>
                        <a:lnTo>
                          <a:pt x="30534" y="7957"/>
                        </a:lnTo>
                        <a:lnTo>
                          <a:pt x="30534"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 name="Google Shape;4507;p65">
                  <a:extLst>
                    <a:ext uri="{FF2B5EF4-FFF2-40B4-BE49-F238E27FC236}">
                      <a16:creationId xmlns:a16="http://schemas.microsoft.com/office/drawing/2014/main" id="{6CC835B6-AAED-89C8-ACCE-A38C5FF3226D}"/>
                    </a:ext>
                  </a:extLst>
                </p:cNvPr>
                <p:cNvGrpSpPr/>
                <p:nvPr/>
              </p:nvGrpSpPr>
              <p:grpSpPr>
                <a:xfrm>
                  <a:off x="785350" y="4185661"/>
                  <a:ext cx="376191" cy="102736"/>
                  <a:chOff x="785350" y="4185661"/>
                  <a:chExt cx="376191" cy="102736"/>
                </a:xfrm>
              </p:grpSpPr>
              <p:sp>
                <p:nvSpPr>
                  <p:cNvPr id="39" name="Google Shape;4508;p65">
                    <a:extLst>
                      <a:ext uri="{FF2B5EF4-FFF2-40B4-BE49-F238E27FC236}">
                        <a16:creationId xmlns:a16="http://schemas.microsoft.com/office/drawing/2014/main" id="{918E8D22-E8F2-E893-70E8-906CD4E74032}"/>
                      </a:ext>
                    </a:extLst>
                  </p:cNvPr>
                  <p:cNvSpPr/>
                  <p:nvPr/>
                </p:nvSpPr>
                <p:spPr>
                  <a:xfrm>
                    <a:off x="808023" y="4238011"/>
                    <a:ext cx="175636" cy="5"/>
                  </a:xfrm>
                  <a:custGeom>
                    <a:avLst/>
                    <a:gdLst/>
                    <a:ahLst/>
                    <a:cxnLst/>
                    <a:rect l="l" t="t" r="r" b="b"/>
                    <a:pathLst>
                      <a:path w="36648" h="1" fill="none" extrusionOk="0">
                        <a:moveTo>
                          <a:pt x="36648" y="0"/>
                        </a:moveTo>
                        <a:lnTo>
                          <a:pt x="1"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509;p65">
                    <a:extLst>
                      <a:ext uri="{FF2B5EF4-FFF2-40B4-BE49-F238E27FC236}">
                        <a16:creationId xmlns:a16="http://schemas.microsoft.com/office/drawing/2014/main" id="{5FFCE0F0-A71F-A5BF-DF89-0D15CDAE2C96}"/>
                      </a:ext>
                    </a:extLst>
                  </p:cNvPr>
                  <p:cNvSpPr/>
                  <p:nvPr/>
                </p:nvSpPr>
                <p:spPr>
                  <a:xfrm>
                    <a:off x="983648" y="4185661"/>
                    <a:ext cx="177893" cy="102736"/>
                  </a:xfrm>
                  <a:custGeom>
                    <a:avLst/>
                    <a:gdLst/>
                    <a:ahLst/>
                    <a:cxnLst/>
                    <a:rect l="l" t="t" r="r" b="b"/>
                    <a:pathLst>
                      <a:path w="37119" h="21448" extrusionOk="0">
                        <a:moveTo>
                          <a:pt x="4951" y="1"/>
                        </a:moveTo>
                        <a:cubicBezTo>
                          <a:pt x="2219" y="1"/>
                          <a:pt x="1" y="2679"/>
                          <a:pt x="1" y="5984"/>
                        </a:cubicBezTo>
                        <a:lnTo>
                          <a:pt x="1" y="15461"/>
                        </a:lnTo>
                        <a:cubicBezTo>
                          <a:pt x="1" y="18766"/>
                          <a:pt x="2219" y="21447"/>
                          <a:pt x="4951" y="21447"/>
                        </a:cubicBezTo>
                        <a:lnTo>
                          <a:pt x="32172" y="21447"/>
                        </a:lnTo>
                        <a:cubicBezTo>
                          <a:pt x="34904" y="21447"/>
                          <a:pt x="37119" y="18766"/>
                          <a:pt x="37119" y="15461"/>
                        </a:cubicBezTo>
                        <a:lnTo>
                          <a:pt x="37119" y="5984"/>
                        </a:lnTo>
                        <a:cubicBezTo>
                          <a:pt x="37119" y="2679"/>
                          <a:pt x="34904" y="1"/>
                          <a:pt x="32172" y="1"/>
                        </a:cubicBezTo>
                        <a:close/>
                      </a:path>
                    </a:pathLst>
                  </a:custGeom>
                  <a:solidFill>
                    <a:srgbClr val="E4E9ED"/>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510;p65">
                    <a:extLst>
                      <a:ext uri="{FF2B5EF4-FFF2-40B4-BE49-F238E27FC236}">
                        <a16:creationId xmlns:a16="http://schemas.microsoft.com/office/drawing/2014/main" id="{6CA720D4-3B6A-F883-4237-6F4622220EC8}"/>
                      </a:ext>
                    </a:extLst>
                  </p:cNvPr>
                  <p:cNvSpPr/>
                  <p:nvPr/>
                </p:nvSpPr>
                <p:spPr>
                  <a:xfrm>
                    <a:off x="785350" y="4224370"/>
                    <a:ext cx="26646" cy="25631"/>
                  </a:xfrm>
                  <a:custGeom>
                    <a:avLst/>
                    <a:gdLst/>
                    <a:ahLst/>
                    <a:cxnLst/>
                    <a:rect l="l" t="t" r="r" b="b"/>
                    <a:pathLst>
                      <a:path w="5560" h="5351" extrusionOk="0">
                        <a:moveTo>
                          <a:pt x="2674" y="0"/>
                        </a:moveTo>
                        <a:cubicBezTo>
                          <a:pt x="2328" y="0"/>
                          <a:pt x="1980" y="67"/>
                          <a:pt x="1649" y="203"/>
                        </a:cubicBezTo>
                        <a:cubicBezTo>
                          <a:pt x="650" y="619"/>
                          <a:pt x="0" y="1593"/>
                          <a:pt x="0" y="2677"/>
                        </a:cubicBezTo>
                        <a:cubicBezTo>
                          <a:pt x="0" y="4150"/>
                          <a:pt x="1197" y="5351"/>
                          <a:pt x="2674" y="5351"/>
                        </a:cubicBezTo>
                        <a:cubicBezTo>
                          <a:pt x="3754" y="5351"/>
                          <a:pt x="4732" y="4698"/>
                          <a:pt x="5144" y="3698"/>
                        </a:cubicBezTo>
                        <a:cubicBezTo>
                          <a:pt x="5560" y="2699"/>
                          <a:pt x="5330" y="1550"/>
                          <a:pt x="4568" y="783"/>
                        </a:cubicBezTo>
                        <a:cubicBezTo>
                          <a:pt x="4055" y="271"/>
                          <a:pt x="3370" y="0"/>
                          <a:pt x="2674" y="0"/>
                        </a:cubicBezTo>
                        <a:close/>
                      </a:path>
                    </a:pathLst>
                  </a:custGeom>
                  <a:solidFill>
                    <a:srgbClr val="E4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 name="Google Shape;4511;p65">
                <a:extLst>
                  <a:ext uri="{FF2B5EF4-FFF2-40B4-BE49-F238E27FC236}">
                    <a16:creationId xmlns:a16="http://schemas.microsoft.com/office/drawing/2014/main" id="{C202E8DB-A724-F101-156C-C7810C3E627A}"/>
                  </a:ext>
                </a:extLst>
              </p:cNvPr>
              <p:cNvGrpSpPr/>
              <p:nvPr/>
            </p:nvGrpSpPr>
            <p:grpSpPr>
              <a:xfrm>
                <a:off x="1501054" y="3605478"/>
                <a:ext cx="526340" cy="249240"/>
                <a:chOff x="1501054" y="3605478"/>
                <a:chExt cx="526340" cy="249240"/>
              </a:xfrm>
            </p:grpSpPr>
            <p:grpSp>
              <p:nvGrpSpPr>
                <p:cNvPr id="29" name="Google Shape;4512;p65">
                  <a:extLst>
                    <a:ext uri="{FF2B5EF4-FFF2-40B4-BE49-F238E27FC236}">
                      <a16:creationId xmlns:a16="http://schemas.microsoft.com/office/drawing/2014/main" id="{E3DA0066-78EA-FE0C-C605-2267909767AF}"/>
                    </a:ext>
                  </a:extLst>
                </p:cNvPr>
                <p:cNvGrpSpPr/>
                <p:nvPr/>
              </p:nvGrpSpPr>
              <p:grpSpPr>
                <a:xfrm>
                  <a:off x="1834208" y="3643867"/>
                  <a:ext cx="193185" cy="25622"/>
                  <a:chOff x="1834208" y="3643867"/>
                  <a:chExt cx="193185" cy="25622"/>
                </a:xfrm>
              </p:grpSpPr>
              <p:sp>
                <p:nvSpPr>
                  <p:cNvPr id="35" name="Google Shape;4513;p65">
                    <a:extLst>
                      <a:ext uri="{FF2B5EF4-FFF2-40B4-BE49-F238E27FC236}">
                        <a16:creationId xmlns:a16="http://schemas.microsoft.com/office/drawing/2014/main" id="{BFB22B39-C97B-F645-EC30-9867D943C7A4}"/>
                      </a:ext>
                    </a:extLst>
                  </p:cNvPr>
                  <p:cNvSpPr/>
                  <p:nvPr/>
                </p:nvSpPr>
                <p:spPr>
                  <a:xfrm>
                    <a:off x="1834208" y="3655851"/>
                    <a:ext cx="167541" cy="5"/>
                  </a:xfrm>
                  <a:custGeom>
                    <a:avLst/>
                    <a:gdLst/>
                    <a:ahLst/>
                    <a:cxnLst/>
                    <a:rect l="l" t="t" r="r" b="b"/>
                    <a:pathLst>
                      <a:path w="34959" h="1" fill="none" extrusionOk="0">
                        <a:moveTo>
                          <a:pt x="1" y="1"/>
                        </a:moveTo>
                        <a:lnTo>
                          <a:pt x="34959"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514;p65">
                    <a:extLst>
                      <a:ext uri="{FF2B5EF4-FFF2-40B4-BE49-F238E27FC236}">
                        <a16:creationId xmlns:a16="http://schemas.microsoft.com/office/drawing/2014/main" id="{A8529C9D-E965-8FFC-D2A8-DFE8334B7B63}"/>
                      </a:ext>
                    </a:extLst>
                  </p:cNvPr>
                  <p:cNvSpPr/>
                  <p:nvPr/>
                </p:nvSpPr>
                <p:spPr>
                  <a:xfrm>
                    <a:off x="2000728" y="3643867"/>
                    <a:ext cx="26665" cy="25622"/>
                  </a:xfrm>
                  <a:custGeom>
                    <a:avLst/>
                    <a:gdLst/>
                    <a:ahLst/>
                    <a:cxnLst/>
                    <a:rect l="l" t="t" r="r" b="b"/>
                    <a:pathLst>
                      <a:path w="5564" h="5349" extrusionOk="0">
                        <a:moveTo>
                          <a:pt x="2886" y="0"/>
                        </a:moveTo>
                        <a:cubicBezTo>
                          <a:pt x="1806" y="0"/>
                          <a:pt x="828" y="650"/>
                          <a:pt x="416" y="1649"/>
                        </a:cubicBezTo>
                        <a:cubicBezTo>
                          <a:pt x="0" y="2649"/>
                          <a:pt x="230" y="3802"/>
                          <a:pt x="996" y="4564"/>
                        </a:cubicBezTo>
                        <a:cubicBezTo>
                          <a:pt x="1506" y="5076"/>
                          <a:pt x="2190" y="5349"/>
                          <a:pt x="2887" y="5349"/>
                        </a:cubicBezTo>
                        <a:cubicBezTo>
                          <a:pt x="3232" y="5349"/>
                          <a:pt x="3580" y="5282"/>
                          <a:pt x="3911" y="5144"/>
                        </a:cubicBezTo>
                        <a:cubicBezTo>
                          <a:pt x="4911" y="4732"/>
                          <a:pt x="5560" y="3758"/>
                          <a:pt x="5563" y="2674"/>
                        </a:cubicBezTo>
                        <a:cubicBezTo>
                          <a:pt x="5560" y="1197"/>
                          <a:pt x="4363" y="0"/>
                          <a:pt x="2886"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4515;p65">
                  <a:extLst>
                    <a:ext uri="{FF2B5EF4-FFF2-40B4-BE49-F238E27FC236}">
                      <a16:creationId xmlns:a16="http://schemas.microsoft.com/office/drawing/2014/main" id="{F41011D2-ECDC-DE68-01CE-126D4853CAA9}"/>
                    </a:ext>
                  </a:extLst>
                </p:cNvPr>
                <p:cNvGrpSpPr/>
                <p:nvPr/>
              </p:nvGrpSpPr>
              <p:grpSpPr>
                <a:xfrm>
                  <a:off x="1501054" y="3605478"/>
                  <a:ext cx="333165" cy="249240"/>
                  <a:chOff x="1501054" y="3605478"/>
                  <a:chExt cx="333165" cy="249240"/>
                </a:xfrm>
              </p:grpSpPr>
              <p:sp>
                <p:nvSpPr>
                  <p:cNvPr id="31" name="Google Shape;4516;p65">
                    <a:extLst>
                      <a:ext uri="{FF2B5EF4-FFF2-40B4-BE49-F238E27FC236}">
                        <a16:creationId xmlns:a16="http://schemas.microsoft.com/office/drawing/2014/main" id="{510A23F4-37FC-F3C5-6D61-B11538E98377}"/>
                      </a:ext>
                    </a:extLst>
                  </p:cNvPr>
                  <p:cNvSpPr/>
                  <p:nvPr/>
                </p:nvSpPr>
                <p:spPr>
                  <a:xfrm>
                    <a:off x="1656330" y="3605478"/>
                    <a:ext cx="177888" cy="102736"/>
                  </a:xfrm>
                  <a:custGeom>
                    <a:avLst/>
                    <a:gdLst/>
                    <a:ahLst/>
                    <a:cxnLst/>
                    <a:rect l="l" t="t" r="r" b="b"/>
                    <a:pathLst>
                      <a:path w="37118" h="21448" extrusionOk="0">
                        <a:moveTo>
                          <a:pt x="4947" y="1"/>
                        </a:moveTo>
                        <a:cubicBezTo>
                          <a:pt x="2214" y="1"/>
                          <a:pt x="0" y="2682"/>
                          <a:pt x="0" y="5987"/>
                        </a:cubicBezTo>
                        <a:lnTo>
                          <a:pt x="0" y="15464"/>
                        </a:lnTo>
                        <a:cubicBezTo>
                          <a:pt x="0" y="18769"/>
                          <a:pt x="2214" y="21447"/>
                          <a:pt x="4950" y="21447"/>
                        </a:cubicBezTo>
                        <a:lnTo>
                          <a:pt x="32168" y="21447"/>
                        </a:lnTo>
                        <a:cubicBezTo>
                          <a:pt x="34900" y="21447"/>
                          <a:pt x="37118" y="18769"/>
                          <a:pt x="37118" y="15464"/>
                        </a:cubicBezTo>
                        <a:lnTo>
                          <a:pt x="37118" y="5987"/>
                        </a:lnTo>
                        <a:cubicBezTo>
                          <a:pt x="37118" y="2682"/>
                          <a:pt x="34900" y="1"/>
                          <a:pt x="32168" y="1"/>
                        </a:cubicBezTo>
                        <a:close/>
                      </a:path>
                    </a:pathLst>
                  </a:custGeom>
                  <a:solidFill>
                    <a:srgbClr val="A5B7C5"/>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4517;p65">
                    <a:extLst>
                      <a:ext uri="{FF2B5EF4-FFF2-40B4-BE49-F238E27FC236}">
                        <a16:creationId xmlns:a16="http://schemas.microsoft.com/office/drawing/2014/main" id="{F297B843-F3CD-A059-EBDA-2A42D15ADA2A}"/>
                      </a:ext>
                    </a:extLst>
                  </p:cNvPr>
                  <p:cNvGrpSpPr/>
                  <p:nvPr/>
                </p:nvGrpSpPr>
                <p:grpSpPr>
                  <a:xfrm>
                    <a:off x="1501054" y="3655851"/>
                    <a:ext cx="155286" cy="198867"/>
                    <a:chOff x="1501054" y="3655851"/>
                    <a:chExt cx="155286" cy="198867"/>
                  </a:xfrm>
                </p:grpSpPr>
                <p:sp>
                  <p:nvSpPr>
                    <p:cNvPr id="33" name="Google Shape;4518;p65">
                      <a:extLst>
                        <a:ext uri="{FF2B5EF4-FFF2-40B4-BE49-F238E27FC236}">
                          <a16:creationId xmlns:a16="http://schemas.microsoft.com/office/drawing/2014/main" id="{BE9775BD-823E-74BA-925B-A28B62182CB1}"/>
                        </a:ext>
                      </a:extLst>
                    </p:cNvPr>
                    <p:cNvSpPr/>
                    <p:nvPr/>
                  </p:nvSpPr>
                  <p:spPr>
                    <a:xfrm>
                      <a:off x="1516351" y="3655851"/>
                      <a:ext cx="139989" cy="186082"/>
                    </a:xfrm>
                    <a:custGeom>
                      <a:avLst/>
                      <a:gdLst/>
                      <a:ahLst/>
                      <a:cxnLst/>
                      <a:rect l="l" t="t" r="r" b="b"/>
                      <a:pathLst>
                        <a:path w="29210" h="38848" fill="none" extrusionOk="0">
                          <a:moveTo>
                            <a:pt x="29209" y="1"/>
                          </a:moveTo>
                          <a:lnTo>
                            <a:pt x="17922" y="1"/>
                          </a:lnTo>
                          <a:cubicBezTo>
                            <a:pt x="14829" y="1"/>
                            <a:pt x="14209" y="3466"/>
                            <a:pt x="14209" y="3466"/>
                          </a:cubicBezTo>
                          <a:lnTo>
                            <a:pt x="14209" y="26448"/>
                          </a:lnTo>
                          <a:lnTo>
                            <a:pt x="0" y="26448"/>
                          </a:lnTo>
                          <a:lnTo>
                            <a:pt x="0" y="38848"/>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519;p65">
                      <a:extLst>
                        <a:ext uri="{FF2B5EF4-FFF2-40B4-BE49-F238E27FC236}">
                          <a16:creationId xmlns:a16="http://schemas.microsoft.com/office/drawing/2014/main" id="{E296CE7F-3F5D-0CA9-4A3B-60E0E7210D1E}"/>
                        </a:ext>
                      </a:extLst>
                    </p:cNvPr>
                    <p:cNvSpPr/>
                    <p:nvPr/>
                  </p:nvSpPr>
                  <p:spPr>
                    <a:xfrm>
                      <a:off x="1501054" y="3829092"/>
                      <a:ext cx="26646" cy="25626"/>
                    </a:xfrm>
                    <a:custGeom>
                      <a:avLst/>
                      <a:gdLst/>
                      <a:ahLst/>
                      <a:cxnLst/>
                      <a:rect l="l" t="t" r="r" b="b"/>
                      <a:pathLst>
                        <a:path w="5560" h="5350" extrusionOk="0">
                          <a:moveTo>
                            <a:pt x="2886" y="0"/>
                          </a:moveTo>
                          <a:cubicBezTo>
                            <a:pt x="1806" y="0"/>
                            <a:pt x="828" y="653"/>
                            <a:pt x="416" y="1653"/>
                          </a:cubicBezTo>
                          <a:cubicBezTo>
                            <a:pt x="0" y="2652"/>
                            <a:pt x="230" y="3801"/>
                            <a:pt x="996" y="4567"/>
                          </a:cubicBezTo>
                          <a:cubicBezTo>
                            <a:pt x="1507" y="5078"/>
                            <a:pt x="2192" y="5350"/>
                            <a:pt x="2890" y="5350"/>
                          </a:cubicBezTo>
                          <a:cubicBezTo>
                            <a:pt x="3234" y="5350"/>
                            <a:pt x="3581" y="5283"/>
                            <a:pt x="3911" y="5147"/>
                          </a:cubicBezTo>
                          <a:cubicBezTo>
                            <a:pt x="4910" y="4731"/>
                            <a:pt x="5560" y="3757"/>
                            <a:pt x="5560" y="2678"/>
                          </a:cubicBezTo>
                          <a:cubicBezTo>
                            <a:pt x="5560" y="1200"/>
                            <a:pt x="4363" y="0"/>
                            <a:pt x="2886"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4" name="Google Shape;4520;p65">
                <a:extLst>
                  <a:ext uri="{FF2B5EF4-FFF2-40B4-BE49-F238E27FC236}">
                    <a16:creationId xmlns:a16="http://schemas.microsoft.com/office/drawing/2014/main" id="{D12E61C9-E8E6-8DD5-8F0B-A29DE3D6CA01}"/>
                  </a:ext>
                </a:extLst>
              </p:cNvPr>
              <p:cNvGrpSpPr/>
              <p:nvPr/>
            </p:nvGrpSpPr>
            <p:grpSpPr>
              <a:xfrm>
                <a:off x="724986" y="3800594"/>
                <a:ext cx="532950" cy="302090"/>
                <a:chOff x="724986" y="3800594"/>
                <a:chExt cx="532950" cy="302090"/>
              </a:xfrm>
            </p:grpSpPr>
            <p:grpSp>
              <p:nvGrpSpPr>
                <p:cNvPr id="15" name="Google Shape;4521;p65">
                  <a:extLst>
                    <a:ext uri="{FF2B5EF4-FFF2-40B4-BE49-F238E27FC236}">
                      <a16:creationId xmlns:a16="http://schemas.microsoft.com/office/drawing/2014/main" id="{149A17C6-39BA-E4DD-97B0-AA16E9766357}"/>
                    </a:ext>
                  </a:extLst>
                </p:cNvPr>
                <p:cNvGrpSpPr/>
                <p:nvPr/>
              </p:nvGrpSpPr>
              <p:grpSpPr>
                <a:xfrm>
                  <a:off x="724986" y="4044367"/>
                  <a:ext cx="181314" cy="25626"/>
                  <a:chOff x="724986" y="4044367"/>
                  <a:chExt cx="181314" cy="25626"/>
                </a:xfrm>
              </p:grpSpPr>
              <p:sp>
                <p:nvSpPr>
                  <p:cNvPr id="27" name="Google Shape;4522;p65">
                    <a:extLst>
                      <a:ext uri="{FF2B5EF4-FFF2-40B4-BE49-F238E27FC236}">
                        <a16:creationId xmlns:a16="http://schemas.microsoft.com/office/drawing/2014/main" id="{1965F73F-8EF4-E505-C36C-B91C8F236B4D}"/>
                      </a:ext>
                    </a:extLst>
                  </p:cNvPr>
                  <p:cNvSpPr/>
                  <p:nvPr/>
                </p:nvSpPr>
                <p:spPr>
                  <a:xfrm>
                    <a:off x="746695" y="4059966"/>
                    <a:ext cx="159605" cy="5"/>
                  </a:xfrm>
                  <a:custGeom>
                    <a:avLst/>
                    <a:gdLst/>
                    <a:ahLst/>
                    <a:cxnLst/>
                    <a:rect l="l" t="t" r="r" b="b"/>
                    <a:pathLst>
                      <a:path w="33303" h="1" fill="none" extrusionOk="0">
                        <a:moveTo>
                          <a:pt x="1" y="1"/>
                        </a:moveTo>
                        <a:lnTo>
                          <a:pt x="33303"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523;p65">
                    <a:extLst>
                      <a:ext uri="{FF2B5EF4-FFF2-40B4-BE49-F238E27FC236}">
                        <a16:creationId xmlns:a16="http://schemas.microsoft.com/office/drawing/2014/main" id="{24FBEF42-AECD-F04C-0440-BF5331941283}"/>
                      </a:ext>
                    </a:extLst>
                  </p:cNvPr>
                  <p:cNvSpPr/>
                  <p:nvPr/>
                </p:nvSpPr>
                <p:spPr>
                  <a:xfrm>
                    <a:off x="724986" y="4044367"/>
                    <a:ext cx="26646" cy="25626"/>
                  </a:xfrm>
                  <a:custGeom>
                    <a:avLst/>
                    <a:gdLst/>
                    <a:ahLst/>
                    <a:cxnLst/>
                    <a:rect l="l" t="t" r="r" b="b"/>
                    <a:pathLst>
                      <a:path w="5560" h="5350" extrusionOk="0">
                        <a:moveTo>
                          <a:pt x="2674" y="0"/>
                        </a:moveTo>
                        <a:cubicBezTo>
                          <a:pt x="1197" y="0"/>
                          <a:pt x="0" y="1197"/>
                          <a:pt x="0" y="2674"/>
                        </a:cubicBezTo>
                        <a:cubicBezTo>
                          <a:pt x="0" y="3758"/>
                          <a:pt x="653" y="4732"/>
                          <a:pt x="1653" y="5147"/>
                        </a:cubicBezTo>
                        <a:cubicBezTo>
                          <a:pt x="1983" y="5284"/>
                          <a:pt x="2329" y="5350"/>
                          <a:pt x="2673" y="5350"/>
                        </a:cubicBezTo>
                        <a:cubicBezTo>
                          <a:pt x="3369" y="5350"/>
                          <a:pt x="4054" y="5078"/>
                          <a:pt x="4567" y="4567"/>
                        </a:cubicBezTo>
                        <a:cubicBezTo>
                          <a:pt x="5330" y="3801"/>
                          <a:pt x="5559" y="2649"/>
                          <a:pt x="5147" y="1653"/>
                        </a:cubicBezTo>
                        <a:cubicBezTo>
                          <a:pt x="4731" y="653"/>
                          <a:pt x="3757" y="0"/>
                          <a:pt x="2674"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4524;p65">
                  <a:extLst>
                    <a:ext uri="{FF2B5EF4-FFF2-40B4-BE49-F238E27FC236}">
                      <a16:creationId xmlns:a16="http://schemas.microsoft.com/office/drawing/2014/main" id="{0C42B57B-085D-F139-DD16-10A5B4F1C3CC}"/>
                    </a:ext>
                  </a:extLst>
                </p:cNvPr>
                <p:cNvGrpSpPr/>
                <p:nvPr/>
              </p:nvGrpSpPr>
              <p:grpSpPr>
                <a:xfrm>
                  <a:off x="906290" y="3800594"/>
                  <a:ext cx="351646" cy="302090"/>
                  <a:chOff x="906290" y="3800594"/>
                  <a:chExt cx="351646" cy="302090"/>
                </a:xfrm>
              </p:grpSpPr>
              <p:grpSp>
                <p:nvGrpSpPr>
                  <p:cNvPr id="20" name="Google Shape;4525;p65">
                    <a:extLst>
                      <a:ext uri="{FF2B5EF4-FFF2-40B4-BE49-F238E27FC236}">
                        <a16:creationId xmlns:a16="http://schemas.microsoft.com/office/drawing/2014/main" id="{BD97AF5F-846C-3495-AD11-C384A2539832}"/>
                      </a:ext>
                    </a:extLst>
                  </p:cNvPr>
                  <p:cNvGrpSpPr/>
                  <p:nvPr/>
                </p:nvGrpSpPr>
                <p:grpSpPr>
                  <a:xfrm>
                    <a:off x="1084172" y="3842857"/>
                    <a:ext cx="173764" cy="217131"/>
                    <a:chOff x="1084172" y="3842857"/>
                    <a:chExt cx="173764" cy="217131"/>
                  </a:xfrm>
                </p:grpSpPr>
                <p:grpSp>
                  <p:nvGrpSpPr>
                    <p:cNvPr id="23" name="Google Shape;4526;p65">
                      <a:extLst>
                        <a:ext uri="{FF2B5EF4-FFF2-40B4-BE49-F238E27FC236}">
                          <a16:creationId xmlns:a16="http://schemas.microsoft.com/office/drawing/2014/main" id="{E5246F62-6AE9-0A69-A11C-AA3D310D84F0}"/>
                        </a:ext>
                      </a:extLst>
                    </p:cNvPr>
                    <p:cNvGrpSpPr/>
                    <p:nvPr/>
                  </p:nvGrpSpPr>
                  <p:grpSpPr>
                    <a:xfrm>
                      <a:off x="1156862" y="3936509"/>
                      <a:ext cx="101073" cy="25622"/>
                      <a:chOff x="1156862" y="3936509"/>
                      <a:chExt cx="101073" cy="25622"/>
                    </a:xfrm>
                  </p:grpSpPr>
                  <p:sp>
                    <p:nvSpPr>
                      <p:cNvPr id="25" name="Google Shape;4527;p65">
                        <a:extLst>
                          <a:ext uri="{FF2B5EF4-FFF2-40B4-BE49-F238E27FC236}">
                            <a16:creationId xmlns:a16="http://schemas.microsoft.com/office/drawing/2014/main" id="{15CB2C5E-6B25-3FEE-7C72-30ED60F5A5D3}"/>
                          </a:ext>
                        </a:extLst>
                      </p:cNvPr>
                      <p:cNvSpPr/>
                      <p:nvPr/>
                    </p:nvSpPr>
                    <p:spPr>
                      <a:xfrm>
                        <a:off x="1156862" y="3936509"/>
                        <a:ext cx="26651" cy="25622"/>
                      </a:xfrm>
                      <a:custGeom>
                        <a:avLst/>
                        <a:gdLst/>
                        <a:ahLst/>
                        <a:cxnLst/>
                        <a:rect l="l" t="t" r="r" b="b"/>
                        <a:pathLst>
                          <a:path w="5561" h="5349" extrusionOk="0">
                            <a:moveTo>
                              <a:pt x="2886" y="1"/>
                            </a:moveTo>
                            <a:cubicBezTo>
                              <a:pt x="1803" y="1"/>
                              <a:pt x="829" y="650"/>
                              <a:pt x="413" y="1649"/>
                            </a:cubicBezTo>
                            <a:cubicBezTo>
                              <a:pt x="1" y="2649"/>
                              <a:pt x="227" y="3798"/>
                              <a:pt x="993" y="4564"/>
                            </a:cubicBezTo>
                            <a:cubicBezTo>
                              <a:pt x="1505" y="5076"/>
                              <a:pt x="2189" y="5349"/>
                              <a:pt x="2884" y="5349"/>
                            </a:cubicBezTo>
                            <a:cubicBezTo>
                              <a:pt x="3229" y="5349"/>
                              <a:pt x="3576" y="5282"/>
                              <a:pt x="3908" y="5144"/>
                            </a:cubicBezTo>
                            <a:cubicBezTo>
                              <a:pt x="4907" y="4732"/>
                              <a:pt x="5560" y="3758"/>
                              <a:pt x="5560" y="2674"/>
                            </a:cubicBezTo>
                            <a:cubicBezTo>
                              <a:pt x="5560" y="1197"/>
                              <a:pt x="4364" y="1"/>
                              <a:pt x="288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528;p65">
                        <a:extLst>
                          <a:ext uri="{FF2B5EF4-FFF2-40B4-BE49-F238E27FC236}">
                            <a16:creationId xmlns:a16="http://schemas.microsoft.com/office/drawing/2014/main" id="{5B1C75A9-06FC-900A-CD8D-2A27149DBD4C}"/>
                          </a:ext>
                        </a:extLst>
                      </p:cNvPr>
                      <p:cNvSpPr/>
                      <p:nvPr/>
                    </p:nvSpPr>
                    <p:spPr>
                      <a:xfrm>
                        <a:off x="1173592" y="3951414"/>
                        <a:ext cx="84343" cy="5"/>
                      </a:xfrm>
                      <a:custGeom>
                        <a:avLst/>
                        <a:gdLst/>
                        <a:ahLst/>
                        <a:cxnLst/>
                        <a:rect l="l" t="t" r="r" b="b"/>
                        <a:pathLst>
                          <a:path w="17599" h="1" fill="none" extrusionOk="0">
                            <a:moveTo>
                              <a:pt x="17598" y="0"/>
                            </a:moveTo>
                            <a:lnTo>
                              <a:pt x="1"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4529;p65">
                      <a:extLst>
                        <a:ext uri="{FF2B5EF4-FFF2-40B4-BE49-F238E27FC236}">
                          <a16:creationId xmlns:a16="http://schemas.microsoft.com/office/drawing/2014/main" id="{8BE5B24B-C452-D22A-9F74-C37D74AC267D}"/>
                        </a:ext>
                      </a:extLst>
                    </p:cNvPr>
                    <p:cNvSpPr/>
                    <p:nvPr/>
                  </p:nvSpPr>
                  <p:spPr>
                    <a:xfrm>
                      <a:off x="1084172" y="3842857"/>
                      <a:ext cx="86476" cy="217131"/>
                    </a:xfrm>
                    <a:custGeom>
                      <a:avLst/>
                      <a:gdLst/>
                      <a:ahLst/>
                      <a:cxnLst/>
                      <a:rect l="l" t="t" r="r" b="b"/>
                      <a:pathLst>
                        <a:path w="18044" h="45330" fill="none" extrusionOk="0">
                          <a:moveTo>
                            <a:pt x="0" y="45330"/>
                          </a:moveTo>
                          <a:lnTo>
                            <a:pt x="12418" y="45330"/>
                          </a:lnTo>
                          <a:cubicBezTo>
                            <a:pt x="15150" y="45330"/>
                            <a:pt x="18043" y="42619"/>
                            <a:pt x="18043" y="35634"/>
                          </a:cubicBezTo>
                          <a:lnTo>
                            <a:pt x="18043" y="9697"/>
                          </a:lnTo>
                          <a:cubicBezTo>
                            <a:pt x="18043" y="2711"/>
                            <a:pt x="15150" y="1"/>
                            <a:pt x="12418" y="1"/>
                          </a:cubicBezTo>
                          <a:lnTo>
                            <a:pt x="1715"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4530;p65">
                    <a:extLst>
                      <a:ext uri="{FF2B5EF4-FFF2-40B4-BE49-F238E27FC236}">
                        <a16:creationId xmlns:a16="http://schemas.microsoft.com/office/drawing/2014/main" id="{B30028F1-E954-3449-3C15-159394CED115}"/>
                      </a:ext>
                    </a:extLst>
                  </p:cNvPr>
                  <p:cNvSpPr/>
                  <p:nvPr/>
                </p:nvSpPr>
                <p:spPr>
                  <a:xfrm>
                    <a:off x="906290" y="3999967"/>
                    <a:ext cx="177893" cy="102717"/>
                  </a:xfrm>
                  <a:custGeom>
                    <a:avLst/>
                    <a:gdLst/>
                    <a:ahLst/>
                    <a:cxnLst/>
                    <a:rect l="l" t="t" r="r" b="b"/>
                    <a:pathLst>
                      <a:path w="37119" h="21444" extrusionOk="0">
                        <a:moveTo>
                          <a:pt x="4947" y="1"/>
                        </a:moveTo>
                        <a:cubicBezTo>
                          <a:pt x="2215" y="1"/>
                          <a:pt x="1" y="2678"/>
                          <a:pt x="1" y="5983"/>
                        </a:cubicBezTo>
                        <a:lnTo>
                          <a:pt x="1" y="15461"/>
                        </a:lnTo>
                        <a:cubicBezTo>
                          <a:pt x="1" y="18766"/>
                          <a:pt x="2215" y="21443"/>
                          <a:pt x="4947" y="21443"/>
                        </a:cubicBezTo>
                        <a:lnTo>
                          <a:pt x="32168" y="21443"/>
                        </a:lnTo>
                        <a:cubicBezTo>
                          <a:pt x="34901" y="21443"/>
                          <a:pt x="37118" y="18766"/>
                          <a:pt x="37118" y="15461"/>
                        </a:cubicBezTo>
                        <a:lnTo>
                          <a:pt x="37118" y="5983"/>
                        </a:lnTo>
                        <a:cubicBezTo>
                          <a:pt x="37118" y="2678"/>
                          <a:pt x="34901" y="1"/>
                          <a:pt x="32168" y="1"/>
                        </a:cubicBezTo>
                        <a:close/>
                      </a:path>
                    </a:pathLst>
                  </a:custGeom>
                  <a:solidFill>
                    <a:srgbClr val="667E92"/>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531;p65">
                    <a:extLst>
                      <a:ext uri="{FF2B5EF4-FFF2-40B4-BE49-F238E27FC236}">
                        <a16:creationId xmlns:a16="http://schemas.microsoft.com/office/drawing/2014/main" id="{2CBC447C-1B6E-1643-E2C8-ADF61E8E45E6}"/>
                      </a:ext>
                    </a:extLst>
                  </p:cNvPr>
                  <p:cNvSpPr/>
                  <p:nvPr/>
                </p:nvSpPr>
                <p:spPr>
                  <a:xfrm>
                    <a:off x="914509" y="3800594"/>
                    <a:ext cx="177888" cy="102731"/>
                  </a:xfrm>
                  <a:custGeom>
                    <a:avLst/>
                    <a:gdLst/>
                    <a:ahLst/>
                    <a:cxnLst/>
                    <a:rect l="l" t="t" r="r" b="b"/>
                    <a:pathLst>
                      <a:path w="37118" h="21447" extrusionOk="0">
                        <a:moveTo>
                          <a:pt x="4951" y="0"/>
                        </a:moveTo>
                        <a:cubicBezTo>
                          <a:pt x="2218" y="0"/>
                          <a:pt x="0" y="2678"/>
                          <a:pt x="0" y="5983"/>
                        </a:cubicBezTo>
                        <a:lnTo>
                          <a:pt x="0" y="15460"/>
                        </a:lnTo>
                        <a:cubicBezTo>
                          <a:pt x="0" y="18765"/>
                          <a:pt x="2215" y="21446"/>
                          <a:pt x="4951" y="21446"/>
                        </a:cubicBezTo>
                        <a:lnTo>
                          <a:pt x="32168" y="21446"/>
                        </a:lnTo>
                        <a:cubicBezTo>
                          <a:pt x="34900" y="21446"/>
                          <a:pt x="37118" y="18765"/>
                          <a:pt x="37118" y="15460"/>
                        </a:cubicBezTo>
                        <a:lnTo>
                          <a:pt x="37118" y="5983"/>
                        </a:lnTo>
                        <a:cubicBezTo>
                          <a:pt x="37118" y="2678"/>
                          <a:pt x="34900" y="0"/>
                          <a:pt x="32168" y="0"/>
                        </a:cubicBezTo>
                        <a:close/>
                      </a:path>
                    </a:pathLst>
                  </a:custGeom>
                  <a:solidFill>
                    <a:srgbClr val="E6EBEF"/>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4532;p65">
                  <a:extLst>
                    <a:ext uri="{FF2B5EF4-FFF2-40B4-BE49-F238E27FC236}">
                      <a16:creationId xmlns:a16="http://schemas.microsoft.com/office/drawing/2014/main" id="{06954051-735F-ED55-933E-768C4F3E2957}"/>
                    </a:ext>
                  </a:extLst>
                </p:cNvPr>
                <p:cNvGrpSpPr/>
                <p:nvPr/>
              </p:nvGrpSpPr>
              <p:grpSpPr>
                <a:xfrm>
                  <a:off x="724986" y="3830189"/>
                  <a:ext cx="189533" cy="25626"/>
                  <a:chOff x="724986" y="3830189"/>
                  <a:chExt cx="189533" cy="25626"/>
                </a:xfrm>
              </p:grpSpPr>
              <p:sp>
                <p:nvSpPr>
                  <p:cNvPr id="18" name="Google Shape;4533;p65">
                    <a:extLst>
                      <a:ext uri="{FF2B5EF4-FFF2-40B4-BE49-F238E27FC236}">
                        <a16:creationId xmlns:a16="http://schemas.microsoft.com/office/drawing/2014/main" id="{41FF24CA-DCAE-4569-55C4-1A752DB44518}"/>
                      </a:ext>
                    </a:extLst>
                  </p:cNvPr>
                  <p:cNvSpPr/>
                  <p:nvPr/>
                </p:nvSpPr>
                <p:spPr>
                  <a:xfrm>
                    <a:off x="724986" y="3830189"/>
                    <a:ext cx="26646" cy="25626"/>
                  </a:xfrm>
                  <a:custGeom>
                    <a:avLst/>
                    <a:gdLst/>
                    <a:ahLst/>
                    <a:cxnLst/>
                    <a:rect l="l" t="t" r="r" b="b"/>
                    <a:pathLst>
                      <a:path w="5560" h="5350" extrusionOk="0">
                        <a:moveTo>
                          <a:pt x="2674" y="1"/>
                        </a:moveTo>
                        <a:cubicBezTo>
                          <a:pt x="1197" y="1"/>
                          <a:pt x="0" y="1197"/>
                          <a:pt x="0" y="2675"/>
                        </a:cubicBezTo>
                        <a:cubicBezTo>
                          <a:pt x="0" y="3758"/>
                          <a:pt x="653" y="4732"/>
                          <a:pt x="1653" y="5144"/>
                        </a:cubicBezTo>
                        <a:cubicBezTo>
                          <a:pt x="1984" y="5282"/>
                          <a:pt x="2331" y="5349"/>
                          <a:pt x="2676" y="5349"/>
                        </a:cubicBezTo>
                        <a:cubicBezTo>
                          <a:pt x="3371" y="5349"/>
                          <a:pt x="4055" y="5077"/>
                          <a:pt x="4567" y="4564"/>
                        </a:cubicBezTo>
                        <a:cubicBezTo>
                          <a:pt x="5330" y="3802"/>
                          <a:pt x="5559" y="2649"/>
                          <a:pt x="5147" y="1650"/>
                        </a:cubicBezTo>
                        <a:cubicBezTo>
                          <a:pt x="4731" y="650"/>
                          <a:pt x="3757" y="1"/>
                          <a:pt x="2674" y="1"/>
                        </a:cubicBezTo>
                        <a:close/>
                      </a:path>
                    </a:pathLst>
                  </a:custGeom>
                  <a:solidFill>
                    <a:srgbClr val="E6EB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534;p65">
                    <a:extLst>
                      <a:ext uri="{FF2B5EF4-FFF2-40B4-BE49-F238E27FC236}">
                        <a16:creationId xmlns:a16="http://schemas.microsoft.com/office/drawing/2014/main" id="{23B7E6FA-FF21-D302-D8D9-24988A431AD1}"/>
                      </a:ext>
                    </a:extLst>
                  </p:cNvPr>
                  <p:cNvSpPr/>
                  <p:nvPr/>
                </p:nvSpPr>
                <p:spPr>
                  <a:xfrm>
                    <a:off x="746695" y="3842838"/>
                    <a:ext cx="167824" cy="5"/>
                  </a:xfrm>
                  <a:custGeom>
                    <a:avLst/>
                    <a:gdLst/>
                    <a:ahLst/>
                    <a:cxnLst/>
                    <a:rect l="l" t="t" r="r" b="b"/>
                    <a:pathLst>
                      <a:path w="35018" h="1" fill="none" extrusionOk="0">
                        <a:moveTo>
                          <a:pt x="35017" y="1"/>
                        </a:moveTo>
                        <a:lnTo>
                          <a:pt x="1"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grpSp>
        <p:nvGrpSpPr>
          <p:cNvPr id="92" name="Google Shape;6738;p71">
            <a:extLst>
              <a:ext uri="{FF2B5EF4-FFF2-40B4-BE49-F238E27FC236}">
                <a16:creationId xmlns:a16="http://schemas.microsoft.com/office/drawing/2014/main" id="{4852AD5D-A1EF-BFB1-6BA4-B75BB2857C15}"/>
              </a:ext>
            </a:extLst>
          </p:cNvPr>
          <p:cNvGrpSpPr/>
          <p:nvPr/>
        </p:nvGrpSpPr>
        <p:grpSpPr>
          <a:xfrm>
            <a:off x="1582056" y="4283131"/>
            <a:ext cx="511199" cy="480027"/>
            <a:chOff x="6543825" y="3202075"/>
            <a:chExt cx="296975" cy="275350"/>
          </a:xfrm>
          <a:solidFill>
            <a:schemeClr val="tx1"/>
          </a:solidFill>
        </p:grpSpPr>
        <p:sp>
          <p:nvSpPr>
            <p:cNvPr id="93" name="Google Shape;6739;p71">
              <a:extLst>
                <a:ext uri="{FF2B5EF4-FFF2-40B4-BE49-F238E27FC236}">
                  <a16:creationId xmlns:a16="http://schemas.microsoft.com/office/drawing/2014/main" id="{74A1FA0B-6EC7-3FCA-B659-4D2D418F2C73}"/>
                </a:ext>
              </a:extLst>
            </p:cNvPr>
            <p:cNvSpPr/>
            <p:nvPr/>
          </p:nvSpPr>
          <p:spPr>
            <a:xfrm>
              <a:off x="6683250" y="3202075"/>
              <a:ext cx="17350" cy="43350"/>
            </a:xfrm>
            <a:custGeom>
              <a:avLst/>
              <a:gdLst/>
              <a:ahLst/>
              <a:cxnLst/>
              <a:rect l="l" t="t" r="r" b="b"/>
              <a:pathLst>
                <a:path w="694" h="1734" extrusionOk="0">
                  <a:moveTo>
                    <a:pt x="347" y="0"/>
                  </a:moveTo>
                  <a:cubicBezTo>
                    <a:pt x="158" y="0"/>
                    <a:pt x="0" y="158"/>
                    <a:pt x="0" y="347"/>
                  </a:cubicBezTo>
                  <a:lnTo>
                    <a:pt x="0" y="1355"/>
                  </a:lnTo>
                  <a:cubicBezTo>
                    <a:pt x="0" y="1576"/>
                    <a:pt x="158" y="1733"/>
                    <a:pt x="347" y="1733"/>
                  </a:cubicBezTo>
                  <a:cubicBezTo>
                    <a:pt x="536" y="1733"/>
                    <a:pt x="693" y="1576"/>
                    <a:pt x="693" y="1355"/>
                  </a:cubicBezTo>
                  <a:lnTo>
                    <a:pt x="693" y="347"/>
                  </a:lnTo>
                  <a:cubicBezTo>
                    <a:pt x="693" y="158"/>
                    <a:pt x="536" y="0"/>
                    <a:pt x="3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6740;p71">
              <a:extLst>
                <a:ext uri="{FF2B5EF4-FFF2-40B4-BE49-F238E27FC236}">
                  <a16:creationId xmlns:a16="http://schemas.microsoft.com/office/drawing/2014/main" id="{6199EA66-5557-7DC3-0359-5490DC095FC3}"/>
                </a:ext>
              </a:extLst>
            </p:cNvPr>
            <p:cNvSpPr/>
            <p:nvPr/>
          </p:nvSpPr>
          <p:spPr>
            <a:xfrm>
              <a:off x="6613925" y="3236125"/>
              <a:ext cx="35475" cy="34700"/>
            </a:xfrm>
            <a:custGeom>
              <a:avLst/>
              <a:gdLst/>
              <a:ahLst/>
              <a:cxnLst/>
              <a:rect l="l" t="t" r="r" b="b"/>
              <a:pathLst>
                <a:path w="1419" h="1388" extrusionOk="0">
                  <a:moveTo>
                    <a:pt x="363" y="1"/>
                  </a:moveTo>
                  <a:cubicBezTo>
                    <a:pt x="276" y="1"/>
                    <a:pt x="190" y="40"/>
                    <a:pt x="127" y="119"/>
                  </a:cubicBezTo>
                  <a:cubicBezTo>
                    <a:pt x="1" y="245"/>
                    <a:pt x="1" y="466"/>
                    <a:pt x="127" y="592"/>
                  </a:cubicBezTo>
                  <a:lnTo>
                    <a:pt x="820" y="1316"/>
                  </a:lnTo>
                  <a:cubicBezTo>
                    <a:pt x="883" y="1364"/>
                    <a:pt x="969" y="1387"/>
                    <a:pt x="1056" y="1387"/>
                  </a:cubicBezTo>
                  <a:cubicBezTo>
                    <a:pt x="1143" y="1387"/>
                    <a:pt x="1229" y="1364"/>
                    <a:pt x="1292" y="1316"/>
                  </a:cubicBezTo>
                  <a:cubicBezTo>
                    <a:pt x="1418" y="1190"/>
                    <a:pt x="1418" y="938"/>
                    <a:pt x="1292" y="844"/>
                  </a:cubicBezTo>
                  <a:lnTo>
                    <a:pt x="599" y="119"/>
                  </a:lnTo>
                  <a:cubicBezTo>
                    <a:pt x="536" y="40"/>
                    <a:pt x="450" y="1"/>
                    <a:pt x="36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6741;p71">
              <a:extLst>
                <a:ext uri="{FF2B5EF4-FFF2-40B4-BE49-F238E27FC236}">
                  <a16:creationId xmlns:a16="http://schemas.microsoft.com/office/drawing/2014/main" id="{CC297C50-653D-D050-2E4B-257A585986BA}"/>
                </a:ext>
              </a:extLst>
            </p:cNvPr>
            <p:cNvSpPr/>
            <p:nvPr/>
          </p:nvSpPr>
          <p:spPr>
            <a:xfrm>
              <a:off x="6734425" y="3236425"/>
              <a:ext cx="35475" cy="34400"/>
            </a:xfrm>
            <a:custGeom>
              <a:avLst/>
              <a:gdLst/>
              <a:ahLst/>
              <a:cxnLst/>
              <a:rect l="l" t="t" r="r" b="b"/>
              <a:pathLst>
                <a:path w="1419" h="1376" extrusionOk="0">
                  <a:moveTo>
                    <a:pt x="1054" y="0"/>
                  </a:moveTo>
                  <a:cubicBezTo>
                    <a:pt x="976" y="0"/>
                    <a:pt x="894" y="33"/>
                    <a:pt x="820" y="107"/>
                  </a:cubicBezTo>
                  <a:lnTo>
                    <a:pt x="95" y="832"/>
                  </a:lnTo>
                  <a:cubicBezTo>
                    <a:pt x="1" y="926"/>
                    <a:pt x="1" y="1178"/>
                    <a:pt x="95" y="1304"/>
                  </a:cubicBezTo>
                  <a:cubicBezTo>
                    <a:pt x="158" y="1352"/>
                    <a:pt x="253" y="1375"/>
                    <a:pt x="344" y="1375"/>
                  </a:cubicBezTo>
                  <a:cubicBezTo>
                    <a:pt x="434" y="1375"/>
                    <a:pt x="521" y="1352"/>
                    <a:pt x="568" y="1304"/>
                  </a:cubicBezTo>
                  <a:lnTo>
                    <a:pt x="1293" y="580"/>
                  </a:lnTo>
                  <a:cubicBezTo>
                    <a:pt x="1419" y="454"/>
                    <a:pt x="1419" y="233"/>
                    <a:pt x="1293" y="107"/>
                  </a:cubicBezTo>
                  <a:cubicBezTo>
                    <a:pt x="1226" y="41"/>
                    <a:pt x="1142" y="0"/>
                    <a:pt x="105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6742;p71">
              <a:extLst>
                <a:ext uri="{FF2B5EF4-FFF2-40B4-BE49-F238E27FC236}">
                  <a16:creationId xmlns:a16="http://schemas.microsoft.com/office/drawing/2014/main" id="{D220D391-198B-7321-B180-AD2D18DFDCDE}"/>
                </a:ext>
              </a:extLst>
            </p:cNvPr>
            <p:cNvSpPr/>
            <p:nvPr/>
          </p:nvSpPr>
          <p:spPr>
            <a:xfrm>
              <a:off x="6805325" y="3322575"/>
              <a:ext cx="35475" cy="121325"/>
            </a:xfrm>
            <a:custGeom>
              <a:avLst/>
              <a:gdLst/>
              <a:ahLst/>
              <a:cxnLst/>
              <a:rect l="l" t="t" r="r" b="b"/>
              <a:pathLst>
                <a:path w="1419" h="4853" extrusionOk="0">
                  <a:moveTo>
                    <a:pt x="0" y="1"/>
                  </a:moveTo>
                  <a:lnTo>
                    <a:pt x="0" y="4852"/>
                  </a:lnTo>
                  <a:lnTo>
                    <a:pt x="1040" y="4852"/>
                  </a:lnTo>
                  <a:cubicBezTo>
                    <a:pt x="1261" y="4852"/>
                    <a:pt x="1418" y="4695"/>
                    <a:pt x="1418" y="4506"/>
                  </a:cubicBezTo>
                  <a:lnTo>
                    <a:pt x="1418" y="316"/>
                  </a:lnTo>
                  <a:cubicBezTo>
                    <a:pt x="1355" y="158"/>
                    <a:pt x="1198" y="1"/>
                    <a:pt x="104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6743;p71">
              <a:extLst>
                <a:ext uri="{FF2B5EF4-FFF2-40B4-BE49-F238E27FC236}">
                  <a16:creationId xmlns:a16="http://schemas.microsoft.com/office/drawing/2014/main" id="{80ED16B6-98C0-35F0-DB23-5329C3F6EB95}"/>
                </a:ext>
              </a:extLst>
            </p:cNvPr>
            <p:cNvSpPr/>
            <p:nvPr/>
          </p:nvSpPr>
          <p:spPr>
            <a:xfrm>
              <a:off x="6543825" y="3323275"/>
              <a:ext cx="35475" cy="121400"/>
            </a:xfrm>
            <a:custGeom>
              <a:avLst/>
              <a:gdLst/>
              <a:ahLst/>
              <a:cxnLst/>
              <a:rect l="l" t="t" r="r" b="b"/>
              <a:pathLst>
                <a:path w="1419" h="4856" extrusionOk="0">
                  <a:moveTo>
                    <a:pt x="323" y="0"/>
                  </a:moveTo>
                  <a:cubicBezTo>
                    <a:pt x="132" y="0"/>
                    <a:pt x="1" y="149"/>
                    <a:pt x="1" y="351"/>
                  </a:cubicBezTo>
                  <a:lnTo>
                    <a:pt x="1" y="4509"/>
                  </a:lnTo>
                  <a:cubicBezTo>
                    <a:pt x="1" y="4698"/>
                    <a:pt x="158" y="4856"/>
                    <a:pt x="379" y="4856"/>
                  </a:cubicBezTo>
                  <a:lnTo>
                    <a:pt x="1418" y="4856"/>
                  </a:lnTo>
                  <a:lnTo>
                    <a:pt x="1418" y="4"/>
                  </a:lnTo>
                  <a:lnTo>
                    <a:pt x="379" y="4"/>
                  </a:lnTo>
                  <a:cubicBezTo>
                    <a:pt x="360" y="1"/>
                    <a:pt x="341" y="0"/>
                    <a:pt x="32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6744;p71">
              <a:extLst>
                <a:ext uri="{FF2B5EF4-FFF2-40B4-BE49-F238E27FC236}">
                  <a16:creationId xmlns:a16="http://schemas.microsoft.com/office/drawing/2014/main" id="{00621BED-DA3B-0AB2-A722-01ED9AB53496}"/>
                </a:ext>
              </a:extLst>
            </p:cNvPr>
            <p:cNvSpPr/>
            <p:nvPr/>
          </p:nvSpPr>
          <p:spPr>
            <a:xfrm>
              <a:off x="6643075" y="3332025"/>
              <a:ext cx="143375" cy="104000"/>
            </a:xfrm>
            <a:custGeom>
              <a:avLst/>
              <a:gdLst/>
              <a:ahLst/>
              <a:cxnLst/>
              <a:rect l="l" t="t" r="r" b="b"/>
              <a:pathLst>
                <a:path w="5735" h="4160" extrusionOk="0">
                  <a:moveTo>
                    <a:pt x="1639" y="1"/>
                  </a:moveTo>
                  <a:cubicBezTo>
                    <a:pt x="1450" y="1"/>
                    <a:pt x="1198" y="158"/>
                    <a:pt x="1072" y="379"/>
                  </a:cubicBezTo>
                  <a:lnTo>
                    <a:pt x="0" y="2490"/>
                  </a:lnTo>
                  <a:cubicBezTo>
                    <a:pt x="158" y="2584"/>
                    <a:pt x="378" y="2616"/>
                    <a:pt x="567" y="2616"/>
                  </a:cubicBezTo>
                  <a:cubicBezTo>
                    <a:pt x="1072" y="2616"/>
                    <a:pt x="1544" y="2364"/>
                    <a:pt x="1796" y="1891"/>
                  </a:cubicBezTo>
                  <a:lnTo>
                    <a:pt x="2017" y="1418"/>
                  </a:lnTo>
                  <a:lnTo>
                    <a:pt x="2710" y="1418"/>
                  </a:lnTo>
                  <a:cubicBezTo>
                    <a:pt x="2899" y="1418"/>
                    <a:pt x="3056" y="1481"/>
                    <a:pt x="3182" y="1607"/>
                  </a:cubicBezTo>
                  <a:lnTo>
                    <a:pt x="5734" y="4159"/>
                  </a:lnTo>
                  <a:lnTo>
                    <a:pt x="573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6745;p71">
              <a:extLst>
                <a:ext uri="{FF2B5EF4-FFF2-40B4-BE49-F238E27FC236}">
                  <a16:creationId xmlns:a16="http://schemas.microsoft.com/office/drawing/2014/main" id="{0E48CF5C-270D-7AD7-A39C-9F0A29726106}"/>
                </a:ext>
              </a:extLst>
            </p:cNvPr>
            <p:cNvSpPr/>
            <p:nvPr/>
          </p:nvSpPr>
          <p:spPr>
            <a:xfrm>
              <a:off x="6595025" y="3288700"/>
              <a:ext cx="175675" cy="188725"/>
            </a:xfrm>
            <a:custGeom>
              <a:avLst/>
              <a:gdLst/>
              <a:ahLst/>
              <a:cxnLst/>
              <a:rect l="l" t="t" r="r" b="b"/>
              <a:pathLst>
                <a:path w="7027" h="7549" extrusionOk="0">
                  <a:moveTo>
                    <a:pt x="2206" y="1"/>
                  </a:moveTo>
                  <a:cubicBezTo>
                    <a:pt x="1828" y="1"/>
                    <a:pt x="1481" y="221"/>
                    <a:pt x="1261" y="568"/>
                  </a:cubicBezTo>
                  <a:lnTo>
                    <a:pt x="946" y="1198"/>
                  </a:lnTo>
                  <a:cubicBezTo>
                    <a:pt x="914" y="1324"/>
                    <a:pt x="757" y="1419"/>
                    <a:pt x="631" y="1419"/>
                  </a:cubicBezTo>
                  <a:lnTo>
                    <a:pt x="1" y="1419"/>
                  </a:lnTo>
                  <a:lnTo>
                    <a:pt x="1" y="6239"/>
                  </a:lnTo>
                  <a:lnTo>
                    <a:pt x="1576" y="6239"/>
                  </a:lnTo>
                  <a:lnTo>
                    <a:pt x="2584" y="7247"/>
                  </a:lnTo>
                  <a:cubicBezTo>
                    <a:pt x="2768" y="7431"/>
                    <a:pt x="3054" y="7548"/>
                    <a:pt x="3330" y="7548"/>
                  </a:cubicBezTo>
                  <a:cubicBezTo>
                    <a:pt x="3431" y="7548"/>
                    <a:pt x="3531" y="7533"/>
                    <a:pt x="3624" y="7499"/>
                  </a:cubicBezTo>
                  <a:lnTo>
                    <a:pt x="6585" y="6554"/>
                  </a:lnTo>
                  <a:cubicBezTo>
                    <a:pt x="6743" y="6522"/>
                    <a:pt x="6900" y="6396"/>
                    <a:pt x="7026" y="6302"/>
                  </a:cubicBezTo>
                  <a:lnTo>
                    <a:pt x="4537" y="3813"/>
                  </a:lnTo>
                  <a:lnTo>
                    <a:pt x="4380" y="3813"/>
                  </a:lnTo>
                  <a:lnTo>
                    <a:pt x="4348" y="3844"/>
                  </a:lnTo>
                  <a:cubicBezTo>
                    <a:pt x="4033" y="4506"/>
                    <a:pt x="3340" y="4947"/>
                    <a:pt x="2647" y="5042"/>
                  </a:cubicBezTo>
                  <a:cubicBezTo>
                    <a:pt x="2601" y="5044"/>
                    <a:pt x="2556" y="5046"/>
                    <a:pt x="2511" y="5046"/>
                  </a:cubicBezTo>
                  <a:cubicBezTo>
                    <a:pt x="2046" y="5046"/>
                    <a:pt x="1698" y="4899"/>
                    <a:pt x="1324" y="4727"/>
                  </a:cubicBezTo>
                  <a:cubicBezTo>
                    <a:pt x="1103" y="4632"/>
                    <a:pt x="1040" y="4412"/>
                    <a:pt x="1166" y="4254"/>
                  </a:cubicBezTo>
                  <a:lnTo>
                    <a:pt x="2363" y="1797"/>
                  </a:lnTo>
                  <a:cubicBezTo>
                    <a:pt x="2615" y="1324"/>
                    <a:pt x="3088" y="1041"/>
                    <a:pt x="3592" y="1041"/>
                  </a:cubicBezTo>
                  <a:lnTo>
                    <a:pt x="5104" y="1041"/>
                  </a:lnTo>
                  <a:cubicBezTo>
                    <a:pt x="5167" y="852"/>
                    <a:pt x="5262" y="631"/>
                    <a:pt x="5262" y="347"/>
                  </a:cubicBezTo>
                  <a:cubicBezTo>
                    <a:pt x="5262" y="158"/>
                    <a:pt x="5104" y="1"/>
                    <a:pt x="488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 name="TextBox 100">
            <a:extLst>
              <a:ext uri="{FF2B5EF4-FFF2-40B4-BE49-F238E27FC236}">
                <a16:creationId xmlns:a16="http://schemas.microsoft.com/office/drawing/2014/main" id="{A89D0BD2-8677-26FA-4EFF-F188BEC77148}"/>
              </a:ext>
            </a:extLst>
          </p:cNvPr>
          <p:cNvSpPr txBox="1"/>
          <p:nvPr/>
        </p:nvSpPr>
        <p:spPr>
          <a:xfrm>
            <a:off x="10260624" y="86327"/>
            <a:ext cx="1817704" cy="369332"/>
          </a:xfrm>
          <a:prstGeom prst="rect">
            <a:avLst/>
          </a:prstGeom>
          <a:noFill/>
        </p:spPr>
        <p:txBody>
          <a:bodyPr wrap="square">
            <a:spAutoFit/>
          </a:bodyPr>
          <a:lstStyle/>
          <a:p>
            <a:r>
              <a:rPr lang="en-US" b="1" dirty="0"/>
              <a:t>VAULT OF CODES</a:t>
            </a:r>
            <a:endParaRPr lang="en-IN" b="1" dirty="0"/>
          </a:p>
        </p:txBody>
      </p:sp>
    </p:spTree>
    <p:extLst>
      <p:ext uri="{BB962C8B-B14F-4D97-AF65-F5344CB8AC3E}">
        <p14:creationId xmlns:p14="http://schemas.microsoft.com/office/powerpoint/2010/main" val="27997008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577F1-1F8A-662D-C3ED-990563A12B85}"/>
              </a:ext>
            </a:extLst>
          </p:cNvPr>
          <p:cNvSpPr>
            <a:spLocks noGrp="1"/>
          </p:cNvSpPr>
          <p:nvPr>
            <p:ph type="title"/>
          </p:nvPr>
        </p:nvSpPr>
        <p:spPr>
          <a:xfrm>
            <a:off x="2630012" y="2438401"/>
            <a:ext cx="10131425" cy="1456267"/>
          </a:xfrm>
        </p:spPr>
        <p:txBody>
          <a:bodyPr>
            <a:normAutofit/>
          </a:bodyPr>
          <a:lstStyle/>
          <a:p>
            <a:r>
              <a:rPr lang="en-US" sz="8800" dirty="0">
                <a:latin typeface="Algerian" panose="04020705040A02060702" pitchFamily="82" charset="0"/>
              </a:rPr>
              <a:t>Thank YOU…</a:t>
            </a:r>
            <a:endParaRPr lang="en-IN" sz="8800" dirty="0">
              <a:latin typeface="Algerian" panose="04020705040A02060702" pitchFamily="82" charset="0"/>
            </a:endParaRPr>
          </a:p>
        </p:txBody>
      </p:sp>
      <p:grpSp>
        <p:nvGrpSpPr>
          <p:cNvPr id="5" name="Google Shape;9971;p81">
            <a:extLst>
              <a:ext uri="{FF2B5EF4-FFF2-40B4-BE49-F238E27FC236}">
                <a16:creationId xmlns:a16="http://schemas.microsoft.com/office/drawing/2014/main" id="{62E8B124-F99E-E40B-DAA0-615F203EC327}"/>
              </a:ext>
            </a:extLst>
          </p:cNvPr>
          <p:cNvGrpSpPr/>
          <p:nvPr/>
        </p:nvGrpSpPr>
        <p:grpSpPr>
          <a:xfrm>
            <a:off x="9784614" y="5937895"/>
            <a:ext cx="889823" cy="818069"/>
            <a:chOff x="2792225" y="3231075"/>
            <a:chExt cx="269725" cy="248434"/>
          </a:xfrm>
          <a:solidFill>
            <a:schemeClr val="tx1"/>
          </a:solidFill>
        </p:grpSpPr>
        <p:sp>
          <p:nvSpPr>
            <p:cNvPr id="6" name="Google Shape;9972;p81">
              <a:extLst>
                <a:ext uri="{FF2B5EF4-FFF2-40B4-BE49-F238E27FC236}">
                  <a16:creationId xmlns:a16="http://schemas.microsoft.com/office/drawing/2014/main" id="{9BEE296B-0A9F-BBFB-DE94-C582F8C2CDA4}"/>
                </a:ext>
              </a:extLst>
            </p:cNvPr>
            <p:cNvSpPr/>
            <p:nvPr/>
          </p:nvSpPr>
          <p:spPr>
            <a:xfrm>
              <a:off x="2939726" y="3448400"/>
              <a:ext cx="26205" cy="30813"/>
            </a:xfrm>
            <a:custGeom>
              <a:avLst/>
              <a:gdLst/>
              <a:ahLst/>
              <a:cxnLst/>
              <a:rect l="l" t="t" r="r" b="b"/>
              <a:pathLst>
                <a:path w="21747" h="25571" extrusionOk="0">
                  <a:moveTo>
                    <a:pt x="16310" y="0"/>
                  </a:moveTo>
                  <a:lnTo>
                    <a:pt x="16310" y="0"/>
                  </a:lnTo>
                  <a:cubicBezTo>
                    <a:pt x="15321" y="5931"/>
                    <a:pt x="12850" y="11861"/>
                    <a:pt x="8402" y="15815"/>
                  </a:cubicBezTo>
                  <a:lnTo>
                    <a:pt x="0" y="24711"/>
                  </a:lnTo>
                  <a:cubicBezTo>
                    <a:pt x="1587" y="25288"/>
                    <a:pt x="3215" y="25570"/>
                    <a:pt x="4836" y="25570"/>
                  </a:cubicBezTo>
                  <a:cubicBezTo>
                    <a:pt x="8772" y="25570"/>
                    <a:pt x="12665" y="23908"/>
                    <a:pt x="15815" y="20757"/>
                  </a:cubicBezTo>
                  <a:cubicBezTo>
                    <a:pt x="21252" y="15321"/>
                    <a:pt x="21746" y="5931"/>
                    <a:pt x="1631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973;p81">
              <a:hlinkClick r:id="rId2"/>
              <a:extLst>
                <a:ext uri="{FF2B5EF4-FFF2-40B4-BE49-F238E27FC236}">
                  <a16:creationId xmlns:a16="http://schemas.microsoft.com/office/drawing/2014/main" id="{1DAA7747-38B1-9758-F43C-A2BF3F1C9A52}"/>
                </a:ext>
              </a:extLst>
            </p:cNvPr>
            <p:cNvSpPr/>
            <p:nvPr/>
          </p:nvSpPr>
          <p:spPr>
            <a:xfrm>
              <a:off x="2809253" y="3338031"/>
              <a:ext cx="136429" cy="141478"/>
            </a:xfrm>
            <a:custGeom>
              <a:avLst/>
              <a:gdLst/>
              <a:ahLst/>
              <a:cxnLst/>
              <a:rect l="l" t="t" r="r" b="b"/>
              <a:pathLst>
                <a:path w="113219" h="117409" extrusionOk="0">
                  <a:moveTo>
                    <a:pt x="46109" y="0"/>
                  </a:moveTo>
                  <a:cubicBezTo>
                    <a:pt x="42989" y="0"/>
                    <a:pt x="39703" y="1085"/>
                    <a:pt x="36614" y="3622"/>
                  </a:cubicBezTo>
                  <a:lnTo>
                    <a:pt x="9926" y="29815"/>
                  </a:lnTo>
                  <a:cubicBezTo>
                    <a:pt x="1" y="40504"/>
                    <a:pt x="9537" y="54732"/>
                    <a:pt x="20769" y="54732"/>
                  </a:cubicBezTo>
                  <a:cubicBezTo>
                    <a:pt x="24078" y="54732"/>
                    <a:pt x="27534" y="53497"/>
                    <a:pt x="30684" y="50573"/>
                  </a:cubicBezTo>
                  <a:lnTo>
                    <a:pt x="30684" y="50573"/>
                  </a:lnTo>
                  <a:cubicBezTo>
                    <a:pt x="21810" y="61376"/>
                    <a:pt x="31008" y="74890"/>
                    <a:pt x="42054" y="74890"/>
                  </a:cubicBezTo>
                  <a:cubicBezTo>
                    <a:pt x="45157" y="74890"/>
                    <a:pt x="48406" y="73823"/>
                    <a:pt x="51441" y="71330"/>
                  </a:cubicBezTo>
                  <a:lnTo>
                    <a:pt x="51441" y="71330"/>
                  </a:lnTo>
                  <a:cubicBezTo>
                    <a:pt x="40819" y="81952"/>
                    <a:pt x="50580" y="96651"/>
                    <a:pt x="61950" y="96651"/>
                  </a:cubicBezTo>
                  <a:cubicBezTo>
                    <a:pt x="65392" y="96651"/>
                    <a:pt x="68982" y="95304"/>
                    <a:pt x="72198" y="92088"/>
                  </a:cubicBezTo>
                  <a:lnTo>
                    <a:pt x="72198" y="92088"/>
                  </a:lnTo>
                  <a:cubicBezTo>
                    <a:pt x="61576" y="102710"/>
                    <a:pt x="71338" y="117408"/>
                    <a:pt x="82707" y="117408"/>
                  </a:cubicBezTo>
                  <a:cubicBezTo>
                    <a:pt x="86150" y="117408"/>
                    <a:pt x="89739" y="116061"/>
                    <a:pt x="92955" y="112845"/>
                  </a:cubicBezTo>
                  <a:lnTo>
                    <a:pt x="107288" y="98018"/>
                  </a:lnTo>
                  <a:cubicBezTo>
                    <a:pt x="113219" y="92582"/>
                    <a:pt x="113219" y="83191"/>
                    <a:pt x="107288" y="77261"/>
                  </a:cubicBezTo>
                  <a:lnTo>
                    <a:pt x="107288" y="77755"/>
                  </a:lnTo>
                  <a:cubicBezTo>
                    <a:pt x="104570" y="74790"/>
                    <a:pt x="100863" y="73307"/>
                    <a:pt x="97156" y="73307"/>
                  </a:cubicBezTo>
                  <a:cubicBezTo>
                    <a:pt x="93591" y="73307"/>
                    <a:pt x="90027" y="74678"/>
                    <a:pt x="87341" y="77421"/>
                  </a:cubicBezTo>
                  <a:lnTo>
                    <a:pt x="87341" y="77421"/>
                  </a:lnTo>
                  <a:lnTo>
                    <a:pt x="95921" y="68365"/>
                  </a:lnTo>
                  <a:cubicBezTo>
                    <a:pt x="107927" y="57859"/>
                    <a:pt x="97716" y="42226"/>
                    <a:pt x="86046" y="42226"/>
                  </a:cubicBezTo>
                  <a:cubicBezTo>
                    <a:pt x="83004" y="42226"/>
                    <a:pt x="79862" y="43288"/>
                    <a:pt x="76990" y="45781"/>
                  </a:cubicBezTo>
                  <a:lnTo>
                    <a:pt x="76990" y="45781"/>
                  </a:lnTo>
                  <a:lnTo>
                    <a:pt x="84554" y="38217"/>
                  </a:lnTo>
                  <a:cubicBezTo>
                    <a:pt x="94479" y="27528"/>
                    <a:pt x="84943" y="13301"/>
                    <a:pt x="73711" y="13301"/>
                  </a:cubicBezTo>
                  <a:cubicBezTo>
                    <a:pt x="70402" y="13301"/>
                    <a:pt x="66946" y="14536"/>
                    <a:pt x="63796" y="17460"/>
                  </a:cubicBezTo>
                  <a:lnTo>
                    <a:pt x="57372" y="23885"/>
                  </a:lnTo>
                  <a:cubicBezTo>
                    <a:pt x="65818" y="13135"/>
                    <a:pt x="56967" y="0"/>
                    <a:pt x="4610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9974;p81">
              <a:extLst>
                <a:ext uri="{FF2B5EF4-FFF2-40B4-BE49-F238E27FC236}">
                  <a16:creationId xmlns:a16="http://schemas.microsoft.com/office/drawing/2014/main" id="{B9F5A89A-B9AF-1EE7-7BA3-A12765349F9C}"/>
                </a:ext>
              </a:extLst>
            </p:cNvPr>
            <p:cNvSpPr/>
            <p:nvPr/>
          </p:nvSpPr>
          <p:spPr>
            <a:xfrm>
              <a:off x="2958925" y="3448375"/>
              <a:ext cx="625" cy="625"/>
            </a:xfrm>
            <a:custGeom>
              <a:avLst/>
              <a:gdLst/>
              <a:ahLst/>
              <a:cxnLst/>
              <a:rect l="l" t="t" r="r" b="b"/>
              <a:pathLst>
                <a:path w="25" h="25" extrusionOk="0">
                  <a:moveTo>
                    <a:pt x="24" y="25"/>
                  </a:moveTo>
                  <a:lnTo>
                    <a:pt x="24" y="25"/>
                  </a:lnTo>
                  <a:lnTo>
                    <a:pt x="0" y="1"/>
                  </a:lnTo>
                  <a:lnTo>
                    <a:pt x="24" y="25"/>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975;p81">
              <a:hlinkClick r:id="rId2"/>
              <a:extLst>
                <a:ext uri="{FF2B5EF4-FFF2-40B4-BE49-F238E27FC236}">
                  <a16:creationId xmlns:a16="http://schemas.microsoft.com/office/drawing/2014/main" id="{99BE15FA-A3F6-AB77-D3AB-3B74425C0407}"/>
                </a:ext>
              </a:extLst>
            </p:cNvPr>
            <p:cNvSpPr/>
            <p:nvPr/>
          </p:nvSpPr>
          <p:spPr>
            <a:xfrm>
              <a:off x="2792225" y="3231075"/>
              <a:ext cx="257400" cy="222775"/>
            </a:xfrm>
            <a:custGeom>
              <a:avLst/>
              <a:gdLst/>
              <a:ahLst/>
              <a:cxnLst/>
              <a:rect l="l" t="t" r="r" b="b"/>
              <a:pathLst>
                <a:path w="10296" h="8911" extrusionOk="0">
                  <a:moveTo>
                    <a:pt x="2882" y="1"/>
                  </a:moveTo>
                  <a:cubicBezTo>
                    <a:pt x="2786" y="1"/>
                    <a:pt x="2715" y="24"/>
                    <a:pt x="2667" y="96"/>
                  </a:cubicBezTo>
                  <a:lnTo>
                    <a:pt x="143" y="2620"/>
                  </a:lnTo>
                  <a:cubicBezTo>
                    <a:pt x="0" y="2739"/>
                    <a:pt x="0" y="2930"/>
                    <a:pt x="143" y="3049"/>
                  </a:cubicBezTo>
                  <a:lnTo>
                    <a:pt x="238" y="3144"/>
                  </a:lnTo>
                  <a:cubicBezTo>
                    <a:pt x="381" y="3311"/>
                    <a:pt x="476" y="3525"/>
                    <a:pt x="429" y="3763"/>
                  </a:cubicBezTo>
                  <a:cubicBezTo>
                    <a:pt x="381" y="4192"/>
                    <a:pt x="524" y="4621"/>
                    <a:pt x="810" y="4906"/>
                  </a:cubicBezTo>
                  <a:lnTo>
                    <a:pt x="977" y="5073"/>
                  </a:lnTo>
                  <a:lnTo>
                    <a:pt x="2024" y="4001"/>
                  </a:lnTo>
                  <a:cubicBezTo>
                    <a:pt x="2286" y="3751"/>
                    <a:pt x="2626" y="3626"/>
                    <a:pt x="2965" y="3626"/>
                  </a:cubicBezTo>
                  <a:cubicBezTo>
                    <a:pt x="3304" y="3626"/>
                    <a:pt x="3644" y="3751"/>
                    <a:pt x="3906" y="4001"/>
                  </a:cubicBezTo>
                  <a:cubicBezTo>
                    <a:pt x="4001" y="4097"/>
                    <a:pt x="4072" y="4216"/>
                    <a:pt x="4144" y="4335"/>
                  </a:cubicBezTo>
                  <a:cubicBezTo>
                    <a:pt x="4191" y="4330"/>
                    <a:pt x="4239" y="4327"/>
                    <a:pt x="4285" y="4327"/>
                  </a:cubicBezTo>
                  <a:cubicBezTo>
                    <a:pt x="5143" y="4327"/>
                    <a:pt x="5775" y="5142"/>
                    <a:pt x="5549" y="5978"/>
                  </a:cubicBezTo>
                  <a:cubicBezTo>
                    <a:pt x="5620" y="6049"/>
                    <a:pt x="5692" y="6097"/>
                    <a:pt x="5763" y="6145"/>
                  </a:cubicBezTo>
                  <a:cubicBezTo>
                    <a:pt x="6097" y="6478"/>
                    <a:pt x="6216" y="6978"/>
                    <a:pt x="6120" y="7431"/>
                  </a:cubicBezTo>
                  <a:cubicBezTo>
                    <a:pt x="6192" y="7478"/>
                    <a:pt x="6240" y="7526"/>
                    <a:pt x="6311" y="7597"/>
                  </a:cubicBezTo>
                  <a:cubicBezTo>
                    <a:pt x="6597" y="7883"/>
                    <a:pt x="6740" y="8312"/>
                    <a:pt x="6692" y="8717"/>
                  </a:cubicBezTo>
                  <a:cubicBezTo>
                    <a:pt x="6849" y="8853"/>
                    <a:pt x="7018" y="8911"/>
                    <a:pt x="7178" y="8911"/>
                  </a:cubicBezTo>
                  <a:cubicBezTo>
                    <a:pt x="7747" y="8911"/>
                    <a:pt x="8212" y="8184"/>
                    <a:pt x="7692" y="7645"/>
                  </a:cubicBezTo>
                  <a:lnTo>
                    <a:pt x="7692" y="7645"/>
                  </a:lnTo>
                  <a:cubicBezTo>
                    <a:pt x="7854" y="7807"/>
                    <a:pt x="8035" y="7874"/>
                    <a:pt x="8209" y="7874"/>
                  </a:cubicBezTo>
                  <a:cubicBezTo>
                    <a:pt x="8778" y="7874"/>
                    <a:pt x="9269" y="7150"/>
                    <a:pt x="8740" y="6621"/>
                  </a:cubicBezTo>
                  <a:lnTo>
                    <a:pt x="8740" y="6621"/>
                  </a:lnTo>
                  <a:cubicBezTo>
                    <a:pt x="8899" y="6780"/>
                    <a:pt x="9076" y="6847"/>
                    <a:pt x="9246" y="6847"/>
                  </a:cubicBezTo>
                  <a:cubicBezTo>
                    <a:pt x="9812" y="6847"/>
                    <a:pt x="10295" y="6104"/>
                    <a:pt x="9764" y="5573"/>
                  </a:cubicBezTo>
                  <a:lnTo>
                    <a:pt x="8288" y="4097"/>
                  </a:lnTo>
                  <a:lnTo>
                    <a:pt x="7502" y="3311"/>
                  </a:lnTo>
                  <a:cubicBezTo>
                    <a:pt x="7462" y="3314"/>
                    <a:pt x="7422" y="3315"/>
                    <a:pt x="7382" y="3315"/>
                  </a:cubicBezTo>
                  <a:cubicBezTo>
                    <a:pt x="7113" y="3315"/>
                    <a:pt x="6846" y="3248"/>
                    <a:pt x="6597" y="3144"/>
                  </a:cubicBezTo>
                  <a:lnTo>
                    <a:pt x="5978" y="3763"/>
                  </a:lnTo>
                  <a:cubicBezTo>
                    <a:pt x="5692" y="4049"/>
                    <a:pt x="5329" y="4192"/>
                    <a:pt x="4968" y="4192"/>
                  </a:cubicBezTo>
                  <a:cubicBezTo>
                    <a:pt x="4608" y="4192"/>
                    <a:pt x="4251" y="4049"/>
                    <a:pt x="3977" y="3763"/>
                  </a:cubicBezTo>
                  <a:lnTo>
                    <a:pt x="3953" y="3763"/>
                  </a:lnTo>
                  <a:cubicBezTo>
                    <a:pt x="3406" y="3192"/>
                    <a:pt x="3429" y="2311"/>
                    <a:pt x="3977" y="1763"/>
                  </a:cubicBezTo>
                  <a:lnTo>
                    <a:pt x="4954" y="786"/>
                  </a:lnTo>
                  <a:cubicBezTo>
                    <a:pt x="4704" y="516"/>
                    <a:pt x="4345" y="373"/>
                    <a:pt x="3972" y="373"/>
                  </a:cubicBezTo>
                  <a:cubicBezTo>
                    <a:pt x="3918" y="373"/>
                    <a:pt x="3864" y="376"/>
                    <a:pt x="3810" y="382"/>
                  </a:cubicBezTo>
                  <a:cubicBezTo>
                    <a:pt x="3768" y="390"/>
                    <a:pt x="3727" y="394"/>
                    <a:pt x="3686" y="394"/>
                  </a:cubicBezTo>
                  <a:cubicBezTo>
                    <a:pt x="3498" y="394"/>
                    <a:pt x="3328" y="309"/>
                    <a:pt x="3191" y="191"/>
                  </a:cubicBezTo>
                  <a:lnTo>
                    <a:pt x="3096" y="96"/>
                  </a:lnTo>
                  <a:cubicBezTo>
                    <a:pt x="3048" y="48"/>
                    <a:pt x="2953" y="1"/>
                    <a:pt x="288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9976;p81">
              <a:hlinkClick r:id="rId2"/>
              <a:extLst>
                <a:ext uri="{FF2B5EF4-FFF2-40B4-BE49-F238E27FC236}">
                  <a16:creationId xmlns:a16="http://schemas.microsoft.com/office/drawing/2014/main" id="{E9B18192-D438-179A-DB2D-95816BC1B44D}"/>
                </a:ext>
              </a:extLst>
            </p:cNvPr>
            <p:cNvSpPr/>
            <p:nvPr/>
          </p:nvSpPr>
          <p:spPr>
            <a:xfrm>
              <a:off x="2894625" y="3231225"/>
              <a:ext cx="167325" cy="122525"/>
            </a:xfrm>
            <a:custGeom>
              <a:avLst/>
              <a:gdLst/>
              <a:ahLst/>
              <a:cxnLst/>
              <a:rect l="l" t="t" r="r" b="b"/>
              <a:pathLst>
                <a:path w="6693" h="4901" extrusionOk="0">
                  <a:moveTo>
                    <a:pt x="3837" y="0"/>
                  </a:moveTo>
                  <a:cubicBezTo>
                    <a:pt x="3757" y="0"/>
                    <a:pt x="3680" y="30"/>
                    <a:pt x="3620" y="90"/>
                  </a:cubicBezTo>
                  <a:lnTo>
                    <a:pt x="3525" y="185"/>
                  </a:lnTo>
                  <a:cubicBezTo>
                    <a:pt x="3388" y="303"/>
                    <a:pt x="3218" y="388"/>
                    <a:pt x="3030" y="388"/>
                  </a:cubicBezTo>
                  <a:cubicBezTo>
                    <a:pt x="2989" y="388"/>
                    <a:pt x="2948" y="384"/>
                    <a:pt x="2906" y="376"/>
                  </a:cubicBezTo>
                  <a:cubicBezTo>
                    <a:pt x="2851" y="369"/>
                    <a:pt x="2797" y="367"/>
                    <a:pt x="2743" y="367"/>
                  </a:cubicBezTo>
                  <a:cubicBezTo>
                    <a:pt x="2370" y="367"/>
                    <a:pt x="2012" y="507"/>
                    <a:pt x="1763" y="757"/>
                  </a:cubicBezTo>
                  <a:lnTo>
                    <a:pt x="310" y="2209"/>
                  </a:lnTo>
                  <a:cubicBezTo>
                    <a:pt x="0" y="2495"/>
                    <a:pt x="0" y="2995"/>
                    <a:pt x="286" y="3305"/>
                  </a:cubicBezTo>
                  <a:cubicBezTo>
                    <a:pt x="441" y="3460"/>
                    <a:pt x="643" y="3537"/>
                    <a:pt x="846" y="3537"/>
                  </a:cubicBezTo>
                  <a:cubicBezTo>
                    <a:pt x="1048" y="3537"/>
                    <a:pt x="1250" y="3460"/>
                    <a:pt x="1405" y="3305"/>
                  </a:cubicBezTo>
                  <a:lnTo>
                    <a:pt x="2405" y="2305"/>
                  </a:lnTo>
                  <a:cubicBezTo>
                    <a:pt x="2642" y="2541"/>
                    <a:pt x="2975" y="2680"/>
                    <a:pt x="3309" y="2680"/>
                  </a:cubicBezTo>
                  <a:cubicBezTo>
                    <a:pt x="3414" y="2680"/>
                    <a:pt x="3518" y="2666"/>
                    <a:pt x="3620" y="2638"/>
                  </a:cubicBezTo>
                  <a:lnTo>
                    <a:pt x="5882" y="4900"/>
                  </a:lnTo>
                  <a:cubicBezTo>
                    <a:pt x="6192" y="4591"/>
                    <a:pt x="6335" y="4162"/>
                    <a:pt x="6263" y="3733"/>
                  </a:cubicBezTo>
                  <a:cubicBezTo>
                    <a:pt x="6240" y="3519"/>
                    <a:pt x="6311" y="3281"/>
                    <a:pt x="6478" y="3138"/>
                  </a:cubicBezTo>
                  <a:lnTo>
                    <a:pt x="6573" y="3043"/>
                  </a:lnTo>
                  <a:cubicBezTo>
                    <a:pt x="6692" y="2924"/>
                    <a:pt x="6692" y="2709"/>
                    <a:pt x="6573" y="2590"/>
                  </a:cubicBezTo>
                  <a:lnTo>
                    <a:pt x="6573" y="2614"/>
                  </a:lnTo>
                  <a:lnTo>
                    <a:pt x="4073" y="90"/>
                  </a:lnTo>
                  <a:cubicBezTo>
                    <a:pt x="4001" y="30"/>
                    <a:pt x="3918" y="0"/>
                    <a:pt x="383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9977;p81">
              <a:extLst>
                <a:ext uri="{FF2B5EF4-FFF2-40B4-BE49-F238E27FC236}">
                  <a16:creationId xmlns:a16="http://schemas.microsoft.com/office/drawing/2014/main" id="{C9233BE5-48ED-BDAF-582C-7F13295BFDD7}"/>
                </a:ext>
              </a:extLst>
            </p:cNvPr>
            <p:cNvSpPr/>
            <p:nvPr/>
          </p:nvSpPr>
          <p:spPr>
            <a:xfrm>
              <a:off x="2958783" y="3447804"/>
              <a:ext cx="596" cy="598"/>
            </a:xfrm>
            <a:custGeom>
              <a:avLst/>
              <a:gdLst/>
              <a:ahLst/>
              <a:cxnLst/>
              <a:rect l="l" t="t" r="r" b="b"/>
              <a:pathLst>
                <a:path w="495" h="496" extrusionOk="0">
                  <a:moveTo>
                    <a:pt x="495" y="495"/>
                  </a:moveTo>
                  <a:lnTo>
                    <a:pt x="495" y="495"/>
                  </a:lnTo>
                  <a:lnTo>
                    <a:pt x="0" y="1"/>
                  </a:lnTo>
                  <a:lnTo>
                    <a:pt x="495" y="495"/>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7024;p72">
            <a:extLst>
              <a:ext uri="{FF2B5EF4-FFF2-40B4-BE49-F238E27FC236}">
                <a16:creationId xmlns:a16="http://schemas.microsoft.com/office/drawing/2014/main" id="{36B20F27-8405-AAD7-9243-EB8336A1E4BA}"/>
              </a:ext>
            </a:extLst>
          </p:cNvPr>
          <p:cNvGrpSpPr/>
          <p:nvPr/>
        </p:nvGrpSpPr>
        <p:grpSpPr>
          <a:xfrm>
            <a:off x="10926356" y="5865763"/>
            <a:ext cx="889823" cy="818069"/>
            <a:chOff x="-31093575" y="3911725"/>
            <a:chExt cx="291450" cy="291425"/>
          </a:xfrm>
          <a:solidFill>
            <a:schemeClr val="tx1"/>
          </a:solidFill>
        </p:grpSpPr>
        <p:sp>
          <p:nvSpPr>
            <p:cNvPr id="13" name="Google Shape;7025;p72">
              <a:hlinkClick r:id="rId3"/>
              <a:extLst>
                <a:ext uri="{FF2B5EF4-FFF2-40B4-BE49-F238E27FC236}">
                  <a16:creationId xmlns:a16="http://schemas.microsoft.com/office/drawing/2014/main" id="{CA351156-8DB7-A85F-7400-B08E8AC8FA75}"/>
                </a:ext>
              </a:extLst>
            </p:cNvPr>
            <p:cNvSpPr/>
            <p:nvPr/>
          </p:nvSpPr>
          <p:spPr>
            <a:xfrm>
              <a:off x="-31093575" y="3911725"/>
              <a:ext cx="291450" cy="291425"/>
            </a:xfrm>
            <a:custGeom>
              <a:avLst/>
              <a:gdLst/>
              <a:ahLst/>
              <a:cxnLst/>
              <a:rect l="l" t="t" r="r" b="b"/>
              <a:pathLst>
                <a:path w="11658" h="11657" extrusionOk="0">
                  <a:moveTo>
                    <a:pt x="5829" y="0"/>
                  </a:moveTo>
                  <a:cubicBezTo>
                    <a:pt x="3372" y="0"/>
                    <a:pt x="1261" y="1796"/>
                    <a:pt x="788" y="4159"/>
                  </a:cubicBezTo>
                  <a:cubicBezTo>
                    <a:pt x="347" y="4285"/>
                    <a:pt x="1" y="4694"/>
                    <a:pt x="1" y="5167"/>
                  </a:cubicBezTo>
                  <a:lnTo>
                    <a:pt x="1" y="7876"/>
                  </a:lnTo>
                  <a:cubicBezTo>
                    <a:pt x="1" y="8412"/>
                    <a:pt x="473" y="8885"/>
                    <a:pt x="1009" y="8885"/>
                  </a:cubicBezTo>
                  <a:lnTo>
                    <a:pt x="1702" y="8885"/>
                  </a:lnTo>
                  <a:cubicBezTo>
                    <a:pt x="1891" y="8885"/>
                    <a:pt x="2049" y="8727"/>
                    <a:pt x="2049" y="8538"/>
                  </a:cubicBezTo>
                  <a:lnTo>
                    <a:pt x="2049" y="4442"/>
                  </a:lnTo>
                  <a:cubicBezTo>
                    <a:pt x="2049" y="4253"/>
                    <a:pt x="1891" y="4096"/>
                    <a:pt x="1702" y="4096"/>
                  </a:cubicBezTo>
                  <a:lnTo>
                    <a:pt x="1481" y="4096"/>
                  </a:lnTo>
                  <a:cubicBezTo>
                    <a:pt x="1954" y="2111"/>
                    <a:pt x="3781" y="630"/>
                    <a:pt x="5829" y="630"/>
                  </a:cubicBezTo>
                  <a:cubicBezTo>
                    <a:pt x="7877" y="630"/>
                    <a:pt x="9673" y="2111"/>
                    <a:pt x="10145" y="4096"/>
                  </a:cubicBezTo>
                  <a:lnTo>
                    <a:pt x="9956" y="4096"/>
                  </a:lnTo>
                  <a:cubicBezTo>
                    <a:pt x="9767" y="4096"/>
                    <a:pt x="9610" y="4253"/>
                    <a:pt x="9610" y="4442"/>
                  </a:cubicBezTo>
                  <a:lnTo>
                    <a:pt x="9610" y="8538"/>
                  </a:lnTo>
                  <a:cubicBezTo>
                    <a:pt x="9610" y="8727"/>
                    <a:pt x="9767" y="8885"/>
                    <a:pt x="9956" y="8885"/>
                  </a:cubicBezTo>
                  <a:lnTo>
                    <a:pt x="10271" y="8885"/>
                  </a:lnTo>
                  <a:cubicBezTo>
                    <a:pt x="10114" y="9672"/>
                    <a:pt x="9421" y="10271"/>
                    <a:pt x="8570" y="10271"/>
                  </a:cubicBezTo>
                  <a:lnTo>
                    <a:pt x="6774" y="10271"/>
                  </a:lnTo>
                  <a:cubicBezTo>
                    <a:pt x="6617" y="9893"/>
                    <a:pt x="6270" y="9609"/>
                    <a:pt x="5829" y="9609"/>
                  </a:cubicBezTo>
                  <a:cubicBezTo>
                    <a:pt x="5262" y="9609"/>
                    <a:pt x="4789" y="10082"/>
                    <a:pt x="4789" y="10617"/>
                  </a:cubicBezTo>
                  <a:cubicBezTo>
                    <a:pt x="4789" y="11184"/>
                    <a:pt x="5262" y="11657"/>
                    <a:pt x="5829" y="11657"/>
                  </a:cubicBezTo>
                  <a:cubicBezTo>
                    <a:pt x="6270" y="11657"/>
                    <a:pt x="6648" y="11373"/>
                    <a:pt x="6774" y="10995"/>
                  </a:cubicBezTo>
                  <a:lnTo>
                    <a:pt x="8570" y="10995"/>
                  </a:lnTo>
                  <a:cubicBezTo>
                    <a:pt x="9799" y="10995"/>
                    <a:pt x="10775" y="10082"/>
                    <a:pt x="10933" y="8885"/>
                  </a:cubicBezTo>
                  <a:cubicBezTo>
                    <a:pt x="11342" y="8790"/>
                    <a:pt x="11658" y="8380"/>
                    <a:pt x="11658" y="7908"/>
                  </a:cubicBezTo>
                  <a:lnTo>
                    <a:pt x="11658" y="5198"/>
                  </a:lnTo>
                  <a:cubicBezTo>
                    <a:pt x="11658" y="4694"/>
                    <a:pt x="11311" y="4253"/>
                    <a:pt x="10870" y="4159"/>
                  </a:cubicBezTo>
                  <a:cubicBezTo>
                    <a:pt x="10397" y="1796"/>
                    <a:pt x="8255" y="0"/>
                    <a:pt x="582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026;p72">
              <a:hlinkClick r:id="rId3"/>
              <a:extLst>
                <a:ext uri="{FF2B5EF4-FFF2-40B4-BE49-F238E27FC236}">
                  <a16:creationId xmlns:a16="http://schemas.microsoft.com/office/drawing/2014/main" id="{58FD2367-9C7D-4240-D1CE-1F2CB5F34535}"/>
                </a:ext>
              </a:extLst>
            </p:cNvPr>
            <p:cNvSpPr/>
            <p:nvPr/>
          </p:nvSpPr>
          <p:spPr>
            <a:xfrm>
              <a:off x="-31025825" y="3980250"/>
              <a:ext cx="156750" cy="154250"/>
            </a:xfrm>
            <a:custGeom>
              <a:avLst/>
              <a:gdLst/>
              <a:ahLst/>
              <a:cxnLst/>
              <a:rect l="l" t="t" r="r" b="b"/>
              <a:pathLst>
                <a:path w="6270" h="6170" extrusionOk="0">
                  <a:moveTo>
                    <a:pt x="3119" y="1386"/>
                  </a:moveTo>
                  <a:cubicBezTo>
                    <a:pt x="3308" y="1386"/>
                    <a:pt x="3466" y="1544"/>
                    <a:pt x="3466" y="1733"/>
                  </a:cubicBezTo>
                  <a:cubicBezTo>
                    <a:pt x="3466" y="1953"/>
                    <a:pt x="3308" y="2079"/>
                    <a:pt x="3119" y="2079"/>
                  </a:cubicBezTo>
                  <a:cubicBezTo>
                    <a:pt x="2930" y="2079"/>
                    <a:pt x="2773" y="1953"/>
                    <a:pt x="2773" y="1733"/>
                  </a:cubicBezTo>
                  <a:cubicBezTo>
                    <a:pt x="2773" y="1544"/>
                    <a:pt x="2930" y="1386"/>
                    <a:pt x="3119" y="1386"/>
                  </a:cubicBezTo>
                  <a:close/>
                  <a:moveTo>
                    <a:pt x="3119" y="2741"/>
                  </a:moveTo>
                  <a:cubicBezTo>
                    <a:pt x="3308" y="2741"/>
                    <a:pt x="3466" y="2867"/>
                    <a:pt x="3466" y="3088"/>
                  </a:cubicBezTo>
                  <a:lnTo>
                    <a:pt x="3466" y="4474"/>
                  </a:lnTo>
                  <a:cubicBezTo>
                    <a:pt x="3466" y="4663"/>
                    <a:pt x="3308" y="4820"/>
                    <a:pt x="3119" y="4820"/>
                  </a:cubicBezTo>
                  <a:cubicBezTo>
                    <a:pt x="2930" y="4820"/>
                    <a:pt x="2773" y="4663"/>
                    <a:pt x="2773" y="4474"/>
                  </a:cubicBezTo>
                  <a:lnTo>
                    <a:pt x="2773" y="3088"/>
                  </a:lnTo>
                  <a:cubicBezTo>
                    <a:pt x="2773" y="2867"/>
                    <a:pt x="2930" y="2741"/>
                    <a:pt x="3119" y="2741"/>
                  </a:cubicBezTo>
                  <a:close/>
                  <a:moveTo>
                    <a:pt x="3151" y="0"/>
                  </a:moveTo>
                  <a:cubicBezTo>
                    <a:pt x="1449" y="0"/>
                    <a:pt x="63" y="1386"/>
                    <a:pt x="63" y="3088"/>
                  </a:cubicBezTo>
                  <a:cubicBezTo>
                    <a:pt x="63" y="3592"/>
                    <a:pt x="158" y="4096"/>
                    <a:pt x="441" y="4568"/>
                  </a:cubicBezTo>
                  <a:lnTo>
                    <a:pt x="63" y="5734"/>
                  </a:lnTo>
                  <a:cubicBezTo>
                    <a:pt x="0" y="5828"/>
                    <a:pt x="0" y="5955"/>
                    <a:pt x="126" y="6081"/>
                  </a:cubicBezTo>
                  <a:cubicBezTo>
                    <a:pt x="171" y="6125"/>
                    <a:pt x="263" y="6170"/>
                    <a:pt x="357" y="6170"/>
                  </a:cubicBezTo>
                  <a:cubicBezTo>
                    <a:pt x="396" y="6170"/>
                    <a:pt x="436" y="6162"/>
                    <a:pt x="473" y="6144"/>
                  </a:cubicBezTo>
                  <a:lnTo>
                    <a:pt x="1638" y="5765"/>
                  </a:lnTo>
                  <a:cubicBezTo>
                    <a:pt x="2079" y="6049"/>
                    <a:pt x="2615" y="6144"/>
                    <a:pt x="3151" y="6144"/>
                  </a:cubicBezTo>
                  <a:cubicBezTo>
                    <a:pt x="4852" y="6144"/>
                    <a:pt x="6270" y="4789"/>
                    <a:pt x="6270" y="3088"/>
                  </a:cubicBezTo>
                  <a:cubicBezTo>
                    <a:pt x="6270" y="1386"/>
                    <a:pt x="4852" y="0"/>
                    <a:pt x="315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 name="TextBox 3">
            <a:extLst>
              <a:ext uri="{FF2B5EF4-FFF2-40B4-BE49-F238E27FC236}">
                <a16:creationId xmlns:a16="http://schemas.microsoft.com/office/drawing/2014/main" id="{89E03019-6AC7-E3B4-FA50-34B973A73624}"/>
              </a:ext>
            </a:extLst>
          </p:cNvPr>
          <p:cNvSpPr txBox="1"/>
          <p:nvPr/>
        </p:nvSpPr>
        <p:spPr>
          <a:xfrm>
            <a:off x="10209195" y="146816"/>
            <a:ext cx="2130506" cy="369332"/>
          </a:xfrm>
          <a:prstGeom prst="rect">
            <a:avLst/>
          </a:prstGeom>
          <a:noFill/>
        </p:spPr>
        <p:txBody>
          <a:bodyPr wrap="square">
            <a:spAutoFit/>
          </a:bodyPr>
          <a:lstStyle/>
          <a:p>
            <a:r>
              <a:rPr lang="en-US" b="1" dirty="0"/>
              <a:t>VAULT OF CODES</a:t>
            </a:r>
            <a:endParaRPr lang="en-IN" b="1" dirty="0"/>
          </a:p>
        </p:txBody>
      </p:sp>
    </p:spTree>
    <p:extLst>
      <p:ext uri="{BB962C8B-B14F-4D97-AF65-F5344CB8AC3E}">
        <p14:creationId xmlns:p14="http://schemas.microsoft.com/office/powerpoint/2010/main" val="327137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782A5-AFD9-C0F9-F30F-266315BB50C5}"/>
              </a:ext>
            </a:extLst>
          </p:cNvPr>
          <p:cNvSpPr>
            <a:spLocks noGrp="1"/>
          </p:cNvSpPr>
          <p:nvPr>
            <p:ph type="title"/>
          </p:nvPr>
        </p:nvSpPr>
        <p:spPr>
          <a:xfrm>
            <a:off x="597024" y="341790"/>
            <a:ext cx="10131425" cy="1456267"/>
          </a:xfrm>
        </p:spPr>
        <p:txBody>
          <a:bodyPr>
            <a:normAutofit/>
          </a:bodyPr>
          <a:lstStyle/>
          <a:p>
            <a:r>
              <a:rPr lang="en-US" sz="4400" b="1" dirty="0">
                <a:latin typeface="Algerian" panose="04020705040A02060702" pitchFamily="82" charset="0"/>
              </a:rPr>
              <a:t>Agenda</a:t>
            </a:r>
            <a:endParaRPr lang="en-IN" sz="4400" b="1" dirty="0">
              <a:latin typeface="Algerian" panose="04020705040A02060702" pitchFamily="82" charset="0"/>
            </a:endParaRPr>
          </a:p>
        </p:txBody>
      </p:sp>
      <p:sp>
        <p:nvSpPr>
          <p:cNvPr id="3" name="Content Placeholder 2">
            <a:extLst>
              <a:ext uri="{FF2B5EF4-FFF2-40B4-BE49-F238E27FC236}">
                <a16:creationId xmlns:a16="http://schemas.microsoft.com/office/drawing/2014/main" id="{E47FE9D8-E311-FB5C-3BA2-9BF707111416}"/>
              </a:ext>
            </a:extLst>
          </p:cNvPr>
          <p:cNvSpPr>
            <a:spLocks noGrp="1"/>
          </p:cNvSpPr>
          <p:nvPr>
            <p:ph idx="1"/>
          </p:nvPr>
        </p:nvSpPr>
        <p:spPr>
          <a:xfrm>
            <a:off x="597024" y="1473693"/>
            <a:ext cx="10131425" cy="5162365"/>
          </a:xfrm>
        </p:spPr>
        <p:txBody>
          <a:bodyPr>
            <a:normAutofit lnSpcReduction="10000"/>
          </a:bodyPr>
          <a:lstStyle/>
          <a:p>
            <a:r>
              <a:rPr lang="en-US" sz="2400" b="1" dirty="0"/>
              <a:t>Introduction</a:t>
            </a:r>
          </a:p>
          <a:p>
            <a:r>
              <a:rPr lang="en-US" sz="2400" b="1" dirty="0"/>
              <a:t>Working</a:t>
            </a:r>
          </a:p>
          <a:p>
            <a:r>
              <a:rPr lang="en-US" sz="2400" b="1" dirty="0"/>
              <a:t>Uses</a:t>
            </a:r>
          </a:p>
          <a:p>
            <a:r>
              <a:rPr lang="en-US" sz="2400" b="1" dirty="0"/>
              <a:t>Advantages &amp; Disadvantages</a:t>
            </a:r>
          </a:p>
          <a:p>
            <a:r>
              <a:rPr lang="en-US" sz="2400" b="1" dirty="0"/>
              <a:t>Benefits of using an Expense Tracker</a:t>
            </a:r>
          </a:p>
          <a:p>
            <a:r>
              <a:rPr lang="en-US" sz="2400" b="1" dirty="0"/>
              <a:t>Future Scope</a:t>
            </a:r>
          </a:p>
          <a:p>
            <a:r>
              <a:rPr lang="en-US" sz="2400" b="1" dirty="0"/>
              <a:t>Security</a:t>
            </a:r>
          </a:p>
          <a:p>
            <a:r>
              <a:rPr lang="en-US" sz="2400" b="1" dirty="0"/>
              <a:t>User Interface</a:t>
            </a:r>
          </a:p>
          <a:p>
            <a:r>
              <a:rPr lang="en-US" sz="2400" b="1" dirty="0"/>
              <a:t>Data Analysis</a:t>
            </a:r>
          </a:p>
          <a:p>
            <a:r>
              <a:rPr lang="en-US" sz="2400" b="1" dirty="0"/>
              <a:t>Integration</a:t>
            </a:r>
          </a:p>
          <a:p>
            <a:r>
              <a:rPr lang="en-US" sz="2400" b="1" dirty="0"/>
              <a:t>Conclusion</a:t>
            </a:r>
          </a:p>
        </p:txBody>
      </p:sp>
      <p:sp>
        <p:nvSpPr>
          <p:cNvPr id="5" name="TextBox 4">
            <a:extLst>
              <a:ext uri="{FF2B5EF4-FFF2-40B4-BE49-F238E27FC236}">
                <a16:creationId xmlns:a16="http://schemas.microsoft.com/office/drawing/2014/main" id="{72506E1F-6732-1190-DCC8-AAE7532516EE}"/>
              </a:ext>
            </a:extLst>
          </p:cNvPr>
          <p:cNvSpPr txBox="1"/>
          <p:nvPr/>
        </p:nvSpPr>
        <p:spPr>
          <a:xfrm>
            <a:off x="9970518" y="157124"/>
            <a:ext cx="1870969" cy="369332"/>
          </a:xfrm>
          <a:prstGeom prst="rect">
            <a:avLst/>
          </a:prstGeom>
          <a:noFill/>
        </p:spPr>
        <p:txBody>
          <a:bodyPr wrap="square">
            <a:spAutoFit/>
          </a:bodyPr>
          <a:lstStyle/>
          <a:p>
            <a:r>
              <a:rPr lang="en-US" b="1" dirty="0"/>
              <a:t>VAULT OF CODES</a:t>
            </a:r>
            <a:endParaRPr lang="en-IN" b="1" dirty="0"/>
          </a:p>
        </p:txBody>
      </p:sp>
    </p:spTree>
    <p:extLst>
      <p:ext uri="{BB962C8B-B14F-4D97-AF65-F5344CB8AC3E}">
        <p14:creationId xmlns:p14="http://schemas.microsoft.com/office/powerpoint/2010/main" val="2092519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9BF07-C759-108A-5B32-264BE0764C54}"/>
              </a:ext>
            </a:extLst>
          </p:cNvPr>
          <p:cNvSpPr>
            <a:spLocks noGrp="1"/>
          </p:cNvSpPr>
          <p:nvPr>
            <p:ph type="title"/>
          </p:nvPr>
        </p:nvSpPr>
        <p:spPr/>
        <p:txBody>
          <a:bodyPr/>
          <a:lstStyle/>
          <a:p>
            <a:r>
              <a:rPr lang="en-US" sz="4000" b="1" dirty="0">
                <a:latin typeface="Algerian" panose="04020705040A02060702" pitchFamily="82" charset="0"/>
                <a:cs typeface="Times New Roman" panose="02020603050405020304" pitchFamily="18" charset="0"/>
              </a:rPr>
              <a:t>Introduction</a:t>
            </a:r>
            <a:r>
              <a:rPr lang="en-US" dirty="0"/>
              <a:t> </a:t>
            </a:r>
            <a:endParaRPr lang="en-IN" dirty="0"/>
          </a:p>
        </p:txBody>
      </p:sp>
      <p:sp>
        <p:nvSpPr>
          <p:cNvPr id="3" name="Content Placeholder 2">
            <a:extLst>
              <a:ext uri="{FF2B5EF4-FFF2-40B4-BE49-F238E27FC236}">
                <a16:creationId xmlns:a16="http://schemas.microsoft.com/office/drawing/2014/main" id="{E4F87894-57A9-119A-ACAB-0C0F673CDC1C}"/>
              </a:ext>
            </a:extLst>
          </p:cNvPr>
          <p:cNvSpPr>
            <a:spLocks noGrp="1"/>
          </p:cNvSpPr>
          <p:nvPr>
            <p:ph idx="1"/>
          </p:nvPr>
        </p:nvSpPr>
        <p:spPr>
          <a:xfrm>
            <a:off x="486423" y="2249668"/>
            <a:ext cx="11219154" cy="3889401"/>
          </a:xfrm>
        </p:spPr>
        <p:txBody>
          <a:bodyPr anchor="t">
            <a:normAutofit lnSpcReduction="10000"/>
          </a:bodyPr>
          <a:lstStyle/>
          <a:p>
            <a:r>
              <a:rPr lang="en-US" sz="2400" b="1" dirty="0">
                <a:solidFill>
                  <a:srgbClr val="FFFF00"/>
                </a:solidFill>
              </a:rPr>
              <a:t>Expense Tracker: </a:t>
            </a:r>
            <a:r>
              <a:rPr lang="en-US" sz="2400" dirty="0"/>
              <a:t>An Expense Tracker is software tool that helps individuals or Businesses Record, Categorize and  Analyze their expenses.</a:t>
            </a:r>
          </a:p>
          <a:p>
            <a:pPr marL="0" indent="0">
              <a:buNone/>
            </a:pPr>
            <a:endParaRPr lang="en-US" sz="2400" dirty="0"/>
          </a:p>
          <a:p>
            <a:r>
              <a:rPr lang="en-US" sz="2400" b="1" dirty="0">
                <a:solidFill>
                  <a:srgbClr val="FFFF00"/>
                </a:solidFill>
              </a:rPr>
              <a:t>Purpose: </a:t>
            </a:r>
            <a:r>
              <a:rPr lang="en-US" sz="2400" dirty="0"/>
              <a:t>The purpose of an Expense Tracker is to provide a convenient and efficient way to manage finances, track spending habits, and improve financial discipline.</a:t>
            </a:r>
          </a:p>
          <a:p>
            <a:endParaRPr lang="en-US" sz="2400" dirty="0"/>
          </a:p>
          <a:p>
            <a:r>
              <a:rPr lang="en-US" sz="2400" b="1" dirty="0">
                <a:solidFill>
                  <a:srgbClr val="FFFF00"/>
                </a:solidFill>
              </a:rPr>
              <a:t>Importance: </a:t>
            </a:r>
            <a:r>
              <a:rPr lang="en-US" sz="2400" dirty="0"/>
              <a:t>Expense Trackers are important because they enable users to gain better control over their finances, make informed financial decisions, and achieve their financial goals.</a:t>
            </a:r>
          </a:p>
          <a:p>
            <a:pPr marL="0" indent="0">
              <a:buNone/>
            </a:pPr>
            <a:endParaRPr lang="en-IN" sz="2000" dirty="0"/>
          </a:p>
        </p:txBody>
      </p:sp>
      <p:pic>
        <p:nvPicPr>
          <p:cNvPr id="4" name="Picture 2" descr="The Python Logo | Python Software Foundation">
            <a:extLst>
              <a:ext uri="{FF2B5EF4-FFF2-40B4-BE49-F238E27FC236}">
                <a16:creationId xmlns:a16="http://schemas.microsoft.com/office/drawing/2014/main" id="{B0CA1070-F0CB-E36F-7156-E235958316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5628" y="793401"/>
            <a:ext cx="3788033" cy="127246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52693A2-5AB4-ABF4-172C-908D73AA309C}"/>
              </a:ext>
            </a:extLst>
          </p:cNvPr>
          <p:cNvSpPr txBox="1"/>
          <p:nvPr/>
        </p:nvSpPr>
        <p:spPr>
          <a:xfrm>
            <a:off x="10121727" y="179602"/>
            <a:ext cx="2070273" cy="369332"/>
          </a:xfrm>
          <a:prstGeom prst="rect">
            <a:avLst/>
          </a:prstGeom>
          <a:noFill/>
        </p:spPr>
        <p:txBody>
          <a:bodyPr wrap="square">
            <a:spAutoFit/>
          </a:bodyPr>
          <a:lstStyle/>
          <a:p>
            <a:r>
              <a:rPr lang="en-US" b="1" dirty="0"/>
              <a:t>VAULT OF CODES</a:t>
            </a:r>
            <a:endParaRPr lang="en-IN" b="1" dirty="0"/>
          </a:p>
        </p:txBody>
      </p:sp>
    </p:spTree>
    <p:extLst>
      <p:ext uri="{BB962C8B-B14F-4D97-AF65-F5344CB8AC3E}">
        <p14:creationId xmlns:p14="http://schemas.microsoft.com/office/powerpoint/2010/main" val="3057713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7A726-A9CE-053F-61D2-B84056374E2A}"/>
              </a:ext>
            </a:extLst>
          </p:cNvPr>
          <p:cNvSpPr>
            <a:spLocks noGrp="1"/>
          </p:cNvSpPr>
          <p:nvPr>
            <p:ph type="title"/>
          </p:nvPr>
        </p:nvSpPr>
        <p:spPr>
          <a:xfrm>
            <a:off x="585217" y="323973"/>
            <a:ext cx="10131425" cy="1456267"/>
          </a:xfrm>
        </p:spPr>
        <p:txBody>
          <a:bodyPr/>
          <a:lstStyle/>
          <a:p>
            <a:r>
              <a:rPr lang="en-US" b="1" dirty="0">
                <a:latin typeface="Algerian" panose="04020705040A02060702" pitchFamily="82" charset="0"/>
              </a:rPr>
              <a:t>Working : overview of the Expense tracker project</a:t>
            </a:r>
            <a:endParaRPr lang="en-IN" b="1" dirty="0">
              <a:latin typeface="Algerian" panose="04020705040A02060702" pitchFamily="82" charset="0"/>
            </a:endParaRPr>
          </a:p>
        </p:txBody>
      </p:sp>
      <p:sp>
        <p:nvSpPr>
          <p:cNvPr id="3" name="Content Placeholder 2">
            <a:extLst>
              <a:ext uri="{FF2B5EF4-FFF2-40B4-BE49-F238E27FC236}">
                <a16:creationId xmlns:a16="http://schemas.microsoft.com/office/drawing/2014/main" id="{18E6EF3C-DA91-BFDB-AE41-1ADBA6DA05CC}"/>
              </a:ext>
            </a:extLst>
          </p:cNvPr>
          <p:cNvSpPr>
            <a:spLocks noGrp="1"/>
          </p:cNvSpPr>
          <p:nvPr>
            <p:ph idx="1"/>
          </p:nvPr>
        </p:nvSpPr>
        <p:spPr>
          <a:xfrm>
            <a:off x="177091" y="2154645"/>
            <a:ext cx="11710109" cy="4907542"/>
          </a:xfrm>
        </p:spPr>
        <p:txBody>
          <a:bodyPr>
            <a:normAutofit lnSpcReduction="10000"/>
          </a:bodyPr>
          <a:lstStyle/>
          <a:p>
            <a:pPr marL="342900" indent="-342900">
              <a:buFont typeface="+mj-lt"/>
              <a:buAutoNum type="arabicPeriod"/>
            </a:pPr>
            <a:r>
              <a:rPr lang="en-US" sz="2000" b="1" dirty="0">
                <a:solidFill>
                  <a:srgbClr val="FFFF00"/>
                </a:solidFill>
              </a:rPr>
              <a:t>Initialization: </a:t>
            </a:r>
            <a:r>
              <a:rPr lang="en-US" sz="2000" dirty="0"/>
              <a:t>The program begins by importing the required libraries, which are csv for handling data and </a:t>
            </a:r>
            <a:r>
              <a:rPr lang="en-US" sz="2000" dirty="0" err="1"/>
              <a:t>matplotlib.pyplot</a:t>
            </a:r>
            <a:r>
              <a:rPr lang="en-US" sz="2000" dirty="0"/>
              <a:t> for creating plots. It also initializes an empty list called expenses to store the recorded expenses.</a:t>
            </a:r>
          </a:p>
          <a:p>
            <a:pPr marL="342900" indent="-342900">
              <a:buFont typeface="+mj-lt"/>
              <a:buAutoNum type="arabicPeriod"/>
            </a:pPr>
            <a:r>
              <a:rPr lang="en-US" sz="2000" b="1" dirty="0">
                <a:solidFill>
                  <a:srgbClr val="FFFF00"/>
                </a:solidFill>
              </a:rPr>
              <a:t>Record an Expense: </a:t>
            </a:r>
            <a:r>
              <a:rPr lang="en-US" sz="2000" dirty="0"/>
              <a:t>The </a:t>
            </a:r>
            <a:r>
              <a:rPr lang="en-US" sz="2000" dirty="0" err="1"/>
              <a:t>record_expense</a:t>
            </a:r>
            <a:r>
              <a:rPr lang="en-US" sz="2000" dirty="0"/>
              <a:t> function allows you to record an expense by inputting the date, description, category, and amount. This data is stored as a list [date, description, category, amount] and added to the expenses list.</a:t>
            </a:r>
          </a:p>
          <a:p>
            <a:pPr marL="342900" indent="-342900">
              <a:buFont typeface="+mj-lt"/>
              <a:buAutoNum type="arabicPeriod"/>
            </a:pPr>
            <a:r>
              <a:rPr lang="en-US" sz="2000" b="1" dirty="0">
                <a:solidFill>
                  <a:srgbClr val="FFFF00"/>
                </a:solidFill>
              </a:rPr>
              <a:t>Save Expenses to a File: </a:t>
            </a:r>
            <a:r>
              <a:rPr lang="en-US" sz="2000" dirty="0"/>
              <a:t>The </a:t>
            </a:r>
            <a:r>
              <a:rPr lang="en-US" sz="2000" dirty="0" err="1"/>
              <a:t>save_expenses</a:t>
            </a:r>
            <a:r>
              <a:rPr lang="en-US" sz="2000" dirty="0"/>
              <a:t> function saves the recorded expenses to a CSV file named "expenses.csv." It opens the file in write mode, writes the header row, and then writes each expense as a row in the CSV file.</a:t>
            </a:r>
          </a:p>
          <a:p>
            <a:pPr marL="342900" indent="-342900">
              <a:buFont typeface="+mj-lt"/>
              <a:buAutoNum type="arabicPeriod"/>
            </a:pPr>
            <a:r>
              <a:rPr lang="en-US" sz="2000" b="1" dirty="0">
                <a:solidFill>
                  <a:srgbClr val="FFFF00"/>
                </a:solidFill>
              </a:rPr>
              <a:t>Plot Expenses: </a:t>
            </a:r>
            <a:r>
              <a:rPr lang="en-US" sz="2000" dirty="0"/>
              <a:t>The </a:t>
            </a:r>
            <a:r>
              <a:rPr lang="en-US" sz="2000" dirty="0" err="1"/>
              <a:t>plot_expenses</a:t>
            </a:r>
            <a:r>
              <a:rPr lang="en-US" sz="2000" dirty="0"/>
              <a:t> function creates a bar graph of the expenses based on their </a:t>
            </a:r>
            <a:r>
              <a:rPr lang="en-US" sz="2000" dirty="0" err="1"/>
              <a:t>categories.It</a:t>
            </a:r>
            <a:r>
              <a:rPr lang="en-US" sz="2000" dirty="0"/>
              <a:t> extracts the categories and corresponding amounts from the recorded expenses in the expenses </a:t>
            </a:r>
            <a:r>
              <a:rPr lang="en-US" sz="2000" dirty="0" err="1"/>
              <a:t>list.Then</a:t>
            </a:r>
            <a:r>
              <a:rPr lang="en-US" sz="2000" dirty="0"/>
              <a:t>, it uses matplotlib to plot a bar graph with the categories on the x-axis and the amounts on the y-</a:t>
            </a:r>
            <a:r>
              <a:rPr lang="en-US" sz="2000" dirty="0" err="1"/>
              <a:t>axis.The</a:t>
            </a:r>
            <a:r>
              <a:rPr lang="en-US" sz="2000" dirty="0"/>
              <a:t> graph is displayed using </a:t>
            </a:r>
            <a:r>
              <a:rPr lang="en-US" sz="2000" dirty="0" err="1"/>
              <a:t>plt.show</a:t>
            </a:r>
            <a:r>
              <a:rPr lang="en-US" sz="2000" dirty="0"/>
              <a:t>().</a:t>
            </a:r>
          </a:p>
          <a:p>
            <a:pPr marL="342900" indent="-342900">
              <a:buFont typeface="+mj-lt"/>
              <a:buAutoNum type="arabicPeriod"/>
            </a:pPr>
            <a:r>
              <a:rPr lang="en-US" sz="2000" b="1" dirty="0">
                <a:solidFill>
                  <a:srgbClr val="FFFF00"/>
                </a:solidFill>
              </a:rPr>
              <a:t>Main Menu: </a:t>
            </a:r>
            <a:r>
              <a:rPr lang="en-US" sz="2000" dirty="0"/>
              <a:t>The main loop of the program displays a menu with several options for the user, including:</a:t>
            </a:r>
          </a:p>
          <a:p>
            <a:pPr marL="0" indent="0">
              <a:buNone/>
            </a:pPr>
            <a:endParaRPr lang="en-IN" dirty="0"/>
          </a:p>
        </p:txBody>
      </p:sp>
      <p:sp>
        <p:nvSpPr>
          <p:cNvPr id="6" name="TextBox 5">
            <a:extLst>
              <a:ext uri="{FF2B5EF4-FFF2-40B4-BE49-F238E27FC236}">
                <a16:creationId xmlns:a16="http://schemas.microsoft.com/office/drawing/2014/main" id="{B1B8AE7B-8751-0F41-B1DD-9A098C5C9FE3}"/>
              </a:ext>
            </a:extLst>
          </p:cNvPr>
          <p:cNvSpPr txBox="1"/>
          <p:nvPr/>
        </p:nvSpPr>
        <p:spPr>
          <a:xfrm>
            <a:off x="454980" y="1707316"/>
            <a:ext cx="6094520" cy="369332"/>
          </a:xfrm>
          <a:prstGeom prst="rect">
            <a:avLst/>
          </a:prstGeom>
          <a:noFill/>
        </p:spPr>
        <p:txBody>
          <a:bodyPr wrap="square">
            <a:spAutoFit/>
          </a:bodyPr>
          <a:lstStyle/>
          <a:p>
            <a:r>
              <a:rPr lang="en-US" b="1" dirty="0"/>
              <a:t>The Working Of The Expense Tracker  Step By Step:</a:t>
            </a:r>
            <a:endParaRPr lang="en-IN" b="1" dirty="0"/>
          </a:p>
        </p:txBody>
      </p:sp>
      <p:sp>
        <p:nvSpPr>
          <p:cNvPr id="5" name="TextBox 4">
            <a:extLst>
              <a:ext uri="{FF2B5EF4-FFF2-40B4-BE49-F238E27FC236}">
                <a16:creationId xmlns:a16="http://schemas.microsoft.com/office/drawing/2014/main" id="{CAA89253-BBDC-39EE-50D8-D060917F0F75}"/>
              </a:ext>
            </a:extLst>
          </p:cNvPr>
          <p:cNvSpPr txBox="1"/>
          <p:nvPr/>
        </p:nvSpPr>
        <p:spPr>
          <a:xfrm>
            <a:off x="10163174" y="205982"/>
            <a:ext cx="2028826" cy="369332"/>
          </a:xfrm>
          <a:prstGeom prst="rect">
            <a:avLst/>
          </a:prstGeom>
          <a:noFill/>
        </p:spPr>
        <p:txBody>
          <a:bodyPr wrap="square">
            <a:spAutoFit/>
          </a:bodyPr>
          <a:lstStyle/>
          <a:p>
            <a:r>
              <a:rPr lang="en-US" b="1" dirty="0"/>
              <a:t>VAULT OF CODES</a:t>
            </a:r>
            <a:endParaRPr lang="en-IN" b="1" dirty="0"/>
          </a:p>
        </p:txBody>
      </p:sp>
    </p:spTree>
    <p:extLst>
      <p:ext uri="{BB962C8B-B14F-4D97-AF65-F5344CB8AC3E}">
        <p14:creationId xmlns:p14="http://schemas.microsoft.com/office/powerpoint/2010/main" val="674104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7A726-A9CE-053F-61D2-B84056374E2A}"/>
              </a:ext>
            </a:extLst>
          </p:cNvPr>
          <p:cNvSpPr>
            <a:spLocks noGrp="1"/>
          </p:cNvSpPr>
          <p:nvPr>
            <p:ph type="title"/>
          </p:nvPr>
        </p:nvSpPr>
        <p:spPr>
          <a:xfrm>
            <a:off x="585217" y="323973"/>
            <a:ext cx="10131425" cy="1456267"/>
          </a:xfrm>
        </p:spPr>
        <p:txBody>
          <a:bodyPr/>
          <a:lstStyle/>
          <a:p>
            <a:r>
              <a:rPr lang="en-US" b="1" dirty="0">
                <a:latin typeface="Algerian" panose="04020705040A02060702" pitchFamily="82" charset="0"/>
              </a:rPr>
              <a:t>Working : overview of the Expense tracker project</a:t>
            </a:r>
            <a:endParaRPr lang="en-IN" b="1" dirty="0">
              <a:latin typeface="Algerian" panose="04020705040A02060702" pitchFamily="82" charset="0"/>
            </a:endParaRPr>
          </a:p>
        </p:txBody>
      </p:sp>
      <p:sp>
        <p:nvSpPr>
          <p:cNvPr id="3" name="Content Placeholder 2">
            <a:extLst>
              <a:ext uri="{FF2B5EF4-FFF2-40B4-BE49-F238E27FC236}">
                <a16:creationId xmlns:a16="http://schemas.microsoft.com/office/drawing/2014/main" id="{18E6EF3C-DA91-BFDB-AE41-1ADBA6DA05CC}"/>
              </a:ext>
            </a:extLst>
          </p:cNvPr>
          <p:cNvSpPr>
            <a:spLocks noGrp="1"/>
          </p:cNvSpPr>
          <p:nvPr>
            <p:ph idx="1"/>
          </p:nvPr>
        </p:nvSpPr>
        <p:spPr>
          <a:xfrm>
            <a:off x="141581" y="1879436"/>
            <a:ext cx="11710109" cy="4907542"/>
          </a:xfrm>
        </p:spPr>
        <p:txBody>
          <a:bodyPr>
            <a:normAutofit/>
          </a:bodyPr>
          <a:lstStyle/>
          <a:p>
            <a:pPr marL="342900" indent="-342900">
              <a:buFont typeface="+mj-lt"/>
              <a:buAutoNum type="arabicPeriod" startAt="6"/>
            </a:pPr>
            <a:r>
              <a:rPr lang="en-US" b="1" dirty="0">
                <a:solidFill>
                  <a:srgbClr val="FFFF00"/>
                </a:solidFill>
              </a:rPr>
              <a:t>Record an expense: </a:t>
            </a:r>
            <a:r>
              <a:rPr lang="en-US" dirty="0"/>
              <a:t>Allows the user to input expense details and records them in the expenses list.</a:t>
            </a:r>
          </a:p>
          <a:p>
            <a:pPr marL="342900" indent="-342900">
              <a:buFont typeface="+mj-lt"/>
              <a:buAutoNum type="arabicPeriod" startAt="6"/>
            </a:pPr>
            <a:r>
              <a:rPr lang="en-US" b="1" dirty="0">
                <a:solidFill>
                  <a:srgbClr val="FFFF00"/>
                </a:solidFill>
              </a:rPr>
              <a:t>View Expenses: </a:t>
            </a:r>
            <a:r>
              <a:rPr lang="en-US" dirty="0"/>
              <a:t>Displays all the recorded expenses in a tabular format.</a:t>
            </a:r>
          </a:p>
          <a:p>
            <a:pPr marL="342900" indent="-342900">
              <a:buFont typeface="+mj-lt"/>
              <a:buAutoNum type="arabicPeriod" startAt="6"/>
            </a:pPr>
            <a:r>
              <a:rPr lang="en-US" b="1" dirty="0">
                <a:solidFill>
                  <a:srgbClr val="FFFF00"/>
                </a:solidFill>
              </a:rPr>
              <a:t>Save Expenses to a File: </a:t>
            </a:r>
            <a:r>
              <a:rPr lang="en-US" dirty="0"/>
              <a:t>Saves the recorded expenses to a CSV file.</a:t>
            </a:r>
          </a:p>
          <a:p>
            <a:pPr marL="342900" indent="-342900">
              <a:buFont typeface="+mj-lt"/>
              <a:buAutoNum type="arabicPeriod" startAt="6"/>
            </a:pPr>
            <a:r>
              <a:rPr lang="en-US" b="1" dirty="0">
                <a:solidFill>
                  <a:srgbClr val="FFFF00"/>
                </a:solidFill>
              </a:rPr>
              <a:t>Plot Expenses: </a:t>
            </a:r>
            <a:r>
              <a:rPr lang="en-US" dirty="0"/>
              <a:t>Generates and displays a bar graph of expenses by category.</a:t>
            </a:r>
          </a:p>
          <a:p>
            <a:pPr marL="342900" indent="-342900">
              <a:buFont typeface="+mj-lt"/>
              <a:buAutoNum type="arabicPeriod" startAt="6"/>
            </a:pPr>
            <a:r>
              <a:rPr lang="en-US" b="1" dirty="0">
                <a:solidFill>
                  <a:srgbClr val="FFFF00"/>
                </a:solidFill>
              </a:rPr>
              <a:t>Exit: </a:t>
            </a:r>
            <a:r>
              <a:rPr lang="en-US" dirty="0"/>
              <a:t>Terminates the program.</a:t>
            </a:r>
          </a:p>
          <a:p>
            <a:pPr marL="342900" indent="-342900">
              <a:buFont typeface="+mj-lt"/>
              <a:buAutoNum type="arabicPeriod" startAt="6"/>
            </a:pPr>
            <a:r>
              <a:rPr lang="en-US" b="1" dirty="0">
                <a:solidFill>
                  <a:srgbClr val="FFFF00"/>
                </a:solidFill>
              </a:rPr>
              <a:t>User Interaction: </a:t>
            </a:r>
            <a:r>
              <a:rPr lang="en-US" dirty="0"/>
              <a:t>The user interacts with the program by selecting options from the menu. The program responds based on the chosen option.</a:t>
            </a:r>
          </a:p>
          <a:p>
            <a:pPr marL="342900" indent="-342900">
              <a:buFont typeface="+mj-lt"/>
              <a:buAutoNum type="arabicPeriod" startAt="6"/>
            </a:pPr>
            <a:r>
              <a:rPr lang="en-US" dirty="0"/>
              <a:t>If an </a:t>
            </a:r>
            <a:r>
              <a:rPr lang="en-US" b="1" dirty="0">
                <a:solidFill>
                  <a:srgbClr val="FFFF00"/>
                </a:solidFill>
              </a:rPr>
              <a:t>invalid option </a:t>
            </a:r>
            <a:r>
              <a:rPr lang="en-US" dirty="0"/>
              <a:t>is selected, the program displays an error message.</a:t>
            </a:r>
          </a:p>
          <a:p>
            <a:pPr>
              <a:buFont typeface="Wingdings" panose="05000000000000000000" pitchFamily="2" charset="2"/>
              <a:buChar char="Ø"/>
            </a:pPr>
            <a:r>
              <a:rPr lang="en-US" b="1" dirty="0"/>
              <a:t>The Expense Tracker program provides basic functionality for recording, saving, and visualizing expenses. Users can record expenses, view them, save them to a file for future reference, and visualize their spending habits through a bar graph. This program is a simplified example and can be further expanded and improved with additional features and a more user-friendly interface based on your requirements.</a:t>
            </a:r>
          </a:p>
          <a:p>
            <a:endParaRPr lang="en-IN" dirty="0"/>
          </a:p>
        </p:txBody>
      </p:sp>
      <p:sp>
        <p:nvSpPr>
          <p:cNvPr id="5" name="TextBox 4">
            <a:extLst>
              <a:ext uri="{FF2B5EF4-FFF2-40B4-BE49-F238E27FC236}">
                <a16:creationId xmlns:a16="http://schemas.microsoft.com/office/drawing/2014/main" id="{49D2D59C-1719-C866-A4C3-165FB2EB0B34}"/>
              </a:ext>
            </a:extLst>
          </p:cNvPr>
          <p:cNvSpPr txBox="1"/>
          <p:nvPr/>
        </p:nvSpPr>
        <p:spPr>
          <a:xfrm>
            <a:off x="10344150" y="139307"/>
            <a:ext cx="1847850" cy="369332"/>
          </a:xfrm>
          <a:prstGeom prst="rect">
            <a:avLst/>
          </a:prstGeom>
          <a:noFill/>
        </p:spPr>
        <p:txBody>
          <a:bodyPr wrap="square">
            <a:spAutoFit/>
          </a:bodyPr>
          <a:lstStyle/>
          <a:p>
            <a:r>
              <a:rPr lang="en-US" b="1" dirty="0"/>
              <a:t>VAULT OF CODES</a:t>
            </a:r>
            <a:endParaRPr lang="en-IN" b="1" dirty="0"/>
          </a:p>
        </p:txBody>
      </p:sp>
    </p:spTree>
    <p:extLst>
      <p:ext uri="{BB962C8B-B14F-4D97-AF65-F5344CB8AC3E}">
        <p14:creationId xmlns:p14="http://schemas.microsoft.com/office/powerpoint/2010/main" val="1224686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C8998-54D7-C178-F6AC-359642E5CF23}"/>
              </a:ext>
            </a:extLst>
          </p:cNvPr>
          <p:cNvSpPr>
            <a:spLocks noGrp="1"/>
          </p:cNvSpPr>
          <p:nvPr>
            <p:ph type="title"/>
          </p:nvPr>
        </p:nvSpPr>
        <p:spPr>
          <a:xfrm>
            <a:off x="1030286" y="354367"/>
            <a:ext cx="10131425" cy="1456267"/>
          </a:xfrm>
        </p:spPr>
        <p:txBody>
          <a:bodyPr>
            <a:normAutofit/>
          </a:bodyPr>
          <a:lstStyle/>
          <a:p>
            <a:r>
              <a:rPr lang="en-US" sz="4400" b="1" dirty="0">
                <a:latin typeface="Algerian" panose="04020705040A02060702" pitchFamily="82" charset="0"/>
              </a:rPr>
              <a:t>Uses</a:t>
            </a:r>
            <a:endParaRPr lang="en-IN" sz="4400" b="1" dirty="0">
              <a:latin typeface="Algerian" panose="04020705040A02060702" pitchFamily="82" charset="0"/>
            </a:endParaRPr>
          </a:p>
        </p:txBody>
      </p:sp>
      <p:sp>
        <p:nvSpPr>
          <p:cNvPr id="3" name="Content Placeholder 2">
            <a:extLst>
              <a:ext uri="{FF2B5EF4-FFF2-40B4-BE49-F238E27FC236}">
                <a16:creationId xmlns:a16="http://schemas.microsoft.com/office/drawing/2014/main" id="{8ABD3AA5-C7CC-3BA5-3A2B-F980BCAD523A}"/>
              </a:ext>
            </a:extLst>
          </p:cNvPr>
          <p:cNvSpPr>
            <a:spLocks noGrp="1"/>
          </p:cNvSpPr>
          <p:nvPr>
            <p:ph idx="1"/>
          </p:nvPr>
        </p:nvSpPr>
        <p:spPr>
          <a:xfrm>
            <a:off x="561574" y="1833979"/>
            <a:ext cx="11068851" cy="4669654"/>
          </a:xfrm>
        </p:spPr>
        <p:txBody>
          <a:bodyPr>
            <a:normAutofit/>
          </a:bodyPr>
          <a:lstStyle/>
          <a:p>
            <a:r>
              <a:rPr lang="en-US" sz="2800" b="1" dirty="0">
                <a:solidFill>
                  <a:srgbClr val="FFFF00"/>
                </a:solidFill>
              </a:rPr>
              <a:t>Track Personal Expenses:</a:t>
            </a:r>
            <a:r>
              <a:rPr lang="en-IN" sz="2800" b="1" dirty="0">
                <a:solidFill>
                  <a:srgbClr val="FFFF00"/>
                </a:solidFill>
              </a:rPr>
              <a:t> </a:t>
            </a:r>
            <a:r>
              <a:rPr lang="en-IN" sz="2800" dirty="0"/>
              <a:t>The Expense Tracker allows individuals to track their personal expenses, including daily expenses, utility bills, and other financial transactions.</a:t>
            </a:r>
          </a:p>
          <a:p>
            <a:r>
              <a:rPr lang="en-IN" sz="2800" b="1" dirty="0">
                <a:solidFill>
                  <a:srgbClr val="FFFF00"/>
                </a:solidFill>
              </a:rPr>
              <a:t>Budgeting: </a:t>
            </a:r>
            <a:r>
              <a:rPr lang="en-IN" sz="2800" dirty="0"/>
              <a:t>The Expense Tracker assists users in creating and managing budgets by providing a clear overview of their income and expenses.</a:t>
            </a:r>
          </a:p>
          <a:p>
            <a:r>
              <a:rPr lang="en-IN" sz="2800" b="1" dirty="0">
                <a:solidFill>
                  <a:srgbClr val="FFFF00"/>
                </a:solidFill>
              </a:rPr>
              <a:t>Financial Planning: </a:t>
            </a:r>
            <a:r>
              <a:rPr lang="en-IN" sz="2800" dirty="0"/>
              <a:t>With the expense Tracker, uses can analyse their spending patterns, identify areas of saving, and plan for future financial goals.</a:t>
            </a:r>
          </a:p>
          <a:p>
            <a:endParaRPr lang="en-IN" dirty="0"/>
          </a:p>
          <a:p>
            <a:endParaRPr lang="en-US" dirty="0"/>
          </a:p>
        </p:txBody>
      </p:sp>
      <p:sp>
        <p:nvSpPr>
          <p:cNvPr id="7" name="TextBox 6">
            <a:extLst>
              <a:ext uri="{FF2B5EF4-FFF2-40B4-BE49-F238E27FC236}">
                <a16:creationId xmlns:a16="http://schemas.microsoft.com/office/drawing/2014/main" id="{446AD93D-C4C7-0D5A-292A-70E31B2839D4}"/>
              </a:ext>
            </a:extLst>
          </p:cNvPr>
          <p:cNvSpPr txBox="1"/>
          <p:nvPr/>
        </p:nvSpPr>
        <p:spPr>
          <a:xfrm>
            <a:off x="10191496" y="200935"/>
            <a:ext cx="4917186" cy="369332"/>
          </a:xfrm>
          <a:prstGeom prst="rect">
            <a:avLst/>
          </a:prstGeom>
          <a:noFill/>
        </p:spPr>
        <p:txBody>
          <a:bodyPr wrap="square">
            <a:spAutoFit/>
          </a:bodyPr>
          <a:lstStyle/>
          <a:p>
            <a:r>
              <a:rPr lang="en-US" b="1" dirty="0"/>
              <a:t>VAULT OF CODES</a:t>
            </a:r>
            <a:endParaRPr lang="en-IN" b="1" dirty="0"/>
          </a:p>
        </p:txBody>
      </p:sp>
      <p:grpSp>
        <p:nvGrpSpPr>
          <p:cNvPr id="4" name="Google Shape;1283;p64">
            <a:extLst>
              <a:ext uri="{FF2B5EF4-FFF2-40B4-BE49-F238E27FC236}">
                <a16:creationId xmlns:a16="http://schemas.microsoft.com/office/drawing/2014/main" id="{AE394CFB-DAC0-8BF3-AC2E-23F66A26A890}"/>
              </a:ext>
            </a:extLst>
          </p:cNvPr>
          <p:cNvGrpSpPr/>
          <p:nvPr/>
        </p:nvGrpSpPr>
        <p:grpSpPr>
          <a:xfrm flipH="1">
            <a:off x="10191496" y="5065120"/>
            <a:ext cx="1802325" cy="1605671"/>
            <a:chOff x="1200613" y="1530875"/>
            <a:chExt cx="3064962" cy="2882875"/>
          </a:xfrm>
          <a:solidFill>
            <a:srgbClr val="0070C0"/>
          </a:solidFill>
        </p:grpSpPr>
        <p:sp>
          <p:nvSpPr>
            <p:cNvPr id="5" name="Google Shape;1284;p64">
              <a:extLst>
                <a:ext uri="{FF2B5EF4-FFF2-40B4-BE49-F238E27FC236}">
                  <a16:creationId xmlns:a16="http://schemas.microsoft.com/office/drawing/2014/main" id="{D78F3FC5-32C6-7F89-52CA-54ED5BCB2448}"/>
                </a:ext>
              </a:extLst>
            </p:cNvPr>
            <p:cNvSpPr/>
            <p:nvPr/>
          </p:nvSpPr>
          <p:spPr>
            <a:xfrm>
              <a:off x="3968425" y="3753525"/>
              <a:ext cx="297150" cy="615100"/>
            </a:xfrm>
            <a:custGeom>
              <a:avLst/>
              <a:gdLst/>
              <a:ahLst/>
              <a:cxnLst/>
              <a:rect l="l" t="t" r="r" b="b"/>
              <a:pathLst>
                <a:path w="11886" h="24604" extrusionOk="0">
                  <a:moveTo>
                    <a:pt x="9973" y="1"/>
                  </a:moveTo>
                  <a:cubicBezTo>
                    <a:pt x="9501" y="1"/>
                    <a:pt x="8982" y="86"/>
                    <a:pt x="8481" y="360"/>
                  </a:cubicBezTo>
                  <a:cubicBezTo>
                    <a:pt x="8329" y="420"/>
                    <a:pt x="8268" y="572"/>
                    <a:pt x="8238" y="694"/>
                  </a:cubicBezTo>
                  <a:cubicBezTo>
                    <a:pt x="8207" y="1545"/>
                    <a:pt x="8055" y="4402"/>
                    <a:pt x="7326" y="6591"/>
                  </a:cubicBezTo>
                  <a:cubicBezTo>
                    <a:pt x="6870" y="7867"/>
                    <a:pt x="6232" y="8962"/>
                    <a:pt x="5320" y="9266"/>
                  </a:cubicBezTo>
                  <a:cubicBezTo>
                    <a:pt x="2493" y="10147"/>
                    <a:pt x="1" y="10147"/>
                    <a:pt x="1" y="10147"/>
                  </a:cubicBezTo>
                  <a:lnTo>
                    <a:pt x="122" y="12487"/>
                  </a:lnTo>
                  <a:lnTo>
                    <a:pt x="700" y="23855"/>
                  </a:lnTo>
                  <a:cubicBezTo>
                    <a:pt x="700" y="23855"/>
                    <a:pt x="5582" y="24603"/>
                    <a:pt x="9019" y="24603"/>
                  </a:cubicBezTo>
                  <a:cubicBezTo>
                    <a:pt x="9502" y="24603"/>
                    <a:pt x="9957" y="24588"/>
                    <a:pt x="10365" y="24555"/>
                  </a:cubicBezTo>
                  <a:lnTo>
                    <a:pt x="10457" y="24555"/>
                  </a:lnTo>
                  <a:cubicBezTo>
                    <a:pt x="11277" y="24433"/>
                    <a:pt x="11885" y="23734"/>
                    <a:pt x="11885" y="22913"/>
                  </a:cubicBezTo>
                  <a:lnTo>
                    <a:pt x="11885" y="1667"/>
                  </a:lnTo>
                  <a:cubicBezTo>
                    <a:pt x="11885" y="846"/>
                    <a:pt x="11277" y="147"/>
                    <a:pt x="10457" y="25"/>
                  </a:cubicBezTo>
                  <a:lnTo>
                    <a:pt x="10426" y="25"/>
                  </a:lnTo>
                  <a:cubicBezTo>
                    <a:pt x="10282" y="10"/>
                    <a:pt x="10130" y="1"/>
                    <a:pt x="9973" y="1"/>
                  </a:cubicBezTo>
                  <a:close/>
                </a:path>
              </a:pathLst>
            </a:custGeom>
            <a:grpFill/>
            <a:ln w="9525" cap="flat" cmpd="sng">
              <a:solidFill>
                <a:srgbClr val="92D050"/>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 name="Google Shape;1285;p64">
              <a:extLst>
                <a:ext uri="{FF2B5EF4-FFF2-40B4-BE49-F238E27FC236}">
                  <a16:creationId xmlns:a16="http://schemas.microsoft.com/office/drawing/2014/main" id="{55B682A1-FE86-A4AE-01D4-8A20571D3F7E}"/>
                </a:ext>
              </a:extLst>
            </p:cNvPr>
            <p:cNvSpPr/>
            <p:nvPr/>
          </p:nvSpPr>
          <p:spPr>
            <a:xfrm>
              <a:off x="1877200" y="3879525"/>
              <a:ext cx="2117850" cy="477225"/>
            </a:xfrm>
            <a:custGeom>
              <a:avLst/>
              <a:gdLst/>
              <a:ahLst/>
              <a:cxnLst/>
              <a:rect l="l" t="t" r="r" b="b"/>
              <a:pathLst>
                <a:path w="84714" h="19089" extrusionOk="0">
                  <a:moveTo>
                    <a:pt x="21825" y="1"/>
                  </a:moveTo>
                  <a:lnTo>
                    <a:pt x="1" y="19089"/>
                  </a:lnTo>
                  <a:lnTo>
                    <a:pt x="84713" y="19089"/>
                  </a:lnTo>
                  <a:lnTo>
                    <a:pt x="84713" y="4773"/>
                  </a:lnTo>
                  <a:lnTo>
                    <a:pt x="21825" y="1"/>
                  </a:lnTo>
                  <a:close/>
                </a:path>
              </a:pathLst>
            </a:custGeom>
            <a:solidFill>
              <a:srgbClr val="00B050"/>
            </a:solidFill>
            <a:ln w="9525" cap="flat" cmpd="sng">
              <a:solidFill>
                <a:srgbClr val="92D050"/>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 name="Google Shape;1286;p64">
              <a:extLst>
                <a:ext uri="{FF2B5EF4-FFF2-40B4-BE49-F238E27FC236}">
                  <a16:creationId xmlns:a16="http://schemas.microsoft.com/office/drawing/2014/main" id="{8A0D8A72-4A34-CD47-D115-35D9E60B030F}"/>
                </a:ext>
              </a:extLst>
            </p:cNvPr>
            <p:cNvSpPr/>
            <p:nvPr/>
          </p:nvSpPr>
          <p:spPr>
            <a:xfrm>
              <a:off x="2872650" y="4117375"/>
              <a:ext cx="621625" cy="296375"/>
            </a:xfrm>
            <a:custGeom>
              <a:avLst/>
              <a:gdLst/>
              <a:ahLst/>
              <a:cxnLst/>
              <a:rect l="l" t="t" r="r" b="b"/>
              <a:pathLst>
                <a:path w="24865" h="11855" extrusionOk="0">
                  <a:moveTo>
                    <a:pt x="14652" y="0"/>
                  </a:moveTo>
                  <a:lnTo>
                    <a:pt x="12342" y="92"/>
                  </a:lnTo>
                  <a:lnTo>
                    <a:pt x="943" y="669"/>
                  </a:lnTo>
                  <a:cubicBezTo>
                    <a:pt x="943" y="669"/>
                    <a:pt x="1" y="7022"/>
                    <a:pt x="274" y="10335"/>
                  </a:cubicBezTo>
                  <a:cubicBezTo>
                    <a:pt x="274" y="10365"/>
                    <a:pt x="274" y="10396"/>
                    <a:pt x="274" y="10426"/>
                  </a:cubicBezTo>
                  <a:cubicBezTo>
                    <a:pt x="396" y="11247"/>
                    <a:pt x="1095" y="11855"/>
                    <a:pt x="1916" y="11855"/>
                  </a:cubicBezTo>
                  <a:lnTo>
                    <a:pt x="23162" y="11855"/>
                  </a:lnTo>
                  <a:cubicBezTo>
                    <a:pt x="23983" y="11855"/>
                    <a:pt x="24682" y="11247"/>
                    <a:pt x="24804" y="10426"/>
                  </a:cubicBezTo>
                  <a:cubicBezTo>
                    <a:pt x="24865" y="9818"/>
                    <a:pt x="24834" y="9149"/>
                    <a:pt x="24469" y="8450"/>
                  </a:cubicBezTo>
                  <a:cubicBezTo>
                    <a:pt x="24409" y="8329"/>
                    <a:pt x="24257" y="8238"/>
                    <a:pt x="24105" y="8238"/>
                  </a:cubicBezTo>
                  <a:cubicBezTo>
                    <a:pt x="23254" y="8207"/>
                    <a:pt x="20427" y="8025"/>
                    <a:pt x="18238" y="7295"/>
                  </a:cubicBezTo>
                  <a:cubicBezTo>
                    <a:pt x="16931" y="6839"/>
                    <a:pt x="15867" y="6201"/>
                    <a:pt x="15564" y="5289"/>
                  </a:cubicBezTo>
                  <a:cubicBezTo>
                    <a:pt x="14652" y="2493"/>
                    <a:pt x="14652" y="0"/>
                    <a:pt x="14652" y="0"/>
                  </a:cubicBezTo>
                  <a:close/>
                </a:path>
              </a:pathLst>
            </a:custGeom>
            <a:grpFill/>
            <a:ln w="9525" cap="flat" cmpd="sng">
              <a:solidFill>
                <a:srgbClr val="92D050"/>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 name="Google Shape;1287;p64">
              <a:extLst>
                <a:ext uri="{FF2B5EF4-FFF2-40B4-BE49-F238E27FC236}">
                  <a16:creationId xmlns:a16="http://schemas.microsoft.com/office/drawing/2014/main" id="{E138B130-56DF-18E3-7000-22E14E4FD0C9}"/>
                </a:ext>
              </a:extLst>
            </p:cNvPr>
            <p:cNvSpPr/>
            <p:nvPr/>
          </p:nvSpPr>
          <p:spPr>
            <a:xfrm>
              <a:off x="1360475" y="3038200"/>
              <a:ext cx="1975750" cy="1375525"/>
            </a:xfrm>
            <a:custGeom>
              <a:avLst/>
              <a:gdLst/>
              <a:ahLst/>
              <a:cxnLst/>
              <a:rect l="l" t="t" r="r" b="b"/>
              <a:pathLst>
                <a:path w="79030" h="55021" extrusionOk="0">
                  <a:moveTo>
                    <a:pt x="66679" y="1"/>
                  </a:moveTo>
                  <a:cubicBezTo>
                    <a:pt x="64207" y="1"/>
                    <a:pt x="61315" y="650"/>
                    <a:pt x="58026" y="2133"/>
                  </a:cubicBezTo>
                  <a:cubicBezTo>
                    <a:pt x="49971" y="5811"/>
                    <a:pt x="30244" y="28608"/>
                    <a:pt x="30244" y="28608"/>
                  </a:cubicBezTo>
                  <a:lnTo>
                    <a:pt x="10791" y="33167"/>
                  </a:lnTo>
                  <a:lnTo>
                    <a:pt x="0" y="38395"/>
                  </a:lnTo>
                  <a:cubicBezTo>
                    <a:pt x="0" y="38679"/>
                    <a:pt x="3064" y="55020"/>
                    <a:pt x="15741" y="55020"/>
                  </a:cubicBezTo>
                  <a:cubicBezTo>
                    <a:pt x="16663" y="55020"/>
                    <a:pt x="17637" y="54934"/>
                    <a:pt x="18663" y="54748"/>
                  </a:cubicBezTo>
                  <a:cubicBezTo>
                    <a:pt x="33800" y="52043"/>
                    <a:pt x="60670" y="18517"/>
                    <a:pt x="60670" y="18517"/>
                  </a:cubicBezTo>
                  <a:lnTo>
                    <a:pt x="60670" y="44262"/>
                  </a:lnTo>
                  <a:lnTo>
                    <a:pt x="75595" y="44262"/>
                  </a:lnTo>
                  <a:cubicBezTo>
                    <a:pt x="75595" y="44262"/>
                    <a:pt x="79029" y="8912"/>
                    <a:pt x="74743" y="3562"/>
                  </a:cubicBezTo>
                  <a:cubicBezTo>
                    <a:pt x="72995" y="1380"/>
                    <a:pt x="70283" y="1"/>
                    <a:pt x="66679" y="1"/>
                  </a:cubicBezTo>
                  <a:close/>
                </a:path>
              </a:pathLst>
            </a:custGeom>
            <a:solidFill>
              <a:srgbClr val="92D050"/>
            </a:solidFill>
            <a:ln w="9525" cap="flat" cmpd="sng">
              <a:solidFill>
                <a:srgbClr val="92D050"/>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0" name="Google Shape;1288;p64">
              <a:extLst>
                <a:ext uri="{FF2B5EF4-FFF2-40B4-BE49-F238E27FC236}">
                  <a16:creationId xmlns:a16="http://schemas.microsoft.com/office/drawing/2014/main" id="{DC38C8FF-46F0-24C7-0021-384337CF4F74}"/>
                </a:ext>
              </a:extLst>
            </p:cNvPr>
            <p:cNvSpPr/>
            <p:nvPr/>
          </p:nvSpPr>
          <p:spPr>
            <a:xfrm>
              <a:off x="2497275" y="2954750"/>
              <a:ext cx="691525" cy="323725"/>
            </a:xfrm>
            <a:custGeom>
              <a:avLst/>
              <a:gdLst/>
              <a:ahLst/>
              <a:cxnLst/>
              <a:rect l="l" t="t" r="r" b="b"/>
              <a:pathLst>
                <a:path w="27661" h="12949" extrusionOk="0">
                  <a:moveTo>
                    <a:pt x="27661" y="0"/>
                  </a:moveTo>
                  <a:lnTo>
                    <a:pt x="21703" y="304"/>
                  </a:lnTo>
                  <a:lnTo>
                    <a:pt x="0" y="10943"/>
                  </a:lnTo>
                  <a:lnTo>
                    <a:pt x="639" y="12949"/>
                  </a:lnTo>
                  <a:lnTo>
                    <a:pt x="27661" y="2280"/>
                  </a:lnTo>
                  <a:lnTo>
                    <a:pt x="27661" y="0"/>
                  </a:lnTo>
                  <a:close/>
                </a:path>
              </a:pathLst>
            </a:custGeom>
            <a:grpFill/>
            <a:ln w="9525" cap="flat" cmpd="sng">
              <a:solidFill>
                <a:srgbClr val="92D050"/>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 name="Google Shape;1289;p64">
              <a:extLst>
                <a:ext uri="{FF2B5EF4-FFF2-40B4-BE49-F238E27FC236}">
                  <a16:creationId xmlns:a16="http://schemas.microsoft.com/office/drawing/2014/main" id="{73414434-9A05-4840-CC4A-1EDE575B67FF}"/>
                </a:ext>
              </a:extLst>
            </p:cNvPr>
            <p:cNvSpPr/>
            <p:nvPr/>
          </p:nvSpPr>
          <p:spPr>
            <a:xfrm>
              <a:off x="3000325" y="2285275"/>
              <a:ext cx="188475" cy="700650"/>
            </a:xfrm>
            <a:custGeom>
              <a:avLst/>
              <a:gdLst/>
              <a:ahLst/>
              <a:cxnLst/>
              <a:rect l="l" t="t" r="r" b="b"/>
              <a:pathLst>
                <a:path w="7539" h="28026" extrusionOk="0">
                  <a:moveTo>
                    <a:pt x="5836" y="1"/>
                  </a:moveTo>
                  <a:cubicBezTo>
                    <a:pt x="5411" y="1"/>
                    <a:pt x="5076" y="305"/>
                    <a:pt x="4985" y="700"/>
                  </a:cubicBezTo>
                  <a:lnTo>
                    <a:pt x="0" y="28025"/>
                  </a:lnTo>
                  <a:lnTo>
                    <a:pt x="2432" y="28025"/>
                  </a:lnTo>
                  <a:lnTo>
                    <a:pt x="7539" y="1"/>
                  </a:lnTo>
                  <a:close/>
                </a:path>
              </a:pathLst>
            </a:custGeom>
            <a:grpFill/>
            <a:ln w="9525" cap="flat" cmpd="sng">
              <a:solidFill>
                <a:srgbClr val="92D050"/>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 name="Google Shape;1290;p64">
              <a:extLst>
                <a:ext uri="{FF2B5EF4-FFF2-40B4-BE49-F238E27FC236}">
                  <a16:creationId xmlns:a16="http://schemas.microsoft.com/office/drawing/2014/main" id="{7BC6DE9E-CF84-EA66-5A18-47DCEA90CB93}"/>
                </a:ext>
              </a:extLst>
            </p:cNvPr>
            <p:cNvSpPr/>
            <p:nvPr/>
          </p:nvSpPr>
          <p:spPr>
            <a:xfrm>
              <a:off x="2469925" y="2921300"/>
              <a:ext cx="591225" cy="307775"/>
            </a:xfrm>
            <a:custGeom>
              <a:avLst/>
              <a:gdLst/>
              <a:ahLst/>
              <a:cxnLst/>
              <a:rect l="l" t="t" r="r" b="b"/>
              <a:pathLst>
                <a:path w="23649" h="12311" extrusionOk="0">
                  <a:moveTo>
                    <a:pt x="22554" y="1"/>
                  </a:moveTo>
                  <a:lnTo>
                    <a:pt x="0" y="9758"/>
                  </a:lnTo>
                  <a:lnTo>
                    <a:pt x="1094" y="12311"/>
                  </a:lnTo>
                  <a:lnTo>
                    <a:pt x="23648" y="2554"/>
                  </a:lnTo>
                  <a:lnTo>
                    <a:pt x="22554" y="1"/>
                  </a:lnTo>
                  <a:close/>
                </a:path>
              </a:pathLst>
            </a:custGeom>
            <a:grpFill/>
            <a:ln w="9525" cap="flat" cmpd="sng">
              <a:solidFill>
                <a:srgbClr val="92D050"/>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 name="Google Shape;1291;p64">
              <a:extLst>
                <a:ext uri="{FF2B5EF4-FFF2-40B4-BE49-F238E27FC236}">
                  <a16:creationId xmlns:a16="http://schemas.microsoft.com/office/drawing/2014/main" id="{534E05E0-F38E-1386-0C1D-181786B74DCC}"/>
                </a:ext>
              </a:extLst>
            </p:cNvPr>
            <p:cNvSpPr/>
            <p:nvPr/>
          </p:nvSpPr>
          <p:spPr>
            <a:xfrm>
              <a:off x="3061125" y="2276900"/>
              <a:ext cx="256775" cy="708250"/>
            </a:xfrm>
            <a:custGeom>
              <a:avLst/>
              <a:gdLst/>
              <a:ahLst/>
              <a:cxnLst/>
              <a:rect l="l" t="t" r="r" b="b"/>
              <a:pathLst>
                <a:path w="10271" h="28330" extrusionOk="0">
                  <a:moveTo>
                    <a:pt x="9258" y="0"/>
                  </a:moveTo>
                  <a:cubicBezTo>
                    <a:pt x="9242" y="0"/>
                    <a:pt x="9226" y="0"/>
                    <a:pt x="9210" y="1"/>
                  </a:cubicBezTo>
                  <a:lnTo>
                    <a:pt x="5107" y="336"/>
                  </a:lnTo>
                  <a:lnTo>
                    <a:pt x="0" y="28330"/>
                  </a:lnTo>
                  <a:lnTo>
                    <a:pt x="5107" y="27114"/>
                  </a:lnTo>
                  <a:lnTo>
                    <a:pt x="10152" y="1096"/>
                  </a:lnTo>
                  <a:cubicBezTo>
                    <a:pt x="10270" y="505"/>
                    <a:pt x="9814" y="0"/>
                    <a:pt x="9258" y="0"/>
                  </a:cubicBezTo>
                  <a:close/>
                </a:path>
              </a:pathLst>
            </a:custGeom>
            <a:grpFill/>
            <a:ln w="9525" cap="flat" cmpd="sng">
              <a:solidFill>
                <a:srgbClr val="92D050"/>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 name="Google Shape;1292;p64">
              <a:extLst>
                <a:ext uri="{FF2B5EF4-FFF2-40B4-BE49-F238E27FC236}">
                  <a16:creationId xmlns:a16="http://schemas.microsoft.com/office/drawing/2014/main" id="{56ED2D11-98F7-BD03-36B3-09077ABC95CC}"/>
                </a:ext>
              </a:extLst>
            </p:cNvPr>
            <p:cNvSpPr/>
            <p:nvPr/>
          </p:nvSpPr>
          <p:spPr>
            <a:xfrm>
              <a:off x="1960800" y="2520075"/>
              <a:ext cx="320700" cy="758400"/>
            </a:xfrm>
            <a:custGeom>
              <a:avLst/>
              <a:gdLst/>
              <a:ahLst/>
              <a:cxnLst/>
              <a:rect l="l" t="t" r="r" b="b"/>
              <a:pathLst>
                <a:path w="12828" h="30336" extrusionOk="0">
                  <a:moveTo>
                    <a:pt x="1398" y="1"/>
                  </a:moveTo>
                  <a:lnTo>
                    <a:pt x="0" y="2220"/>
                  </a:lnTo>
                  <a:lnTo>
                    <a:pt x="3374" y="20487"/>
                  </a:lnTo>
                  <a:lnTo>
                    <a:pt x="5623" y="30336"/>
                  </a:lnTo>
                  <a:lnTo>
                    <a:pt x="12128" y="25047"/>
                  </a:lnTo>
                  <a:cubicBezTo>
                    <a:pt x="12128" y="25047"/>
                    <a:pt x="12827" y="14652"/>
                    <a:pt x="12128" y="11095"/>
                  </a:cubicBezTo>
                  <a:cubicBezTo>
                    <a:pt x="11459" y="7569"/>
                    <a:pt x="6414" y="4135"/>
                    <a:pt x="6414" y="4135"/>
                  </a:cubicBezTo>
                  <a:lnTo>
                    <a:pt x="1398" y="1"/>
                  </a:lnTo>
                  <a:close/>
                </a:path>
              </a:pathLst>
            </a:custGeom>
            <a:solidFill>
              <a:srgbClr val="FFFF00"/>
            </a:solidFill>
            <a:ln w="9525" cap="flat" cmpd="sng">
              <a:solidFill>
                <a:srgbClr val="92D050"/>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5" name="Google Shape;1293;p64">
              <a:extLst>
                <a:ext uri="{FF2B5EF4-FFF2-40B4-BE49-F238E27FC236}">
                  <a16:creationId xmlns:a16="http://schemas.microsoft.com/office/drawing/2014/main" id="{420CD304-0E8D-3D98-F01D-1A78D62DB83A}"/>
                </a:ext>
              </a:extLst>
            </p:cNvPr>
            <p:cNvSpPr/>
            <p:nvPr/>
          </p:nvSpPr>
          <p:spPr>
            <a:xfrm>
              <a:off x="2006375" y="2447125"/>
              <a:ext cx="128450" cy="176325"/>
            </a:xfrm>
            <a:custGeom>
              <a:avLst/>
              <a:gdLst/>
              <a:ahLst/>
              <a:cxnLst/>
              <a:rect l="l" t="t" r="r" b="b"/>
              <a:pathLst>
                <a:path w="5138" h="7053" extrusionOk="0">
                  <a:moveTo>
                    <a:pt x="1" y="1"/>
                  </a:moveTo>
                  <a:cubicBezTo>
                    <a:pt x="31" y="1825"/>
                    <a:pt x="214" y="4256"/>
                    <a:pt x="1034" y="6293"/>
                  </a:cubicBezTo>
                  <a:lnTo>
                    <a:pt x="4591" y="7053"/>
                  </a:lnTo>
                  <a:cubicBezTo>
                    <a:pt x="4591" y="7053"/>
                    <a:pt x="5138" y="4195"/>
                    <a:pt x="5107" y="3284"/>
                  </a:cubicBezTo>
                  <a:cubicBezTo>
                    <a:pt x="5046" y="2372"/>
                    <a:pt x="1" y="1"/>
                    <a:pt x="1" y="1"/>
                  </a:cubicBezTo>
                  <a:close/>
                </a:path>
              </a:pathLst>
            </a:custGeom>
            <a:grpFill/>
            <a:ln w="9525" cap="flat" cmpd="sng">
              <a:solidFill>
                <a:srgbClr val="92D050"/>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 name="Google Shape;1294;p64">
              <a:extLst>
                <a:ext uri="{FF2B5EF4-FFF2-40B4-BE49-F238E27FC236}">
                  <a16:creationId xmlns:a16="http://schemas.microsoft.com/office/drawing/2014/main" id="{A7FC49E7-83B1-9BF7-0FDB-96BC9007BC95}"/>
                </a:ext>
              </a:extLst>
            </p:cNvPr>
            <p:cNvSpPr/>
            <p:nvPr/>
          </p:nvSpPr>
          <p:spPr>
            <a:xfrm>
              <a:off x="1778425" y="2535275"/>
              <a:ext cx="355650" cy="993200"/>
            </a:xfrm>
            <a:custGeom>
              <a:avLst/>
              <a:gdLst/>
              <a:ahLst/>
              <a:cxnLst/>
              <a:rect l="l" t="t" r="r" b="b"/>
              <a:pathLst>
                <a:path w="14226" h="39728" extrusionOk="0">
                  <a:moveTo>
                    <a:pt x="3283" y="1"/>
                  </a:moveTo>
                  <a:lnTo>
                    <a:pt x="0" y="32007"/>
                  </a:lnTo>
                  <a:lnTo>
                    <a:pt x="6049" y="39728"/>
                  </a:lnTo>
                  <a:lnTo>
                    <a:pt x="14225" y="30184"/>
                  </a:lnTo>
                  <a:cubicBezTo>
                    <a:pt x="14225" y="30184"/>
                    <a:pt x="13982" y="11247"/>
                    <a:pt x="13313" y="7691"/>
                  </a:cubicBezTo>
                  <a:cubicBezTo>
                    <a:pt x="12614" y="4135"/>
                    <a:pt x="10152" y="2767"/>
                    <a:pt x="10152" y="2767"/>
                  </a:cubicBezTo>
                  <a:lnTo>
                    <a:pt x="3283" y="1"/>
                  </a:lnTo>
                  <a:close/>
                </a:path>
              </a:pathLst>
            </a:custGeom>
            <a:solidFill>
              <a:srgbClr val="FFFF00"/>
            </a:solidFill>
            <a:ln w="9525" cap="flat" cmpd="sng">
              <a:solidFill>
                <a:srgbClr val="92D050"/>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 name="Google Shape;1295;p64">
              <a:extLst>
                <a:ext uri="{FF2B5EF4-FFF2-40B4-BE49-F238E27FC236}">
                  <a16:creationId xmlns:a16="http://schemas.microsoft.com/office/drawing/2014/main" id="{C5E74DE5-9562-3063-45CA-2D387603329D}"/>
                </a:ext>
              </a:extLst>
            </p:cNvPr>
            <p:cNvSpPr/>
            <p:nvPr/>
          </p:nvSpPr>
          <p:spPr>
            <a:xfrm>
              <a:off x="1778425" y="2167500"/>
              <a:ext cx="276625" cy="506100"/>
            </a:xfrm>
            <a:custGeom>
              <a:avLst/>
              <a:gdLst/>
              <a:ahLst/>
              <a:cxnLst/>
              <a:rect l="l" t="t" r="r" b="b"/>
              <a:pathLst>
                <a:path w="11065" h="20244" extrusionOk="0">
                  <a:moveTo>
                    <a:pt x="1842" y="0"/>
                  </a:moveTo>
                  <a:cubicBezTo>
                    <a:pt x="1513" y="0"/>
                    <a:pt x="1277" y="183"/>
                    <a:pt x="1307" y="730"/>
                  </a:cubicBezTo>
                  <a:cubicBezTo>
                    <a:pt x="1368" y="2402"/>
                    <a:pt x="0" y="10882"/>
                    <a:pt x="0" y="10882"/>
                  </a:cubicBezTo>
                  <a:cubicBezTo>
                    <a:pt x="730" y="12493"/>
                    <a:pt x="8632" y="20244"/>
                    <a:pt x="9848" y="20244"/>
                  </a:cubicBezTo>
                  <a:cubicBezTo>
                    <a:pt x="11064" y="20244"/>
                    <a:pt x="10578" y="18420"/>
                    <a:pt x="10578" y="18420"/>
                  </a:cubicBezTo>
                  <a:cubicBezTo>
                    <a:pt x="10426" y="18116"/>
                    <a:pt x="10274" y="17812"/>
                    <a:pt x="10152" y="17478"/>
                  </a:cubicBezTo>
                  <a:cubicBezTo>
                    <a:pt x="9332" y="15441"/>
                    <a:pt x="9149" y="13010"/>
                    <a:pt x="9119" y="11186"/>
                  </a:cubicBezTo>
                  <a:cubicBezTo>
                    <a:pt x="9119" y="9605"/>
                    <a:pt x="9240" y="8511"/>
                    <a:pt x="9240" y="8511"/>
                  </a:cubicBezTo>
                  <a:lnTo>
                    <a:pt x="3526" y="730"/>
                  </a:lnTo>
                  <a:cubicBezTo>
                    <a:pt x="3526" y="730"/>
                    <a:pt x="2499" y="0"/>
                    <a:pt x="1842" y="0"/>
                  </a:cubicBezTo>
                  <a:close/>
                </a:path>
              </a:pathLst>
            </a:custGeom>
            <a:grpFill/>
            <a:ln w="9525" cap="flat" cmpd="sng">
              <a:solidFill>
                <a:srgbClr val="92D050"/>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 name="Google Shape;1296;p64">
              <a:extLst>
                <a:ext uri="{FF2B5EF4-FFF2-40B4-BE49-F238E27FC236}">
                  <a16:creationId xmlns:a16="http://schemas.microsoft.com/office/drawing/2014/main" id="{BBD8C809-74A0-6988-AA7B-40DD42158C8A}"/>
                </a:ext>
              </a:extLst>
            </p:cNvPr>
            <p:cNvSpPr/>
            <p:nvPr/>
          </p:nvSpPr>
          <p:spPr>
            <a:xfrm>
              <a:off x="1691775" y="2297425"/>
              <a:ext cx="278150" cy="326025"/>
            </a:xfrm>
            <a:custGeom>
              <a:avLst/>
              <a:gdLst/>
              <a:ahLst/>
              <a:cxnLst/>
              <a:rect l="l" t="t" r="r" b="b"/>
              <a:pathLst>
                <a:path w="11126" h="13041" extrusionOk="0">
                  <a:moveTo>
                    <a:pt x="4317" y="1"/>
                  </a:moveTo>
                  <a:cubicBezTo>
                    <a:pt x="4317" y="1"/>
                    <a:pt x="1460" y="153"/>
                    <a:pt x="913" y="1156"/>
                  </a:cubicBezTo>
                  <a:cubicBezTo>
                    <a:pt x="366" y="2159"/>
                    <a:pt x="1" y="6414"/>
                    <a:pt x="1" y="6414"/>
                  </a:cubicBezTo>
                  <a:lnTo>
                    <a:pt x="10457" y="13041"/>
                  </a:lnTo>
                  <a:lnTo>
                    <a:pt x="10639" y="12159"/>
                  </a:lnTo>
                  <a:cubicBezTo>
                    <a:pt x="10639" y="12159"/>
                    <a:pt x="11126" y="8117"/>
                    <a:pt x="9667" y="6901"/>
                  </a:cubicBezTo>
                  <a:cubicBezTo>
                    <a:pt x="8177" y="5685"/>
                    <a:pt x="4013" y="2129"/>
                    <a:pt x="4013" y="2129"/>
                  </a:cubicBezTo>
                  <a:lnTo>
                    <a:pt x="4317" y="1"/>
                  </a:lnTo>
                  <a:close/>
                </a:path>
              </a:pathLst>
            </a:custGeom>
            <a:grpFill/>
            <a:ln w="9525" cap="flat" cmpd="sng">
              <a:solidFill>
                <a:srgbClr val="92D050"/>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 name="Google Shape;1297;p64">
              <a:extLst>
                <a:ext uri="{FF2B5EF4-FFF2-40B4-BE49-F238E27FC236}">
                  <a16:creationId xmlns:a16="http://schemas.microsoft.com/office/drawing/2014/main" id="{F13A1743-A21B-525A-9B8F-FC8E288B8C81}"/>
                </a:ext>
              </a:extLst>
            </p:cNvPr>
            <p:cNvSpPr/>
            <p:nvPr/>
          </p:nvSpPr>
          <p:spPr>
            <a:xfrm>
              <a:off x="1321050" y="3781450"/>
              <a:ext cx="402675" cy="255450"/>
            </a:xfrm>
            <a:custGeom>
              <a:avLst/>
              <a:gdLst/>
              <a:ahLst/>
              <a:cxnLst/>
              <a:rect l="l" t="t" r="r" b="b"/>
              <a:pathLst>
                <a:path w="16107" h="10218" extrusionOk="0">
                  <a:moveTo>
                    <a:pt x="12527" y="1"/>
                  </a:moveTo>
                  <a:cubicBezTo>
                    <a:pt x="12524" y="1"/>
                    <a:pt x="12522" y="1"/>
                    <a:pt x="12520" y="3"/>
                  </a:cubicBezTo>
                  <a:cubicBezTo>
                    <a:pt x="12368" y="124"/>
                    <a:pt x="3736" y="3072"/>
                    <a:pt x="3584" y="3194"/>
                  </a:cubicBezTo>
                  <a:cubicBezTo>
                    <a:pt x="3432" y="3316"/>
                    <a:pt x="1304" y="5322"/>
                    <a:pt x="1304" y="5322"/>
                  </a:cubicBezTo>
                  <a:cubicBezTo>
                    <a:pt x="1304" y="5322"/>
                    <a:pt x="362" y="7875"/>
                    <a:pt x="88" y="9425"/>
                  </a:cubicBezTo>
                  <a:cubicBezTo>
                    <a:pt x="0" y="9835"/>
                    <a:pt x="336" y="10217"/>
                    <a:pt x="768" y="10217"/>
                  </a:cubicBezTo>
                  <a:cubicBezTo>
                    <a:pt x="785" y="10217"/>
                    <a:pt x="801" y="10217"/>
                    <a:pt x="818" y="10215"/>
                  </a:cubicBezTo>
                  <a:cubicBezTo>
                    <a:pt x="3371" y="9942"/>
                    <a:pt x="11486" y="8726"/>
                    <a:pt x="16107" y="3620"/>
                  </a:cubicBezTo>
                  <a:cubicBezTo>
                    <a:pt x="16107" y="3620"/>
                    <a:pt x="12755" y="1"/>
                    <a:pt x="12527" y="1"/>
                  </a:cubicBezTo>
                  <a:close/>
                </a:path>
              </a:pathLst>
            </a:custGeom>
            <a:grpFill/>
            <a:ln w="9525" cap="flat" cmpd="sng">
              <a:solidFill>
                <a:srgbClr val="92D050"/>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 name="Google Shape;1298;p64">
              <a:extLst>
                <a:ext uri="{FF2B5EF4-FFF2-40B4-BE49-F238E27FC236}">
                  <a16:creationId xmlns:a16="http://schemas.microsoft.com/office/drawing/2014/main" id="{1145C027-8E3E-D3F4-300F-5A55050782A3}"/>
                </a:ext>
              </a:extLst>
            </p:cNvPr>
            <p:cNvSpPr/>
            <p:nvPr/>
          </p:nvSpPr>
          <p:spPr>
            <a:xfrm>
              <a:off x="1200613" y="2413169"/>
              <a:ext cx="788050" cy="1486674"/>
            </a:xfrm>
            <a:custGeom>
              <a:avLst/>
              <a:gdLst/>
              <a:ahLst/>
              <a:cxnLst/>
              <a:rect l="l" t="t" r="r" b="b"/>
              <a:pathLst>
                <a:path w="31522" h="59467" extrusionOk="0">
                  <a:moveTo>
                    <a:pt x="19990" y="1"/>
                  </a:moveTo>
                  <a:cubicBezTo>
                    <a:pt x="19881" y="1"/>
                    <a:pt x="19774" y="5"/>
                    <a:pt x="19667" y="13"/>
                  </a:cubicBezTo>
                  <a:cubicBezTo>
                    <a:pt x="15472" y="348"/>
                    <a:pt x="8512" y="2779"/>
                    <a:pt x="7205" y="9527"/>
                  </a:cubicBezTo>
                  <a:cubicBezTo>
                    <a:pt x="5715" y="17248"/>
                    <a:pt x="2129" y="24938"/>
                    <a:pt x="1430" y="32780"/>
                  </a:cubicBezTo>
                  <a:cubicBezTo>
                    <a:pt x="1004" y="37674"/>
                    <a:pt x="1977" y="42658"/>
                    <a:pt x="1034" y="47491"/>
                  </a:cubicBezTo>
                  <a:cubicBezTo>
                    <a:pt x="670" y="49406"/>
                    <a:pt x="1" y="51382"/>
                    <a:pt x="457" y="53266"/>
                  </a:cubicBezTo>
                  <a:cubicBezTo>
                    <a:pt x="1126" y="56093"/>
                    <a:pt x="3983" y="57704"/>
                    <a:pt x="6566" y="59011"/>
                  </a:cubicBezTo>
                  <a:cubicBezTo>
                    <a:pt x="7190" y="59328"/>
                    <a:pt x="7822" y="59466"/>
                    <a:pt x="8459" y="59466"/>
                  </a:cubicBezTo>
                  <a:cubicBezTo>
                    <a:pt x="11481" y="59466"/>
                    <a:pt x="14600" y="56356"/>
                    <a:pt x="17387" y="54573"/>
                  </a:cubicBezTo>
                  <a:cubicBezTo>
                    <a:pt x="20761" y="52385"/>
                    <a:pt x="24348" y="49953"/>
                    <a:pt x="28330" y="49741"/>
                  </a:cubicBezTo>
                  <a:cubicBezTo>
                    <a:pt x="31035" y="35363"/>
                    <a:pt x="31521" y="20591"/>
                    <a:pt x="29789" y="6093"/>
                  </a:cubicBezTo>
                  <a:cubicBezTo>
                    <a:pt x="29789" y="6093"/>
                    <a:pt x="24159" y="1"/>
                    <a:pt x="19990" y="1"/>
                  </a:cubicBezTo>
                  <a:close/>
                </a:path>
              </a:pathLst>
            </a:custGeom>
            <a:solidFill>
              <a:srgbClr val="FFFF00"/>
            </a:solidFill>
            <a:ln w="952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21" name="Google Shape;1299;p64">
              <a:extLst>
                <a:ext uri="{FF2B5EF4-FFF2-40B4-BE49-F238E27FC236}">
                  <a16:creationId xmlns:a16="http://schemas.microsoft.com/office/drawing/2014/main" id="{11109233-1CD0-5E9C-9F98-2284B9AE1F84}"/>
                </a:ext>
              </a:extLst>
            </p:cNvPr>
            <p:cNvSpPr/>
            <p:nvPr/>
          </p:nvSpPr>
          <p:spPr>
            <a:xfrm>
              <a:off x="2235875" y="2846825"/>
              <a:ext cx="7625" cy="35750"/>
            </a:xfrm>
            <a:custGeom>
              <a:avLst/>
              <a:gdLst/>
              <a:ahLst/>
              <a:cxnLst/>
              <a:rect l="l" t="t" r="r" b="b"/>
              <a:pathLst>
                <a:path w="305" h="1430" extrusionOk="0">
                  <a:moveTo>
                    <a:pt x="152" y="1"/>
                  </a:moveTo>
                  <a:cubicBezTo>
                    <a:pt x="31" y="244"/>
                    <a:pt x="0" y="487"/>
                    <a:pt x="0" y="730"/>
                  </a:cubicBezTo>
                  <a:cubicBezTo>
                    <a:pt x="0" y="974"/>
                    <a:pt x="31" y="1217"/>
                    <a:pt x="152" y="1430"/>
                  </a:cubicBezTo>
                  <a:cubicBezTo>
                    <a:pt x="274" y="1217"/>
                    <a:pt x="304" y="974"/>
                    <a:pt x="304" y="730"/>
                  </a:cubicBezTo>
                  <a:cubicBezTo>
                    <a:pt x="304" y="487"/>
                    <a:pt x="274" y="244"/>
                    <a:pt x="152" y="1"/>
                  </a:cubicBezTo>
                  <a:close/>
                </a:path>
              </a:pathLst>
            </a:custGeom>
            <a:grpFill/>
            <a:ln w="9525" cap="flat" cmpd="sng">
              <a:solidFill>
                <a:srgbClr val="92D050"/>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2" name="Google Shape;1300;p64">
              <a:extLst>
                <a:ext uri="{FF2B5EF4-FFF2-40B4-BE49-F238E27FC236}">
                  <a16:creationId xmlns:a16="http://schemas.microsoft.com/office/drawing/2014/main" id="{291E7E26-BA51-260E-BE73-EF89C9A4ADC8}"/>
                </a:ext>
              </a:extLst>
            </p:cNvPr>
            <p:cNvSpPr/>
            <p:nvPr/>
          </p:nvSpPr>
          <p:spPr>
            <a:xfrm>
              <a:off x="2538300" y="2747675"/>
              <a:ext cx="422525" cy="251475"/>
            </a:xfrm>
            <a:custGeom>
              <a:avLst/>
              <a:gdLst/>
              <a:ahLst/>
              <a:cxnLst/>
              <a:rect l="l" t="t" r="r" b="b"/>
              <a:pathLst>
                <a:path w="16901" h="10059" extrusionOk="0">
                  <a:moveTo>
                    <a:pt x="9423" y="0"/>
                  </a:moveTo>
                  <a:cubicBezTo>
                    <a:pt x="8220" y="0"/>
                    <a:pt x="7018" y="220"/>
                    <a:pt x="5898" y="654"/>
                  </a:cubicBezTo>
                  <a:cubicBezTo>
                    <a:pt x="3618" y="1535"/>
                    <a:pt x="1065" y="3450"/>
                    <a:pt x="1" y="5669"/>
                  </a:cubicBezTo>
                  <a:cubicBezTo>
                    <a:pt x="1125" y="6763"/>
                    <a:pt x="1551" y="7858"/>
                    <a:pt x="2220" y="8891"/>
                  </a:cubicBezTo>
                  <a:cubicBezTo>
                    <a:pt x="2670" y="9641"/>
                    <a:pt x="3482" y="10059"/>
                    <a:pt x="4306" y="10059"/>
                  </a:cubicBezTo>
                  <a:cubicBezTo>
                    <a:pt x="4651" y="10059"/>
                    <a:pt x="4997" y="9986"/>
                    <a:pt x="5320" y="9833"/>
                  </a:cubicBezTo>
                  <a:cubicBezTo>
                    <a:pt x="6566" y="9256"/>
                    <a:pt x="8208" y="8709"/>
                    <a:pt x="8785" y="8344"/>
                  </a:cubicBezTo>
                  <a:cubicBezTo>
                    <a:pt x="9419" y="7964"/>
                    <a:pt x="10155" y="7672"/>
                    <a:pt x="10872" y="7672"/>
                  </a:cubicBezTo>
                  <a:cubicBezTo>
                    <a:pt x="11187" y="7672"/>
                    <a:pt x="11498" y="7728"/>
                    <a:pt x="11794" y="7858"/>
                  </a:cubicBezTo>
                  <a:cubicBezTo>
                    <a:pt x="12068" y="7979"/>
                    <a:pt x="12311" y="8162"/>
                    <a:pt x="12585" y="8222"/>
                  </a:cubicBezTo>
                  <a:cubicBezTo>
                    <a:pt x="12648" y="8236"/>
                    <a:pt x="12715" y="8244"/>
                    <a:pt x="12784" y="8244"/>
                  </a:cubicBezTo>
                  <a:cubicBezTo>
                    <a:pt x="13013" y="8244"/>
                    <a:pt x="13251" y="8159"/>
                    <a:pt x="13345" y="7949"/>
                  </a:cubicBezTo>
                  <a:cubicBezTo>
                    <a:pt x="13496" y="7645"/>
                    <a:pt x="13284" y="7280"/>
                    <a:pt x="13041" y="7037"/>
                  </a:cubicBezTo>
                  <a:lnTo>
                    <a:pt x="13041" y="7037"/>
                  </a:lnTo>
                  <a:cubicBezTo>
                    <a:pt x="13618" y="7128"/>
                    <a:pt x="14135" y="7310"/>
                    <a:pt x="14591" y="7614"/>
                  </a:cubicBezTo>
                  <a:cubicBezTo>
                    <a:pt x="14838" y="7763"/>
                    <a:pt x="15105" y="7951"/>
                    <a:pt x="15360" y="7951"/>
                  </a:cubicBezTo>
                  <a:cubicBezTo>
                    <a:pt x="15418" y="7951"/>
                    <a:pt x="15476" y="7941"/>
                    <a:pt x="15533" y="7918"/>
                  </a:cubicBezTo>
                  <a:cubicBezTo>
                    <a:pt x="15746" y="7827"/>
                    <a:pt x="15867" y="7614"/>
                    <a:pt x="15898" y="7371"/>
                  </a:cubicBezTo>
                  <a:cubicBezTo>
                    <a:pt x="15928" y="7128"/>
                    <a:pt x="15837" y="6915"/>
                    <a:pt x="15746" y="6703"/>
                  </a:cubicBezTo>
                  <a:lnTo>
                    <a:pt x="15746" y="6703"/>
                  </a:lnTo>
                  <a:cubicBezTo>
                    <a:pt x="15829" y="6762"/>
                    <a:pt x="15925" y="6789"/>
                    <a:pt x="16023" y="6789"/>
                  </a:cubicBezTo>
                  <a:cubicBezTo>
                    <a:pt x="16177" y="6789"/>
                    <a:pt x="16334" y="6723"/>
                    <a:pt x="16445" y="6611"/>
                  </a:cubicBezTo>
                  <a:cubicBezTo>
                    <a:pt x="16627" y="6459"/>
                    <a:pt x="16810" y="6155"/>
                    <a:pt x="16688" y="5943"/>
                  </a:cubicBezTo>
                  <a:cubicBezTo>
                    <a:pt x="16901" y="4818"/>
                    <a:pt x="16536" y="3602"/>
                    <a:pt x="15837" y="2690"/>
                  </a:cubicBezTo>
                  <a:cubicBezTo>
                    <a:pt x="15107" y="1809"/>
                    <a:pt x="14135" y="1140"/>
                    <a:pt x="13071" y="715"/>
                  </a:cubicBezTo>
                  <a:cubicBezTo>
                    <a:pt x="11912" y="236"/>
                    <a:pt x="10667" y="0"/>
                    <a:pt x="9423" y="0"/>
                  </a:cubicBezTo>
                  <a:close/>
                </a:path>
              </a:pathLst>
            </a:custGeom>
            <a:grpFill/>
            <a:ln w="9525" cap="flat" cmpd="sng">
              <a:solidFill>
                <a:srgbClr val="92D050"/>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 name="Google Shape;1301;p64">
              <a:extLst>
                <a:ext uri="{FF2B5EF4-FFF2-40B4-BE49-F238E27FC236}">
                  <a16:creationId xmlns:a16="http://schemas.microsoft.com/office/drawing/2014/main" id="{286C0AB6-CC9E-BB9B-07A8-7B742DB8EA79}"/>
                </a:ext>
              </a:extLst>
            </p:cNvPr>
            <p:cNvSpPr/>
            <p:nvPr/>
          </p:nvSpPr>
          <p:spPr>
            <a:xfrm>
              <a:off x="2741950" y="2878175"/>
              <a:ext cx="118575" cy="39350"/>
            </a:xfrm>
            <a:custGeom>
              <a:avLst/>
              <a:gdLst/>
              <a:ahLst/>
              <a:cxnLst/>
              <a:rect l="l" t="t" r="r" b="b"/>
              <a:pathLst>
                <a:path w="4743" h="1574" extrusionOk="0">
                  <a:moveTo>
                    <a:pt x="2448" y="1"/>
                  </a:moveTo>
                  <a:cubicBezTo>
                    <a:pt x="2410" y="1"/>
                    <a:pt x="2372" y="8"/>
                    <a:pt x="2341" y="24"/>
                  </a:cubicBezTo>
                  <a:cubicBezTo>
                    <a:pt x="2281" y="24"/>
                    <a:pt x="2220" y="24"/>
                    <a:pt x="2159" y="54"/>
                  </a:cubicBezTo>
                  <a:cubicBezTo>
                    <a:pt x="2068" y="84"/>
                    <a:pt x="1946" y="115"/>
                    <a:pt x="1855" y="145"/>
                  </a:cubicBezTo>
                  <a:cubicBezTo>
                    <a:pt x="1642" y="206"/>
                    <a:pt x="1429" y="267"/>
                    <a:pt x="1217" y="328"/>
                  </a:cubicBezTo>
                  <a:cubicBezTo>
                    <a:pt x="791" y="480"/>
                    <a:pt x="396" y="631"/>
                    <a:pt x="1" y="844"/>
                  </a:cubicBezTo>
                  <a:cubicBezTo>
                    <a:pt x="426" y="753"/>
                    <a:pt x="852" y="662"/>
                    <a:pt x="1277" y="571"/>
                  </a:cubicBezTo>
                  <a:lnTo>
                    <a:pt x="1916" y="419"/>
                  </a:lnTo>
                  <a:lnTo>
                    <a:pt x="2220" y="328"/>
                  </a:lnTo>
                  <a:cubicBezTo>
                    <a:pt x="2281" y="328"/>
                    <a:pt x="2341" y="328"/>
                    <a:pt x="2372" y="297"/>
                  </a:cubicBezTo>
                  <a:cubicBezTo>
                    <a:pt x="2433" y="297"/>
                    <a:pt x="2433" y="297"/>
                    <a:pt x="2493" y="328"/>
                  </a:cubicBezTo>
                  <a:cubicBezTo>
                    <a:pt x="2858" y="419"/>
                    <a:pt x="3253" y="662"/>
                    <a:pt x="3618" y="905"/>
                  </a:cubicBezTo>
                  <a:cubicBezTo>
                    <a:pt x="3983" y="1118"/>
                    <a:pt x="4378" y="1331"/>
                    <a:pt x="4743" y="1574"/>
                  </a:cubicBezTo>
                  <a:cubicBezTo>
                    <a:pt x="4439" y="1239"/>
                    <a:pt x="4104" y="966"/>
                    <a:pt x="3740" y="692"/>
                  </a:cubicBezTo>
                  <a:cubicBezTo>
                    <a:pt x="3375" y="449"/>
                    <a:pt x="3040" y="176"/>
                    <a:pt x="2554" y="24"/>
                  </a:cubicBezTo>
                  <a:cubicBezTo>
                    <a:pt x="2524" y="8"/>
                    <a:pt x="2486" y="1"/>
                    <a:pt x="2448" y="1"/>
                  </a:cubicBezTo>
                  <a:close/>
                </a:path>
              </a:pathLst>
            </a:custGeom>
            <a:grpFill/>
            <a:ln w="9525" cap="flat" cmpd="sng">
              <a:solidFill>
                <a:srgbClr val="92D050"/>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 name="Google Shape;1302;p64">
              <a:extLst>
                <a:ext uri="{FF2B5EF4-FFF2-40B4-BE49-F238E27FC236}">
                  <a16:creationId xmlns:a16="http://schemas.microsoft.com/office/drawing/2014/main" id="{A8E89A9C-9EE3-EFFC-6F5C-8009779FE56F}"/>
                </a:ext>
              </a:extLst>
            </p:cNvPr>
            <p:cNvSpPr/>
            <p:nvPr/>
          </p:nvSpPr>
          <p:spPr>
            <a:xfrm>
              <a:off x="2484350" y="2797825"/>
              <a:ext cx="395925" cy="241350"/>
            </a:xfrm>
            <a:custGeom>
              <a:avLst/>
              <a:gdLst/>
              <a:ahLst/>
              <a:cxnLst/>
              <a:rect l="l" t="t" r="r" b="b"/>
              <a:pathLst>
                <a:path w="15837" h="9654" extrusionOk="0">
                  <a:moveTo>
                    <a:pt x="7310" y="0"/>
                  </a:moveTo>
                  <a:cubicBezTo>
                    <a:pt x="7000" y="0"/>
                    <a:pt x="6691" y="15"/>
                    <a:pt x="6384" y="46"/>
                  </a:cubicBezTo>
                  <a:cubicBezTo>
                    <a:pt x="3952" y="259"/>
                    <a:pt x="1612" y="1475"/>
                    <a:pt x="1" y="3298"/>
                  </a:cubicBezTo>
                  <a:cubicBezTo>
                    <a:pt x="1247" y="5517"/>
                    <a:pt x="2676" y="7584"/>
                    <a:pt x="4195" y="9621"/>
                  </a:cubicBezTo>
                  <a:cubicBezTo>
                    <a:pt x="5046" y="8982"/>
                    <a:pt x="6049" y="8496"/>
                    <a:pt x="7083" y="8222"/>
                  </a:cubicBezTo>
                  <a:cubicBezTo>
                    <a:pt x="7491" y="8111"/>
                    <a:pt x="7930" y="8040"/>
                    <a:pt x="8362" y="8040"/>
                  </a:cubicBezTo>
                  <a:cubicBezTo>
                    <a:pt x="8991" y="8040"/>
                    <a:pt x="9606" y="8191"/>
                    <a:pt x="10092" y="8587"/>
                  </a:cubicBezTo>
                  <a:cubicBezTo>
                    <a:pt x="10305" y="8770"/>
                    <a:pt x="10518" y="9013"/>
                    <a:pt x="10761" y="9134"/>
                  </a:cubicBezTo>
                  <a:cubicBezTo>
                    <a:pt x="10882" y="9210"/>
                    <a:pt x="11034" y="9256"/>
                    <a:pt x="11183" y="9256"/>
                  </a:cubicBezTo>
                  <a:cubicBezTo>
                    <a:pt x="11331" y="9256"/>
                    <a:pt x="11475" y="9210"/>
                    <a:pt x="11581" y="9104"/>
                  </a:cubicBezTo>
                  <a:cubicBezTo>
                    <a:pt x="11794" y="8830"/>
                    <a:pt x="11673" y="8435"/>
                    <a:pt x="11521" y="8131"/>
                  </a:cubicBezTo>
                  <a:lnTo>
                    <a:pt x="11521" y="8131"/>
                  </a:lnTo>
                  <a:cubicBezTo>
                    <a:pt x="12068" y="8374"/>
                    <a:pt x="12493" y="8678"/>
                    <a:pt x="12858" y="9134"/>
                  </a:cubicBezTo>
                  <a:cubicBezTo>
                    <a:pt x="13061" y="9366"/>
                    <a:pt x="13319" y="9653"/>
                    <a:pt x="13632" y="9653"/>
                  </a:cubicBezTo>
                  <a:cubicBezTo>
                    <a:pt x="13648" y="9653"/>
                    <a:pt x="13663" y="9652"/>
                    <a:pt x="13679" y="9651"/>
                  </a:cubicBezTo>
                  <a:cubicBezTo>
                    <a:pt x="13922" y="9651"/>
                    <a:pt x="14104" y="9438"/>
                    <a:pt x="14165" y="9226"/>
                  </a:cubicBezTo>
                  <a:cubicBezTo>
                    <a:pt x="14256" y="9013"/>
                    <a:pt x="14256" y="8770"/>
                    <a:pt x="14195" y="8557"/>
                  </a:cubicBezTo>
                  <a:lnTo>
                    <a:pt x="14195" y="8557"/>
                  </a:lnTo>
                  <a:cubicBezTo>
                    <a:pt x="14287" y="8666"/>
                    <a:pt x="14444" y="8721"/>
                    <a:pt x="14600" y="8721"/>
                  </a:cubicBezTo>
                  <a:cubicBezTo>
                    <a:pt x="14705" y="8721"/>
                    <a:pt x="14809" y="8697"/>
                    <a:pt x="14895" y="8648"/>
                  </a:cubicBezTo>
                  <a:cubicBezTo>
                    <a:pt x="15138" y="8557"/>
                    <a:pt x="15381" y="8314"/>
                    <a:pt x="15320" y="8070"/>
                  </a:cubicBezTo>
                  <a:cubicBezTo>
                    <a:pt x="15837" y="7037"/>
                    <a:pt x="15806" y="5791"/>
                    <a:pt x="15381" y="4727"/>
                  </a:cubicBezTo>
                  <a:cubicBezTo>
                    <a:pt x="14955" y="3663"/>
                    <a:pt x="14165" y="2751"/>
                    <a:pt x="13253" y="2052"/>
                  </a:cubicBezTo>
                  <a:cubicBezTo>
                    <a:pt x="11581" y="725"/>
                    <a:pt x="9444" y="0"/>
                    <a:pt x="7310" y="0"/>
                  </a:cubicBezTo>
                  <a:close/>
                </a:path>
              </a:pathLst>
            </a:custGeom>
            <a:grpFill/>
            <a:ln w="9525" cap="flat" cmpd="sng">
              <a:solidFill>
                <a:srgbClr val="92D050"/>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5" name="Google Shape;1303;p64">
              <a:extLst>
                <a:ext uri="{FF2B5EF4-FFF2-40B4-BE49-F238E27FC236}">
                  <a16:creationId xmlns:a16="http://schemas.microsoft.com/office/drawing/2014/main" id="{0F288DF1-DAAF-BB11-F479-DBE6543822B7}"/>
                </a:ext>
              </a:extLst>
            </p:cNvPr>
            <p:cNvSpPr/>
            <p:nvPr/>
          </p:nvSpPr>
          <p:spPr>
            <a:xfrm>
              <a:off x="1328550" y="2519975"/>
              <a:ext cx="1247775" cy="1409025"/>
            </a:xfrm>
            <a:custGeom>
              <a:avLst/>
              <a:gdLst/>
              <a:ahLst/>
              <a:cxnLst/>
              <a:rect l="l" t="t" r="r" b="b"/>
              <a:pathLst>
                <a:path w="49911" h="56361" extrusionOk="0">
                  <a:moveTo>
                    <a:pt x="13294" y="1"/>
                  </a:moveTo>
                  <a:cubicBezTo>
                    <a:pt x="11776" y="1"/>
                    <a:pt x="10264" y="338"/>
                    <a:pt x="8907" y="1038"/>
                  </a:cubicBezTo>
                  <a:cubicBezTo>
                    <a:pt x="6110" y="2497"/>
                    <a:pt x="4226" y="5324"/>
                    <a:pt x="3223" y="8303"/>
                  </a:cubicBezTo>
                  <a:cubicBezTo>
                    <a:pt x="2189" y="11282"/>
                    <a:pt x="2037" y="14686"/>
                    <a:pt x="1490" y="17786"/>
                  </a:cubicBezTo>
                  <a:cubicBezTo>
                    <a:pt x="1" y="26145"/>
                    <a:pt x="1095" y="34929"/>
                    <a:pt x="4560" y="42650"/>
                  </a:cubicBezTo>
                  <a:cubicBezTo>
                    <a:pt x="6566" y="47118"/>
                    <a:pt x="9484" y="51373"/>
                    <a:pt x="13618" y="53957"/>
                  </a:cubicBezTo>
                  <a:cubicBezTo>
                    <a:pt x="16023" y="55478"/>
                    <a:pt x="18911" y="56360"/>
                    <a:pt x="21743" y="56360"/>
                  </a:cubicBezTo>
                  <a:cubicBezTo>
                    <a:pt x="23781" y="56360"/>
                    <a:pt x="25790" y="55904"/>
                    <a:pt x="27570" y="54899"/>
                  </a:cubicBezTo>
                  <a:cubicBezTo>
                    <a:pt x="30032" y="53501"/>
                    <a:pt x="31916" y="51252"/>
                    <a:pt x="34348" y="49793"/>
                  </a:cubicBezTo>
                  <a:cubicBezTo>
                    <a:pt x="36567" y="48486"/>
                    <a:pt x="39211" y="47878"/>
                    <a:pt x="41217" y="46237"/>
                  </a:cubicBezTo>
                  <a:cubicBezTo>
                    <a:pt x="44713" y="43349"/>
                    <a:pt x="45169" y="38243"/>
                    <a:pt x="47449" y="34291"/>
                  </a:cubicBezTo>
                  <a:cubicBezTo>
                    <a:pt x="48452" y="32559"/>
                    <a:pt x="49911" y="30826"/>
                    <a:pt x="49698" y="28850"/>
                  </a:cubicBezTo>
                  <a:cubicBezTo>
                    <a:pt x="49607" y="27786"/>
                    <a:pt x="49060" y="26844"/>
                    <a:pt x="48725" y="25872"/>
                  </a:cubicBezTo>
                  <a:cubicBezTo>
                    <a:pt x="48360" y="24868"/>
                    <a:pt x="48269" y="23653"/>
                    <a:pt x="48968" y="22862"/>
                  </a:cubicBezTo>
                  <a:cubicBezTo>
                    <a:pt x="46780" y="20674"/>
                    <a:pt x="44895" y="18181"/>
                    <a:pt x="43102" y="15628"/>
                  </a:cubicBezTo>
                  <a:cubicBezTo>
                    <a:pt x="42890" y="15598"/>
                    <a:pt x="42679" y="15584"/>
                    <a:pt x="42470" y="15584"/>
                  </a:cubicBezTo>
                  <a:cubicBezTo>
                    <a:pt x="40753" y="15584"/>
                    <a:pt x="39127" y="16543"/>
                    <a:pt x="37935" y="17817"/>
                  </a:cubicBezTo>
                  <a:cubicBezTo>
                    <a:pt x="36567" y="19215"/>
                    <a:pt x="35685" y="21008"/>
                    <a:pt x="34743" y="22710"/>
                  </a:cubicBezTo>
                  <a:cubicBezTo>
                    <a:pt x="31916" y="27878"/>
                    <a:pt x="28421" y="32680"/>
                    <a:pt x="24409" y="36966"/>
                  </a:cubicBezTo>
                  <a:cubicBezTo>
                    <a:pt x="23861" y="30400"/>
                    <a:pt x="23709" y="24109"/>
                    <a:pt x="24165" y="17543"/>
                  </a:cubicBezTo>
                  <a:cubicBezTo>
                    <a:pt x="24348" y="14595"/>
                    <a:pt x="24621" y="11616"/>
                    <a:pt x="23922" y="8759"/>
                  </a:cubicBezTo>
                  <a:cubicBezTo>
                    <a:pt x="23132" y="5628"/>
                    <a:pt x="21065" y="2771"/>
                    <a:pt x="18238" y="1251"/>
                  </a:cubicBezTo>
                  <a:cubicBezTo>
                    <a:pt x="16724" y="430"/>
                    <a:pt x="15005" y="1"/>
                    <a:pt x="13294" y="1"/>
                  </a:cubicBezTo>
                  <a:close/>
                </a:path>
              </a:pathLst>
            </a:custGeom>
            <a:solidFill>
              <a:srgbClr val="FFFF00"/>
            </a:solidFill>
            <a:ln w="9525" cap="flat" cmpd="sng">
              <a:solidFill>
                <a:srgbClr val="92D050"/>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26" name="Google Shape;1304;p64">
              <a:extLst>
                <a:ext uri="{FF2B5EF4-FFF2-40B4-BE49-F238E27FC236}">
                  <a16:creationId xmlns:a16="http://schemas.microsoft.com/office/drawing/2014/main" id="{1A9A44CE-9064-6D6D-6E57-4A555408AC00}"/>
                </a:ext>
              </a:extLst>
            </p:cNvPr>
            <p:cNvSpPr/>
            <p:nvPr/>
          </p:nvSpPr>
          <p:spPr>
            <a:xfrm>
              <a:off x="2406075" y="2849875"/>
              <a:ext cx="203675" cy="241675"/>
            </a:xfrm>
            <a:custGeom>
              <a:avLst/>
              <a:gdLst/>
              <a:ahLst/>
              <a:cxnLst/>
              <a:rect l="l" t="t" r="r" b="b"/>
              <a:pathLst>
                <a:path w="8147" h="9667" extrusionOk="0">
                  <a:moveTo>
                    <a:pt x="2503" y="0"/>
                  </a:moveTo>
                  <a:cubicBezTo>
                    <a:pt x="2500" y="0"/>
                    <a:pt x="2497" y="0"/>
                    <a:pt x="2493" y="1"/>
                  </a:cubicBezTo>
                  <a:cubicBezTo>
                    <a:pt x="1642" y="61"/>
                    <a:pt x="1" y="2432"/>
                    <a:pt x="1" y="2432"/>
                  </a:cubicBezTo>
                  <a:cubicBezTo>
                    <a:pt x="1606" y="5551"/>
                    <a:pt x="5534" y="9667"/>
                    <a:pt x="5864" y="9667"/>
                  </a:cubicBezTo>
                  <a:cubicBezTo>
                    <a:pt x="5865" y="9667"/>
                    <a:pt x="5866" y="9666"/>
                    <a:pt x="5867" y="9666"/>
                  </a:cubicBezTo>
                  <a:cubicBezTo>
                    <a:pt x="6171" y="9666"/>
                    <a:pt x="8056" y="8542"/>
                    <a:pt x="8117" y="8116"/>
                  </a:cubicBezTo>
                  <a:cubicBezTo>
                    <a:pt x="8147" y="7723"/>
                    <a:pt x="3352" y="0"/>
                    <a:pt x="2503" y="0"/>
                  </a:cubicBezTo>
                  <a:close/>
                </a:path>
              </a:pathLst>
            </a:custGeom>
            <a:grpFill/>
            <a:ln w="9525" cap="flat" cmpd="sng">
              <a:solidFill>
                <a:srgbClr val="92D050"/>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7" name="Google Shape;1305;p64">
              <a:extLst>
                <a:ext uri="{FF2B5EF4-FFF2-40B4-BE49-F238E27FC236}">
                  <a16:creationId xmlns:a16="http://schemas.microsoft.com/office/drawing/2014/main" id="{32EC469C-DC19-F887-A2F8-77CA5CB382C2}"/>
                </a:ext>
              </a:extLst>
            </p:cNvPr>
            <p:cNvSpPr/>
            <p:nvPr/>
          </p:nvSpPr>
          <p:spPr>
            <a:xfrm>
              <a:off x="1830850" y="1842225"/>
              <a:ext cx="570700" cy="574550"/>
            </a:xfrm>
            <a:custGeom>
              <a:avLst/>
              <a:gdLst/>
              <a:ahLst/>
              <a:cxnLst/>
              <a:rect l="l" t="t" r="r" b="b"/>
              <a:pathLst>
                <a:path w="22828" h="22982" extrusionOk="0">
                  <a:moveTo>
                    <a:pt x="11431" y="1"/>
                  </a:moveTo>
                  <a:cubicBezTo>
                    <a:pt x="11430" y="1"/>
                    <a:pt x="11429" y="1"/>
                    <a:pt x="11429" y="2"/>
                  </a:cubicBezTo>
                  <a:cubicBezTo>
                    <a:pt x="11429" y="124"/>
                    <a:pt x="4256" y="3224"/>
                    <a:pt x="4256" y="3224"/>
                  </a:cubicBezTo>
                  <a:lnTo>
                    <a:pt x="0" y="6415"/>
                  </a:lnTo>
                  <a:lnTo>
                    <a:pt x="0" y="13376"/>
                  </a:lnTo>
                  <a:cubicBezTo>
                    <a:pt x="0" y="13376"/>
                    <a:pt x="4590" y="22951"/>
                    <a:pt x="9605" y="22981"/>
                  </a:cubicBezTo>
                  <a:cubicBezTo>
                    <a:pt x="9623" y="22981"/>
                    <a:pt x="9641" y="22981"/>
                    <a:pt x="9659" y="22981"/>
                  </a:cubicBezTo>
                  <a:cubicBezTo>
                    <a:pt x="13067" y="22981"/>
                    <a:pt x="15661" y="20084"/>
                    <a:pt x="16961" y="18239"/>
                  </a:cubicBezTo>
                  <a:cubicBezTo>
                    <a:pt x="17189" y="18353"/>
                    <a:pt x="17452" y="18415"/>
                    <a:pt x="17717" y="18415"/>
                  </a:cubicBezTo>
                  <a:cubicBezTo>
                    <a:pt x="17947" y="18415"/>
                    <a:pt x="18178" y="18369"/>
                    <a:pt x="18390" y="18270"/>
                  </a:cubicBezTo>
                  <a:cubicBezTo>
                    <a:pt x="18967" y="18027"/>
                    <a:pt x="19393" y="17419"/>
                    <a:pt x="19423" y="16811"/>
                  </a:cubicBezTo>
                  <a:cubicBezTo>
                    <a:pt x="19454" y="16172"/>
                    <a:pt x="19150" y="15595"/>
                    <a:pt x="18967" y="14987"/>
                  </a:cubicBezTo>
                  <a:cubicBezTo>
                    <a:pt x="18603" y="13893"/>
                    <a:pt x="18663" y="12677"/>
                    <a:pt x="19119" y="11613"/>
                  </a:cubicBezTo>
                  <a:cubicBezTo>
                    <a:pt x="19302" y="11157"/>
                    <a:pt x="19606" y="10762"/>
                    <a:pt x="20062" y="10488"/>
                  </a:cubicBezTo>
                  <a:cubicBezTo>
                    <a:pt x="22828" y="8938"/>
                    <a:pt x="21125" y="5808"/>
                    <a:pt x="21125" y="5808"/>
                  </a:cubicBezTo>
                  <a:cubicBezTo>
                    <a:pt x="21125" y="5808"/>
                    <a:pt x="11577" y="1"/>
                    <a:pt x="11431" y="1"/>
                  </a:cubicBezTo>
                  <a:close/>
                </a:path>
              </a:pathLst>
            </a:custGeom>
            <a:grpFill/>
            <a:ln w="9525" cap="flat" cmpd="sng">
              <a:solidFill>
                <a:srgbClr val="92D050"/>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8" name="Google Shape;1306;p64">
              <a:extLst>
                <a:ext uri="{FF2B5EF4-FFF2-40B4-BE49-F238E27FC236}">
                  <a16:creationId xmlns:a16="http://schemas.microsoft.com/office/drawing/2014/main" id="{DB6BA730-6009-341F-1759-FE937978CFDD}"/>
                </a:ext>
              </a:extLst>
            </p:cNvPr>
            <p:cNvSpPr/>
            <p:nvPr/>
          </p:nvSpPr>
          <p:spPr>
            <a:xfrm>
              <a:off x="1577800" y="1530875"/>
              <a:ext cx="1133800" cy="710100"/>
            </a:xfrm>
            <a:custGeom>
              <a:avLst/>
              <a:gdLst/>
              <a:ahLst/>
              <a:cxnLst/>
              <a:rect l="l" t="t" r="r" b="b"/>
              <a:pathLst>
                <a:path w="45352" h="28404" extrusionOk="0">
                  <a:moveTo>
                    <a:pt x="17413" y="0"/>
                  </a:moveTo>
                  <a:cubicBezTo>
                    <a:pt x="16939" y="0"/>
                    <a:pt x="16464" y="28"/>
                    <a:pt x="15989" y="85"/>
                  </a:cubicBezTo>
                  <a:cubicBezTo>
                    <a:pt x="12220" y="541"/>
                    <a:pt x="8815" y="3246"/>
                    <a:pt x="7752" y="6924"/>
                  </a:cubicBezTo>
                  <a:cubicBezTo>
                    <a:pt x="7069" y="6403"/>
                    <a:pt x="6226" y="6158"/>
                    <a:pt x="5375" y="6158"/>
                  </a:cubicBezTo>
                  <a:cubicBezTo>
                    <a:pt x="4787" y="6158"/>
                    <a:pt x="4195" y="6275"/>
                    <a:pt x="3648" y="6498"/>
                  </a:cubicBezTo>
                  <a:cubicBezTo>
                    <a:pt x="2341" y="7076"/>
                    <a:pt x="1308" y="8231"/>
                    <a:pt x="730" y="9538"/>
                  </a:cubicBezTo>
                  <a:cubicBezTo>
                    <a:pt x="153" y="10875"/>
                    <a:pt x="1" y="12334"/>
                    <a:pt x="61" y="13763"/>
                  </a:cubicBezTo>
                  <a:cubicBezTo>
                    <a:pt x="122" y="15192"/>
                    <a:pt x="426" y="16651"/>
                    <a:pt x="1186" y="17866"/>
                  </a:cubicBezTo>
                  <a:cubicBezTo>
                    <a:pt x="1946" y="19082"/>
                    <a:pt x="3131" y="19994"/>
                    <a:pt x="4317" y="20815"/>
                  </a:cubicBezTo>
                  <a:cubicBezTo>
                    <a:pt x="5411" y="21575"/>
                    <a:pt x="6566" y="22304"/>
                    <a:pt x="7539" y="23246"/>
                  </a:cubicBezTo>
                  <a:cubicBezTo>
                    <a:pt x="7904" y="24098"/>
                    <a:pt x="8147" y="25009"/>
                    <a:pt x="8177" y="25952"/>
                  </a:cubicBezTo>
                  <a:cubicBezTo>
                    <a:pt x="8207" y="26499"/>
                    <a:pt x="8147" y="27046"/>
                    <a:pt x="8359" y="27563"/>
                  </a:cubicBezTo>
                  <a:cubicBezTo>
                    <a:pt x="8522" y="27995"/>
                    <a:pt x="8948" y="28403"/>
                    <a:pt x="9425" y="28403"/>
                  </a:cubicBezTo>
                  <a:cubicBezTo>
                    <a:pt x="9484" y="28403"/>
                    <a:pt x="9545" y="28397"/>
                    <a:pt x="9606" y="28383"/>
                  </a:cubicBezTo>
                  <a:cubicBezTo>
                    <a:pt x="9970" y="28292"/>
                    <a:pt x="10244" y="27958"/>
                    <a:pt x="10426" y="27623"/>
                  </a:cubicBezTo>
                  <a:cubicBezTo>
                    <a:pt x="10973" y="26712"/>
                    <a:pt x="11490" y="25708"/>
                    <a:pt x="11429" y="24645"/>
                  </a:cubicBezTo>
                  <a:cubicBezTo>
                    <a:pt x="10670" y="23824"/>
                    <a:pt x="10335" y="22608"/>
                    <a:pt x="10487" y="21484"/>
                  </a:cubicBezTo>
                  <a:cubicBezTo>
                    <a:pt x="10639" y="20359"/>
                    <a:pt x="11247" y="19295"/>
                    <a:pt x="12098" y="18566"/>
                  </a:cubicBezTo>
                  <a:cubicBezTo>
                    <a:pt x="12694" y="18017"/>
                    <a:pt x="13477" y="17619"/>
                    <a:pt x="14271" y="17619"/>
                  </a:cubicBezTo>
                  <a:cubicBezTo>
                    <a:pt x="14489" y="17619"/>
                    <a:pt x="14708" y="17649"/>
                    <a:pt x="14925" y="17714"/>
                  </a:cubicBezTo>
                  <a:cubicBezTo>
                    <a:pt x="15867" y="17988"/>
                    <a:pt x="16505" y="18961"/>
                    <a:pt x="16718" y="19933"/>
                  </a:cubicBezTo>
                  <a:cubicBezTo>
                    <a:pt x="16901" y="20906"/>
                    <a:pt x="16992" y="21848"/>
                    <a:pt x="16901" y="22821"/>
                  </a:cubicBezTo>
                  <a:cubicBezTo>
                    <a:pt x="16844" y="23304"/>
                    <a:pt x="17319" y="23708"/>
                    <a:pt x="17804" y="23708"/>
                  </a:cubicBezTo>
                  <a:cubicBezTo>
                    <a:pt x="17837" y="23708"/>
                    <a:pt x="17871" y="23706"/>
                    <a:pt x="17904" y="23702"/>
                  </a:cubicBezTo>
                  <a:cubicBezTo>
                    <a:pt x="18420" y="23672"/>
                    <a:pt x="18846" y="23277"/>
                    <a:pt x="19059" y="22821"/>
                  </a:cubicBezTo>
                  <a:cubicBezTo>
                    <a:pt x="19302" y="22395"/>
                    <a:pt x="19393" y="21879"/>
                    <a:pt x="19515" y="21392"/>
                  </a:cubicBezTo>
                  <a:cubicBezTo>
                    <a:pt x="19849" y="20055"/>
                    <a:pt x="20396" y="18778"/>
                    <a:pt x="21156" y="17623"/>
                  </a:cubicBezTo>
                  <a:cubicBezTo>
                    <a:pt x="21582" y="16955"/>
                    <a:pt x="22129" y="16316"/>
                    <a:pt x="22858" y="16012"/>
                  </a:cubicBezTo>
                  <a:cubicBezTo>
                    <a:pt x="23156" y="15887"/>
                    <a:pt x="23475" y="15829"/>
                    <a:pt x="23797" y="15829"/>
                  </a:cubicBezTo>
                  <a:cubicBezTo>
                    <a:pt x="24494" y="15829"/>
                    <a:pt x="25205" y="16102"/>
                    <a:pt x="25746" y="16559"/>
                  </a:cubicBezTo>
                  <a:cubicBezTo>
                    <a:pt x="26536" y="17167"/>
                    <a:pt x="27053" y="18140"/>
                    <a:pt x="27357" y="19113"/>
                  </a:cubicBezTo>
                  <a:cubicBezTo>
                    <a:pt x="27661" y="20085"/>
                    <a:pt x="27782" y="21088"/>
                    <a:pt x="27965" y="22091"/>
                  </a:cubicBezTo>
                  <a:cubicBezTo>
                    <a:pt x="28056" y="22639"/>
                    <a:pt x="28177" y="23186"/>
                    <a:pt x="28542" y="23581"/>
                  </a:cubicBezTo>
                  <a:cubicBezTo>
                    <a:pt x="28755" y="23885"/>
                    <a:pt x="29120" y="24067"/>
                    <a:pt x="29454" y="24098"/>
                  </a:cubicBezTo>
                  <a:cubicBezTo>
                    <a:pt x="30032" y="24888"/>
                    <a:pt x="30852" y="25496"/>
                    <a:pt x="31764" y="25769"/>
                  </a:cubicBezTo>
                  <a:cubicBezTo>
                    <a:pt x="32152" y="25884"/>
                    <a:pt x="32555" y="25940"/>
                    <a:pt x="32958" y="25940"/>
                  </a:cubicBezTo>
                  <a:cubicBezTo>
                    <a:pt x="33944" y="25940"/>
                    <a:pt x="34930" y="25605"/>
                    <a:pt x="35685" y="24979"/>
                  </a:cubicBezTo>
                  <a:cubicBezTo>
                    <a:pt x="36749" y="24067"/>
                    <a:pt x="37661" y="22456"/>
                    <a:pt x="37357" y="21119"/>
                  </a:cubicBezTo>
                  <a:cubicBezTo>
                    <a:pt x="39819" y="20359"/>
                    <a:pt x="42129" y="18869"/>
                    <a:pt x="43558" y="16711"/>
                  </a:cubicBezTo>
                  <a:cubicBezTo>
                    <a:pt x="44956" y="14553"/>
                    <a:pt x="45351" y="11696"/>
                    <a:pt x="44287" y="9325"/>
                  </a:cubicBezTo>
                  <a:cubicBezTo>
                    <a:pt x="43345" y="7253"/>
                    <a:pt x="41140" y="5752"/>
                    <a:pt x="38875" y="5752"/>
                  </a:cubicBezTo>
                  <a:cubicBezTo>
                    <a:pt x="38582" y="5752"/>
                    <a:pt x="38288" y="5778"/>
                    <a:pt x="37995" y="5830"/>
                  </a:cubicBezTo>
                  <a:cubicBezTo>
                    <a:pt x="36536" y="6103"/>
                    <a:pt x="35199" y="7015"/>
                    <a:pt x="33709" y="7137"/>
                  </a:cubicBezTo>
                  <a:cubicBezTo>
                    <a:pt x="33581" y="7148"/>
                    <a:pt x="33453" y="7154"/>
                    <a:pt x="33325" y="7154"/>
                  </a:cubicBezTo>
                  <a:cubicBezTo>
                    <a:pt x="32092" y="7154"/>
                    <a:pt x="30896" y="6640"/>
                    <a:pt x="29849" y="5951"/>
                  </a:cubicBezTo>
                  <a:cubicBezTo>
                    <a:pt x="28694" y="5191"/>
                    <a:pt x="27691" y="4249"/>
                    <a:pt x="26627" y="3398"/>
                  </a:cubicBezTo>
                  <a:cubicBezTo>
                    <a:pt x="23994" y="1350"/>
                    <a:pt x="20733" y="0"/>
                    <a:pt x="17413" y="0"/>
                  </a:cubicBezTo>
                  <a:close/>
                </a:path>
              </a:pathLst>
            </a:custGeom>
            <a:solidFill>
              <a:srgbClr val="FF0000"/>
            </a:solidFill>
            <a:ln w="9525" cap="flat" cmpd="sng">
              <a:solidFill>
                <a:srgbClr val="92D050"/>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9" name="Google Shape;1307;p64">
              <a:extLst>
                <a:ext uri="{FF2B5EF4-FFF2-40B4-BE49-F238E27FC236}">
                  <a16:creationId xmlns:a16="http://schemas.microsoft.com/office/drawing/2014/main" id="{988A5082-DAE0-0B4C-B7F5-EEC76595AEE8}"/>
                </a:ext>
              </a:extLst>
            </p:cNvPr>
            <p:cNvSpPr/>
            <p:nvPr/>
          </p:nvSpPr>
          <p:spPr>
            <a:xfrm>
              <a:off x="1578575" y="1771775"/>
              <a:ext cx="1107175" cy="326600"/>
            </a:xfrm>
            <a:custGeom>
              <a:avLst/>
              <a:gdLst/>
              <a:ahLst/>
              <a:cxnLst/>
              <a:rect l="l" t="t" r="r" b="b"/>
              <a:pathLst>
                <a:path w="44287" h="13064" extrusionOk="0">
                  <a:moveTo>
                    <a:pt x="36233" y="0"/>
                  </a:moveTo>
                  <a:cubicBezTo>
                    <a:pt x="33614" y="0"/>
                    <a:pt x="30844" y="885"/>
                    <a:pt x="28390" y="1574"/>
                  </a:cubicBezTo>
                  <a:cubicBezTo>
                    <a:pt x="24724" y="2606"/>
                    <a:pt x="21058" y="3127"/>
                    <a:pt x="17351" y="3127"/>
                  </a:cubicBezTo>
                  <a:cubicBezTo>
                    <a:pt x="15711" y="3127"/>
                    <a:pt x="14062" y="3025"/>
                    <a:pt x="12401" y="2820"/>
                  </a:cubicBezTo>
                  <a:cubicBezTo>
                    <a:pt x="9777" y="2510"/>
                    <a:pt x="7153" y="1990"/>
                    <a:pt x="4529" y="1990"/>
                  </a:cubicBezTo>
                  <a:cubicBezTo>
                    <a:pt x="4326" y="1990"/>
                    <a:pt x="4124" y="1993"/>
                    <a:pt x="3921" y="1999"/>
                  </a:cubicBezTo>
                  <a:cubicBezTo>
                    <a:pt x="2614" y="2060"/>
                    <a:pt x="1337" y="2334"/>
                    <a:pt x="61" y="2698"/>
                  </a:cubicBezTo>
                  <a:cubicBezTo>
                    <a:pt x="30" y="3154"/>
                    <a:pt x="0" y="3641"/>
                    <a:pt x="30" y="4127"/>
                  </a:cubicBezTo>
                  <a:cubicBezTo>
                    <a:pt x="91" y="5252"/>
                    <a:pt x="274" y="6376"/>
                    <a:pt x="730" y="7379"/>
                  </a:cubicBezTo>
                  <a:cubicBezTo>
                    <a:pt x="5208" y="6414"/>
                    <a:pt x="9955" y="5694"/>
                    <a:pt x="14646" y="5694"/>
                  </a:cubicBezTo>
                  <a:cubicBezTo>
                    <a:pt x="17342" y="5694"/>
                    <a:pt x="20019" y="5932"/>
                    <a:pt x="22614" y="6498"/>
                  </a:cubicBezTo>
                  <a:cubicBezTo>
                    <a:pt x="22675" y="6437"/>
                    <a:pt x="22766" y="6407"/>
                    <a:pt x="22827" y="6376"/>
                  </a:cubicBezTo>
                  <a:cubicBezTo>
                    <a:pt x="23127" y="6250"/>
                    <a:pt x="23449" y="6192"/>
                    <a:pt x="23774" y="6192"/>
                  </a:cubicBezTo>
                  <a:cubicBezTo>
                    <a:pt x="24468" y="6192"/>
                    <a:pt x="25176" y="6458"/>
                    <a:pt x="25715" y="6893"/>
                  </a:cubicBezTo>
                  <a:cubicBezTo>
                    <a:pt x="25958" y="7106"/>
                    <a:pt x="26140" y="7319"/>
                    <a:pt x="26323" y="7531"/>
                  </a:cubicBezTo>
                  <a:cubicBezTo>
                    <a:pt x="29879" y="8778"/>
                    <a:pt x="33314" y="10632"/>
                    <a:pt x="36475" y="12577"/>
                  </a:cubicBezTo>
                  <a:cubicBezTo>
                    <a:pt x="36657" y="12699"/>
                    <a:pt x="36931" y="12881"/>
                    <a:pt x="37204" y="13063"/>
                  </a:cubicBezTo>
                  <a:cubicBezTo>
                    <a:pt x="37387" y="12516"/>
                    <a:pt x="37448" y="11999"/>
                    <a:pt x="37326" y="11483"/>
                  </a:cubicBezTo>
                  <a:cubicBezTo>
                    <a:pt x="39818" y="10723"/>
                    <a:pt x="42098" y="9233"/>
                    <a:pt x="43527" y="7075"/>
                  </a:cubicBezTo>
                  <a:cubicBezTo>
                    <a:pt x="43831" y="6619"/>
                    <a:pt x="44074" y="6133"/>
                    <a:pt x="44287" y="5616"/>
                  </a:cubicBezTo>
                  <a:cubicBezTo>
                    <a:pt x="43679" y="4401"/>
                    <a:pt x="42949" y="3246"/>
                    <a:pt x="42037" y="2303"/>
                  </a:cubicBezTo>
                  <a:cubicBezTo>
                    <a:pt x="40366" y="578"/>
                    <a:pt x="38349" y="0"/>
                    <a:pt x="36233" y="0"/>
                  </a:cubicBezTo>
                  <a:close/>
                </a:path>
              </a:pathLst>
            </a:custGeom>
            <a:solidFill>
              <a:schemeClr val="accent6">
                <a:lumMod val="75000"/>
              </a:schemeClr>
            </a:solidFill>
            <a:ln w="9525" cap="flat" cmpd="sng">
              <a:solidFill>
                <a:srgbClr val="92D050"/>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630472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77061-B522-BAC3-AED5-ED75A836F046}"/>
              </a:ext>
            </a:extLst>
          </p:cNvPr>
          <p:cNvSpPr>
            <a:spLocks noGrp="1"/>
          </p:cNvSpPr>
          <p:nvPr>
            <p:ph type="title"/>
          </p:nvPr>
        </p:nvSpPr>
        <p:spPr>
          <a:xfrm>
            <a:off x="379523" y="344451"/>
            <a:ext cx="11023599" cy="1456267"/>
          </a:xfrm>
        </p:spPr>
        <p:txBody>
          <a:bodyPr/>
          <a:lstStyle/>
          <a:p>
            <a:r>
              <a:rPr lang="en-US" b="1" dirty="0">
                <a:latin typeface="Algerian" panose="04020705040A02060702" pitchFamily="82" charset="0"/>
              </a:rPr>
              <a:t>     Advantages                       Disadvantages  </a:t>
            </a:r>
            <a:endParaRPr lang="en-IN" b="1" dirty="0">
              <a:latin typeface="Algerian" panose="04020705040A02060702" pitchFamily="82" charset="0"/>
            </a:endParaRPr>
          </a:p>
        </p:txBody>
      </p:sp>
      <p:sp>
        <p:nvSpPr>
          <p:cNvPr id="3" name="Content Placeholder 2">
            <a:extLst>
              <a:ext uri="{FF2B5EF4-FFF2-40B4-BE49-F238E27FC236}">
                <a16:creationId xmlns:a16="http://schemas.microsoft.com/office/drawing/2014/main" id="{735B13ED-817B-E2B0-84AB-C644BA37BFE5}"/>
              </a:ext>
            </a:extLst>
          </p:cNvPr>
          <p:cNvSpPr>
            <a:spLocks noGrp="1"/>
          </p:cNvSpPr>
          <p:nvPr>
            <p:ph idx="1"/>
          </p:nvPr>
        </p:nvSpPr>
        <p:spPr>
          <a:xfrm>
            <a:off x="379523" y="1671550"/>
            <a:ext cx="5602177" cy="4720371"/>
          </a:xfrm>
        </p:spPr>
        <p:txBody>
          <a:bodyPr>
            <a:normAutofit lnSpcReduction="10000"/>
          </a:bodyPr>
          <a:lstStyle/>
          <a:p>
            <a:r>
              <a:rPr lang="en-US" sz="2000" b="1" dirty="0">
                <a:solidFill>
                  <a:srgbClr val="FFFF00"/>
                </a:solidFill>
              </a:rPr>
              <a:t>Accurate financial picture: </a:t>
            </a:r>
            <a:r>
              <a:rPr lang="en-US" sz="2000" dirty="0"/>
              <a:t>Tracking expenses can give companies a clear picture of their finances, so they can pay staff and vendors on time</a:t>
            </a:r>
          </a:p>
          <a:p>
            <a:r>
              <a:rPr lang="en-US" sz="2000" b="1" dirty="0">
                <a:solidFill>
                  <a:srgbClr val="FFFF00"/>
                </a:solidFill>
              </a:rPr>
              <a:t>Reduced budget overruns</a:t>
            </a:r>
            <a:r>
              <a:rPr lang="en-IN" sz="2000" b="1" dirty="0">
                <a:solidFill>
                  <a:srgbClr val="FFFF00"/>
                </a:solidFill>
              </a:rPr>
              <a:t> : </a:t>
            </a:r>
            <a:r>
              <a:rPr lang="en-IN" sz="2000" dirty="0"/>
              <a:t>Regularly analysing costs can help minimize the possibility of exceeding a budget.</a:t>
            </a:r>
          </a:p>
          <a:p>
            <a:r>
              <a:rPr lang="en-IN" sz="2000" b="1" dirty="0">
                <a:solidFill>
                  <a:srgbClr val="FFFF00"/>
                </a:solidFill>
              </a:rPr>
              <a:t>Automated reimbursement: </a:t>
            </a:r>
            <a:r>
              <a:rPr lang="en-IN" sz="2000" dirty="0"/>
              <a:t>this help employees submit reports quickly and decrease the time it takes for managers to approve them.</a:t>
            </a:r>
          </a:p>
          <a:p>
            <a:r>
              <a:rPr lang="en-IN" sz="2000" b="1" dirty="0">
                <a:solidFill>
                  <a:srgbClr val="FFFF00"/>
                </a:solidFill>
              </a:rPr>
              <a:t>Better Control: </a:t>
            </a:r>
            <a:r>
              <a:rPr lang="en-IN" sz="2000" dirty="0"/>
              <a:t>Expense trackers can help you identify unnecessary expenses and achieve financial goals</a:t>
            </a:r>
          </a:p>
          <a:p>
            <a:r>
              <a:rPr lang="en-IN" sz="2000" dirty="0"/>
              <a:t>Keeping track of expenses amount of daily, weekly, and monthly expenses</a:t>
            </a:r>
          </a:p>
          <a:p>
            <a:endParaRPr lang="en-US" dirty="0"/>
          </a:p>
        </p:txBody>
      </p:sp>
      <p:sp>
        <p:nvSpPr>
          <p:cNvPr id="5" name="TextBox 4">
            <a:extLst>
              <a:ext uri="{FF2B5EF4-FFF2-40B4-BE49-F238E27FC236}">
                <a16:creationId xmlns:a16="http://schemas.microsoft.com/office/drawing/2014/main" id="{8BA57B77-81E2-F92E-9E7C-85A5F6D0C0D4}"/>
              </a:ext>
            </a:extLst>
          </p:cNvPr>
          <p:cNvSpPr txBox="1"/>
          <p:nvPr/>
        </p:nvSpPr>
        <p:spPr>
          <a:xfrm>
            <a:off x="10186194" y="195629"/>
            <a:ext cx="1902263" cy="369332"/>
          </a:xfrm>
          <a:prstGeom prst="rect">
            <a:avLst/>
          </a:prstGeom>
          <a:noFill/>
        </p:spPr>
        <p:txBody>
          <a:bodyPr wrap="square">
            <a:spAutoFit/>
          </a:bodyPr>
          <a:lstStyle/>
          <a:p>
            <a:r>
              <a:rPr lang="en-US" b="1" dirty="0"/>
              <a:t>VAULT OF CODES</a:t>
            </a:r>
            <a:endParaRPr lang="en-IN" b="1" dirty="0"/>
          </a:p>
        </p:txBody>
      </p:sp>
      <p:sp>
        <p:nvSpPr>
          <p:cNvPr id="4" name="TextBox 3">
            <a:extLst>
              <a:ext uri="{FF2B5EF4-FFF2-40B4-BE49-F238E27FC236}">
                <a16:creationId xmlns:a16="http://schemas.microsoft.com/office/drawing/2014/main" id="{57E36121-1F8E-2AD7-4117-842063683E1C}"/>
              </a:ext>
            </a:extLst>
          </p:cNvPr>
          <p:cNvSpPr txBox="1"/>
          <p:nvPr/>
        </p:nvSpPr>
        <p:spPr>
          <a:xfrm>
            <a:off x="6281324" y="1671550"/>
            <a:ext cx="4682067" cy="2523768"/>
          </a:xfrm>
          <a:prstGeom prst="rect">
            <a:avLst/>
          </a:prstGeom>
          <a:noFill/>
        </p:spPr>
        <p:txBody>
          <a:bodyPr wrap="square" rtlCol="0">
            <a:spAutoFit/>
          </a:bodyPr>
          <a:lstStyle/>
          <a:p>
            <a:pPr marL="285750" indent="-285750">
              <a:buFont typeface="Arial" panose="020B0604020202020204" pitchFamily="34" charset="0"/>
              <a:buChar char="•"/>
            </a:pPr>
            <a:r>
              <a:rPr lang="en-US" sz="2000" b="1" dirty="0">
                <a:solidFill>
                  <a:srgbClr val="FFFF00"/>
                </a:solidFill>
              </a:rPr>
              <a:t>Expensive and time consuming: </a:t>
            </a:r>
            <a:r>
              <a:rPr lang="en-US" sz="2000" dirty="0"/>
              <a:t>Manual expense report management can be expensive and time-consuming.</a:t>
            </a:r>
          </a:p>
          <a:p>
            <a:pPr marL="285750" indent="-285750">
              <a:buFont typeface="Arial" panose="020B0604020202020204" pitchFamily="34" charset="0"/>
              <a:buChar char="•"/>
            </a:pPr>
            <a:r>
              <a:rPr lang="en-US" sz="2000" b="1" dirty="0">
                <a:solidFill>
                  <a:srgbClr val="FFFF00"/>
                </a:solidFill>
              </a:rPr>
              <a:t>Fraud and security risks: </a:t>
            </a:r>
            <a:r>
              <a:rPr lang="en-US" sz="2000" dirty="0"/>
              <a:t>Dependence on computers can lead to bigger problems, Such as hackers getting your business’s financial data</a:t>
            </a:r>
          </a:p>
          <a:p>
            <a:endParaRPr lang="en-IN" dirty="0"/>
          </a:p>
        </p:txBody>
      </p:sp>
      <p:cxnSp>
        <p:nvCxnSpPr>
          <p:cNvPr id="7" name="Straight Connector 6">
            <a:extLst>
              <a:ext uri="{FF2B5EF4-FFF2-40B4-BE49-F238E27FC236}">
                <a16:creationId xmlns:a16="http://schemas.microsoft.com/office/drawing/2014/main" id="{0CA360AC-E5E8-7EFE-4A4D-F954C19B3BB9}"/>
              </a:ext>
            </a:extLst>
          </p:cNvPr>
          <p:cNvCxnSpPr/>
          <p:nvPr/>
        </p:nvCxnSpPr>
        <p:spPr>
          <a:xfrm flipV="1">
            <a:off x="6096000" y="564961"/>
            <a:ext cx="0" cy="582696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501964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D8300-DD6F-62B2-9847-26C83C2DD460}"/>
              </a:ext>
            </a:extLst>
          </p:cNvPr>
          <p:cNvSpPr>
            <a:spLocks noGrp="1"/>
          </p:cNvSpPr>
          <p:nvPr>
            <p:ph type="title"/>
          </p:nvPr>
        </p:nvSpPr>
        <p:spPr>
          <a:xfrm>
            <a:off x="636587" y="304799"/>
            <a:ext cx="10131425" cy="1456267"/>
          </a:xfrm>
        </p:spPr>
        <p:txBody>
          <a:bodyPr>
            <a:normAutofit/>
          </a:bodyPr>
          <a:lstStyle/>
          <a:p>
            <a:r>
              <a:rPr lang="en-US" sz="4000" b="1" dirty="0">
                <a:latin typeface="Algerian" panose="04020705040A02060702" pitchFamily="82" charset="0"/>
                <a:cs typeface="Times New Roman" panose="02020603050405020304" pitchFamily="18" charset="0"/>
              </a:rPr>
              <a:t>Benefits of using an Expense Tracker</a:t>
            </a:r>
            <a:endParaRPr lang="en-IN" sz="4000" b="1" dirty="0">
              <a:latin typeface="Algerian" panose="04020705040A02060702" pitchFamily="82"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1C76B02-954D-91B8-337F-570072EA0F6D}"/>
              </a:ext>
            </a:extLst>
          </p:cNvPr>
          <p:cNvSpPr>
            <a:spLocks noGrp="1"/>
          </p:cNvSpPr>
          <p:nvPr>
            <p:ph idx="1"/>
          </p:nvPr>
        </p:nvSpPr>
        <p:spPr>
          <a:xfrm>
            <a:off x="431801" y="1947334"/>
            <a:ext cx="10540999" cy="4106333"/>
          </a:xfrm>
        </p:spPr>
        <p:txBody>
          <a:bodyPr>
            <a:normAutofit/>
          </a:bodyPr>
          <a:lstStyle/>
          <a:p>
            <a:r>
              <a:rPr lang="en-US" sz="2800" dirty="0"/>
              <a:t>Using an Expense tracker provides benefits such as improved financial discipline, better control over spending, and the ability to identify potential savings.</a:t>
            </a:r>
          </a:p>
          <a:p>
            <a:r>
              <a:rPr lang="en-US" sz="2800" b="1" dirty="0">
                <a:solidFill>
                  <a:srgbClr val="FFFF00"/>
                </a:solidFill>
              </a:rPr>
              <a:t>Limitations: </a:t>
            </a:r>
            <a:r>
              <a:rPr lang="en-US" sz="2800" dirty="0"/>
              <a:t>Expense trackers may have limitations such as the need for manual entry of expenses and the potential for data entry errors.</a:t>
            </a:r>
          </a:p>
          <a:p>
            <a:r>
              <a:rPr lang="en-US" sz="2800" b="1" dirty="0">
                <a:solidFill>
                  <a:srgbClr val="FFFF00"/>
                </a:solidFill>
              </a:rPr>
              <a:t>Challenges: </a:t>
            </a:r>
            <a:r>
              <a:rPr lang="en-US" sz="2800" dirty="0"/>
              <a:t>some challenges of using an expense tracker include the initial setup and learning curve, as well as the need for consistent usage to derive accurate insights</a:t>
            </a:r>
            <a:endParaRPr lang="en-IN" sz="2800" dirty="0"/>
          </a:p>
        </p:txBody>
      </p:sp>
      <p:sp>
        <p:nvSpPr>
          <p:cNvPr id="5" name="TextBox 4">
            <a:extLst>
              <a:ext uri="{FF2B5EF4-FFF2-40B4-BE49-F238E27FC236}">
                <a16:creationId xmlns:a16="http://schemas.microsoft.com/office/drawing/2014/main" id="{3D2EFD7E-B41D-A452-68C7-1A436B2261EA}"/>
              </a:ext>
            </a:extLst>
          </p:cNvPr>
          <p:cNvSpPr txBox="1"/>
          <p:nvPr/>
        </p:nvSpPr>
        <p:spPr>
          <a:xfrm>
            <a:off x="10306050" y="120133"/>
            <a:ext cx="1790700" cy="369332"/>
          </a:xfrm>
          <a:prstGeom prst="rect">
            <a:avLst/>
          </a:prstGeom>
          <a:noFill/>
        </p:spPr>
        <p:txBody>
          <a:bodyPr wrap="square">
            <a:spAutoFit/>
          </a:bodyPr>
          <a:lstStyle/>
          <a:p>
            <a:r>
              <a:rPr lang="en-US" b="1" dirty="0"/>
              <a:t>VAULT OF CODES</a:t>
            </a:r>
            <a:endParaRPr lang="en-IN" b="1" dirty="0"/>
          </a:p>
        </p:txBody>
      </p:sp>
    </p:spTree>
    <p:extLst>
      <p:ext uri="{BB962C8B-B14F-4D97-AF65-F5344CB8AC3E}">
        <p14:creationId xmlns:p14="http://schemas.microsoft.com/office/powerpoint/2010/main" val="2630856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FA48B-4703-7EC3-0171-A4699CD32AF4}"/>
              </a:ext>
            </a:extLst>
          </p:cNvPr>
          <p:cNvSpPr>
            <a:spLocks noGrp="1"/>
          </p:cNvSpPr>
          <p:nvPr>
            <p:ph type="title"/>
          </p:nvPr>
        </p:nvSpPr>
        <p:spPr>
          <a:xfrm>
            <a:off x="801687" y="270769"/>
            <a:ext cx="10131425" cy="1456267"/>
          </a:xfrm>
        </p:spPr>
        <p:txBody>
          <a:bodyPr/>
          <a:lstStyle/>
          <a:p>
            <a:r>
              <a:rPr lang="en-US" b="1" dirty="0">
                <a:latin typeface="Algerian" panose="04020705040A02060702" pitchFamily="82" charset="0"/>
              </a:rPr>
              <a:t>Future scope </a:t>
            </a:r>
            <a:endParaRPr lang="en-IN" b="1" dirty="0">
              <a:latin typeface="Algerian" panose="04020705040A02060702" pitchFamily="82" charset="0"/>
            </a:endParaRPr>
          </a:p>
        </p:txBody>
      </p:sp>
      <p:sp>
        <p:nvSpPr>
          <p:cNvPr id="3" name="Content Placeholder 2">
            <a:extLst>
              <a:ext uri="{FF2B5EF4-FFF2-40B4-BE49-F238E27FC236}">
                <a16:creationId xmlns:a16="http://schemas.microsoft.com/office/drawing/2014/main" id="{9774CFA2-5387-1209-14B9-C5535CD0A25D}"/>
              </a:ext>
            </a:extLst>
          </p:cNvPr>
          <p:cNvSpPr>
            <a:spLocks noGrp="1"/>
          </p:cNvSpPr>
          <p:nvPr>
            <p:ph idx="1"/>
          </p:nvPr>
        </p:nvSpPr>
        <p:spPr>
          <a:xfrm>
            <a:off x="685801" y="1519766"/>
            <a:ext cx="10363199" cy="4728633"/>
          </a:xfrm>
        </p:spPr>
        <p:txBody>
          <a:bodyPr>
            <a:normAutofit/>
          </a:bodyPr>
          <a:lstStyle/>
          <a:p>
            <a:r>
              <a:rPr lang="en-US" sz="2400" b="1" dirty="0">
                <a:solidFill>
                  <a:srgbClr val="FFFF00"/>
                </a:solidFill>
              </a:rPr>
              <a:t>Potential Enhancements: </a:t>
            </a:r>
            <a:r>
              <a:rPr lang="en-US" sz="2400" dirty="0"/>
              <a:t>The Expense Tracker has room for potential enhancements such as automated expense tracking, integration with financial institutions, and advanced reporting features.</a:t>
            </a:r>
          </a:p>
          <a:p>
            <a:endParaRPr lang="en-US" sz="2400" dirty="0"/>
          </a:p>
          <a:p>
            <a:r>
              <a:rPr lang="en-US" sz="2400" b="1" dirty="0">
                <a:solidFill>
                  <a:srgbClr val="FFFF00"/>
                </a:solidFill>
              </a:rPr>
              <a:t>Integration with other tools: </a:t>
            </a:r>
            <a:r>
              <a:rPr lang="en-US" sz="2400" dirty="0"/>
              <a:t>Integration with other tools and platforms, such as accounting software and payment platforms, can provide users with a seamless financial management experience.</a:t>
            </a:r>
          </a:p>
          <a:p>
            <a:endParaRPr lang="en-US" sz="2400" dirty="0"/>
          </a:p>
          <a:p>
            <a:r>
              <a:rPr lang="en-US" sz="2400" b="1" dirty="0">
                <a:solidFill>
                  <a:srgbClr val="FFFF00"/>
                </a:solidFill>
              </a:rPr>
              <a:t>Artificial intelligence: </a:t>
            </a:r>
            <a:r>
              <a:rPr lang="en-US" sz="2400" dirty="0"/>
              <a:t>The use of artificial intelligence can further enhance</a:t>
            </a:r>
            <a:r>
              <a:rPr lang="en-IN" sz="2400" dirty="0"/>
              <a:t> the expense tracker by providing personalized financial insights and recommendations based on user data</a:t>
            </a:r>
            <a:endParaRPr lang="en-US" sz="2400" dirty="0"/>
          </a:p>
        </p:txBody>
      </p:sp>
      <p:sp>
        <p:nvSpPr>
          <p:cNvPr id="5" name="TextBox 4">
            <a:extLst>
              <a:ext uri="{FF2B5EF4-FFF2-40B4-BE49-F238E27FC236}">
                <a16:creationId xmlns:a16="http://schemas.microsoft.com/office/drawing/2014/main" id="{29AF01B3-13B8-6211-CB4F-9F7039356D9D}"/>
              </a:ext>
            </a:extLst>
          </p:cNvPr>
          <p:cNvSpPr txBox="1"/>
          <p:nvPr/>
        </p:nvSpPr>
        <p:spPr>
          <a:xfrm>
            <a:off x="10226129" y="86103"/>
            <a:ext cx="1965871" cy="369332"/>
          </a:xfrm>
          <a:prstGeom prst="rect">
            <a:avLst/>
          </a:prstGeom>
          <a:noFill/>
        </p:spPr>
        <p:txBody>
          <a:bodyPr wrap="square">
            <a:spAutoFit/>
          </a:bodyPr>
          <a:lstStyle/>
          <a:p>
            <a:r>
              <a:rPr lang="en-US" b="1" dirty="0"/>
              <a:t>VAULT OF CODES</a:t>
            </a:r>
            <a:endParaRPr lang="en-IN" b="1" dirty="0"/>
          </a:p>
        </p:txBody>
      </p:sp>
    </p:spTree>
    <p:extLst>
      <p:ext uri="{BB962C8B-B14F-4D97-AF65-F5344CB8AC3E}">
        <p14:creationId xmlns:p14="http://schemas.microsoft.com/office/powerpoint/2010/main" val="6853946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docProps/app.xml><?xml version="1.0" encoding="utf-8"?>
<Properties xmlns="http://schemas.openxmlformats.org/officeDocument/2006/extended-properties" xmlns:vt="http://schemas.openxmlformats.org/officeDocument/2006/docPropsVTypes">
  <Template>Celestial</Template>
  <TotalTime>1134</TotalTime>
  <Words>1481</Words>
  <Application>Microsoft Office PowerPoint</Application>
  <PresentationFormat>Widescreen</PresentationFormat>
  <Paragraphs>104</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Adobe Garamond Pro</vt:lpstr>
      <vt:lpstr>Algerian</vt:lpstr>
      <vt:lpstr>Arial</vt:lpstr>
      <vt:lpstr>Calibri</vt:lpstr>
      <vt:lpstr>Calibri Light</vt:lpstr>
      <vt:lpstr>Wingdings</vt:lpstr>
      <vt:lpstr>Celestial</vt:lpstr>
      <vt:lpstr>EXPENSE TRACKER PROJECT WITH  Python PROGRAMMING</vt:lpstr>
      <vt:lpstr>Agenda</vt:lpstr>
      <vt:lpstr>Introduction </vt:lpstr>
      <vt:lpstr>Working : overview of the Expense tracker project</vt:lpstr>
      <vt:lpstr>Working : overview of the Expense tracker project</vt:lpstr>
      <vt:lpstr>Uses</vt:lpstr>
      <vt:lpstr>     Advantages                       Disadvantages  </vt:lpstr>
      <vt:lpstr>Benefits of using an Expense Tracker</vt:lpstr>
      <vt:lpstr>Future scope </vt:lpstr>
      <vt:lpstr>security</vt:lpstr>
      <vt:lpstr>User interface</vt:lpstr>
      <vt:lpstr>Data Analysis </vt:lpstr>
      <vt:lpstr>integration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Functions &amp; Modules AND Data Manipulation in Python</dc:title>
  <dc:creator>himanth kumar</dc:creator>
  <cp:lastModifiedBy>himanth kumar</cp:lastModifiedBy>
  <cp:revision>30</cp:revision>
  <dcterms:created xsi:type="dcterms:W3CDTF">2023-10-07T05:20:05Z</dcterms:created>
  <dcterms:modified xsi:type="dcterms:W3CDTF">2023-10-27T08:07:47Z</dcterms:modified>
</cp:coreProperties>
</file>