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Super Store Analysis Report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b="0" i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Created By-Usama Mogal</a:t>
            </a:r>
            <a:endParaRPr b="0" i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Mentor-Ashwini Hambarde</a:t>
            </a:r>
            <a:endParaRPr/>
          </a:p>
        </p:txBody>
      </p:sp>
      <p:pic>
        <p:nvPicPr>
          <p:cNvPr id="86" name="Google Shape;86;p13" descr="Business Administration: Data Analytics | Mercy Colle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254"/>
                </a:srgbClr>
              </a:gs>
              <a:gs pos="24000">
                <a:srgbClr val="000000">
                  <a:alpha val="97254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Superstore Sales Analysis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630816" y="5654351"/>
            <a:ext cx="34336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–</a:t>
            </a:r>
            <a:r>
              <a:rPr lang="en-US" sz="1800" dirty="0">
                <a:solidFill>
                  <a:schemeClr val="lt1"/>
                </a:solidFill>
                <a:ea typeface="Calibri"/>
              </a:rPr>
              <a:t>Deepak Jadhav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 -Ashwini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Hambarde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61054" y="998376"/>
            <a:ext cx="10834400" cy="53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Title </a:t>
            </a:r>
            <a:r>
              <a:rPr lang="en-US" sz="2000"/>
              <a:t>: Superstore Sales Analysis 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Technology:</a:t>
            </a:r>
            <a:r>
              <a:rPr lang="en-US" sz="2000"/>
              <a:t> Business Intelligence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Software Used: </a:t>
            </a:r>
            <a:r>
              <a:rPr lang="en-US" sz="2000"/>
              <a:t>Tableau Public, Tableau cloud, Excel</a:t>
            </a:r>
            <a:endParaRPr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Workflow</a:t>
            </a:r>
            <a:r>
              <a:rPr lang="en-US" sz="2000"/>
              <a:t> 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46966" y="4683579"/>
            <a:ext cx="152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652160" y="4646644"/>
            <a:ext cx="12394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35086" y="4637309"/>
            <a:ext cx="1439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data engine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300424" y="4649132"/>
            <a:ext cx="1439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development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075968" y="4646644"/>
            <a:ext cx="1439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Publishing Dashboard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>
            <a:endCxn id="96" idx="2"/>
          </p:cNvCxnSpPr>
          <p:nvPr/>
        </p:nvCxnSpPr>
        <p:spPr>
          <a:xfrm>
            <a:off x="2855226" y="4203440"/>
            <a:ext cx="992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676400" y="1267634"/>
            <a:ext cx="10515600" cy="52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Targeted Audience : </a:t>
            </a:r>
            <a:r>
              <a:rPr lang="en-US" sz="2000"/>
              <a:t>Retail ,Super store manager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Functionality :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KPI : </a:t>
            </a:r>
            <a:r>
              <a:rPr lang="en-US" sz="1600"/>
              <a:t>Overall Sales, Profit, Discount, Quantity sold, Total orders, returns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Trend Analysis: </a:t>
            </a:r>
            <a:r>
              <a:rPr lang="en-US" sz="1600"/>
              <a:t>Month wise Sales ,Profit ,Profit ratio, Average days to ship analysis for selected date range</a:t>
            </a:r>
            <a:endParaRPr sz="1600"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Dynamic Graph: 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Bar graph representation for user selected X and Y axis.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Bar graph representation for region wise Order delivered and Order returned.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Trend analysis for month wise Product ordered and returned for selected region.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472682" y="1474236"/>
            <a:ext cx="10515600" cy="52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Prescriptive Analysis: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b="1"/>
              <a:t>Map visuals : </a:t>
            </a:r>
            <a:r>
              <a:rPr lang="en-US" sz="1600"/>
              <a:t>Shows insight as which country need to take action to achieve profit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b="1"/>
              <a:t>Trend analysis</a:t>
            </a:r>
            <a:r>
              <a:rPr lang="en-US" sz="2000"/>
              <a:t>: </a:t>
            </a:r>
            <a:r>
              <a:rPr lang="en-US" sz="1600"/>
              <a:t>Shows insight for annual growth in percentage for Month over month analysis 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b="1"/>
              <a:t>Bar chart: </a:t>
            </a:r>
            <a:r>
              <a:rPr lang="en-US" sz="1600"/>
              <a:t>Shows insight for Top profitable products and Bottom non profitable products.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4664903" y="2309567"/>
            <a:ext cx="2862194" cy="54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0480" lvl="0" indent="0" algn="just" rtl="0">
              <a:lnSpc>
                <a:spcPct val="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</a:p>
          <a:p>
            <a:pPr marL="0" marR="30480" lvl="0" indent="0" algn="just" rtl="0">
              <a:lnSpc>
                <a:spcPct val="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</a:t>
            </a:r>
            <a:endParaRPr sz="4000" b="1" dirty="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 Report</dc:title>
  <dc:creator>DELL</dc:creator>
  <cp:lastModifiedBy>DELL</cp:lastModifiedBy>
  <cp:revision>3</cp:revision>
  <dcterms:modified xsi:type="dcterms:W3CDTF">2024-08-26T04:27:31Z</dcterms:modified>
</cp:coreProperties>
</file>