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63" r:id="rId4"/>
    <p:sldId id="259" r:id="rId5"/>
    <p:sldId id="265" r:id="rId6"/>
    <p:sldId id="260" r:id="rId7"/>
    <p:sldId id="262" r:id="rId8"/>
    <p:sldId id="266" r:id="rId9"/>
    <p:sldId id="271" r:id="rId10"/>
    <p:sldId id="256" r:id="rId11"/>
    <p:sldId id="268" r:id="rId12"/>
    <p:sldId id="273" r:id="rId13"/>
    <p:sldId id="274" r:id="rId14"/>
    <p:sldId id="269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B81AE-5A14-47F4-B439-FBF4634C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A1E3C-7130-4AAE-AD6D-0519B1F1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19560-1CFB-4485-BE04-15C5EBD7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6" y="643467"/>
            <a:ext cx="10316788" cy="5571065"/>
          </a:xfrm>
          <a:prstGeom prst="rect">
            <a:avLst/>
          </a:prstGeom>
          <a:ln>
            <a:noFill/>
          </a:ln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C7552-B455-408E-BC8E-216DABAC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10CD5-052F-4C1E-A03E-7AE0E750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5"/>
            <a:ext cx="12192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592A1-338F-4130-8F0B-E312D74C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0DC9-056D-453B-A50E-8F7067F9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2" y="643467"/>
            <a:ext cx="10037956" cy="5571065"/>
          </a:xfrm>
          <a:prstGeom prst="rect">
            <a:avLst/>
          </a:prstGeom>
          <a:ln>
            <a:noFill/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03BFF-15F8-484E-8B18-DCC45AA3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" y="1101884"/>
            <a:ext cx="5895975" cy="338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F6239-0BAD-41A3-96C3-478E2522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5" y="2464669"/>
            <a:ext cx="516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3707B-5DFD-4F2C-9C75-81223BCC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" y="512759"/>
            <a:ext cx="636270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F0169-8DC0-4B8C-AF09-E5499EE5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2537258"/>
            <a:ext cx="11490960" cy="39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00ABF-6D1B-4906-912F-756871CAEAFF}"/>
              </a:ext>
            </a:extLst>
          </p:cNvPr>
          <p:cNvSpPr txBox="1"/>
          <p:nvPr/>
        </p:nvSpPr>
        <p:spPr>
          <a:xfrm>
            <a:off x="2733773" y="1567832"/>
            <a:ext cx="7239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4000" b="1" u="sng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MDM HUB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BATCH VIEWER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BATCH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EXECUTING BATCH JOB and BATCH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AUTOMATING &amp; SCHEDULING BATCH GROUP</a:t>
            </a:r>
          </a:p>
        </p:txBody>
      </p:sp>
    </p:spTree>
    <p:extLst>
      <p:ext uri="{BB962C8B-B14F-4D97-AF65-F5344CB8AC3E}">
        <p14:creationId xmlns:p14="http://schemas.microsoft.com/office/powerpoint/2010/main" val="89079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1A103-28D8-488B-8BCE-6B270D97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15DCD-ACFF-4CF4-A4C3-E6735B98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74917"/>
            <a:ext cx="10905066" cy="2508164"/>
          </a:xfrm>
          <a:prstGeom prst="rect">
            <a:avLst/>
          </a:prstGeom>
          <a:ln>
            <a:noFill/>
          </a:ln>
        </p:spPr>
      </p:pic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F99C3-71CF-449F-A064-1E2732D13D3E}"/>
              </a:ext>
            </a:extLst>
          </p:cNvPr>
          <p:cNvSpPr txBox="1"/>
          <p:nvPr/>
        </p:nvSpPr>
        <p:spPr>
          <a:xfrm>
            <a:off x="1605280" y="1595120"/>
            <a:ext cx="826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		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Batch Viewer</a:t>
            </a:r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5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F1B5C-0BB1-485D-B691-3766F427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02" y="643467"/>
            <a:ext cx="7631596" cy="5571065"/>
          </a:xfrm>
          <a:prstGeom prst="rect">
            <a:avLst/>
          </a:prstGeom>
          <a:ln>
            <a:noFill/>
          </a:ln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FB779-A29D-4CB3-9762-B63C1A4F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38400"/>
            <a:ext cx="10896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9F617-05C8-4B70-8743-8CFAE36F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24025"/>
            <a:ext cx="10896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F99C3-71CF-449F-A064-1E2732D13D3E}"/>
              </a:ext>
            </a:extLst>
          </p:cNvPr>
          <p:cNvSpPr txBox="1"/>
          <p:nvPr/>
        </p:nvSpPr>
        <p:spPr>
          <a:xfrm>
            <a:off x="1605280" y="1595120"/>
            <a:ext cx="826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		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Batch Group</a:t>
            </a:r>
            <a:r>
              <a:rPr 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3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28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18</cp:revision>
  <dcterms:created xsi:type="dcterms:W3CDTF">2022-10-20T12:41:46Z</dcterms:created>
  <dcterms:modified xsi:type="dcterms:W3CDTF">2023-02-25T13:26:22Z</dcterms:modified>
</cp:coreProperties>
</file>