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26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4" r:id="rId12"/>
    <p:sldId id="361" r:id="rId13"/>
    <p:sldId id="362" r:id="rId14"/>
    <p:sldId id="363" r:id="rId15"/>
    <p:sldId id="365" r:id="rId16"/>
    <p:sldId id="366" r:id="rId17"/>
    <p:sldId id="367" r:id="rId18"/>
    <p:sldId id="3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BEE9-AD36-40ED-AF4F-F4745C99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525F9-FF6E-4C69-BA01-DB9963AAB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C38A-C9B2-46EB-9CA9-289E7A8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9C90-DDD5-4A93-9B65-BA7C05F1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028C2-3AC9-4A30-ABB7-2C05A836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2C9D-A252-4654-89F4-3A9AB968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1F66D-38A8-4A5A-900E-36508BA7F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E693-9055-4AFB-9CB1-7D900783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00F77-E381-4126-9FE8-C4AFEA87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F873-D7B1-44E7-AB23-5DC69F95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4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2D7A-35B1-4C23-A31E-AB90692CA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06157-11DC-4285-BFF0-3E17618CD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5D9B0-3547-44A4-ADBE-BC0EF7CA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52FD-D219-46A8-8C78-A8A8C1EB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C2D3-D560-4D00-BEB4-1C80819F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2BA0-D049-48BF-9DE6-2E829807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52FC-1D50-47D2-A660-CE1EA6D4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F84A-39C2-4CB0-B9A3-37D58148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C755-4027-4313-A4E0-6E008995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87F7-046C-42AB-BB90-619AD62F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6A87-26A9-4974-99E4-6A6E6EE4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1A72-49CA-465B-A022-741A6C17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FF72-1A3F-47F3-9AED-BE530FD8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7257E-59EF-4479-8C83-F39B326F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D61E3-84EB-4B5D-A464-F6F2BD47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9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BFC9-919E-4D9A-A43D-F0D8C74E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7769-01B5-4510-8D1F-2B4A72010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462E6-784F-4C44-9637-21EA24BB3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869A1-E7A7-47EC-B0B5-F4FB81CE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0603D-B95D-416F-9A81-51E1CF0E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D669B-76F5-4825-B3CC-EC08E5F6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0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8E40-F243-491F-B15B-9FAD3B70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78BC-A566-43D5-B4DB-43B86722B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E70FB-4422-4201-A38E-5DA70F0EA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BD2FE-963D-4F6B-916B-5E3F7C4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99F40-8215-483E-BCA7-ED4E946EC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F2630-C15A-4CFE-B133-7157DADF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C6B5F-39E1-4934-9A1C-D2FF4359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9090E-9EAA-4D1F-9CE5-538FA8F2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4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B99D-2250-4181-A36F-B3A09527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DD004-0C0F-473C-97B1-264E64FE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2FFEC-420B-44D6-B2CA-D0AA1B9D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BC830-E7AD-489F-98C3-6F625B6B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4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092C2-0471-4368-A320-31415B9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6C0DD-CAFD-4E69-8759-7E6EFAD4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46BB5-797D-49C6-B834-D53CC4A1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31BE-C038-46BE-B15E-4B2B59CB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9715-A8E8-4E8B-838E-7B19D059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5508B-4D90-4E18-AB1F-943F239B1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50F-E189-4121-B229-41D4751C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78E0A-54C8-4B24-94D5-54DFB6EA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061EA-BEDD-4435-88BD-A7A70AC2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2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840E-B031-462D-89A8-C9C8EC51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BFEA0-90C2-4D6D-83C7-8D8EDAE56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A45DA-CDD7-4375-855F-2A91FE01E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8271-E808-40EB-B8B1-9482B789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3E6B6-CFBA-42A8-BE12-122FA0FA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1E528-9164-4A25-84F6-0988B3BA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2C9CC-6EF1-4F04-92D8-77E4F4E0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19F54-35FA-4B2A-A2D6-88C796CB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634B0-B9E7-48D2-9626-0E039650F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1026-DABD-4864-9A07-9A277E243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D7243-8D77-491B-9C94-D7F723116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0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68507B-24C3-4ACF-8E74-505A962E5550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MDM EBF: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Emergency Bug Fix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&amp;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RollBack</a:t>
            </a:r>
            <a:endParaRPr lang="en-US" sz="3600" b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2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EBF: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Use Following Parameter to Run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EBFInstallerSetup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5B1446-B15B-4456-AEA6-8A19E2791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3" y="1741068"/>
            <a:ext cx="115252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6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EBF: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Default Master Schema will be assigned to the user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CA30B0-138E-4BBF-8AA7-69C65426B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414" y="3221076"/>
            <a:ext cx="7553540" cy="2962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179A40-1F34-440C-BD77-95AB05C31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4587"/>
            <a:ext cx="47815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4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EBF: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Check Hub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Server  EBFInstallSetup.log file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FB8E8F-1752-434C-A577-4872B8066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1573996"/>
            <a:ext cx="6467475" cy="52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1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EBF: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Similarly Run in Cleanse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 Cleanse Server just give DB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You will see deployment is successful and you can check log files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73E888-996F-45A8-8CBB-BF506FE29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2" y="1822348"/>
            <a:ext cx="5581650" cy="215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EE2406-B622-4D98-9B19-3C3E2BE65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587" y="1822348"/>
            <a:ext cx="68484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2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EBF: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You can Check version info to confirm EBF installation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BB623-06FD-40A5-BA4E-A06B89C5B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61" y="1799837"/>
            <a:ext cx="57340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2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EBF ROLLBACK: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7D2C0C-5B4B-4605-B560-881695BEF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583" y="1573996"/>
            <a:ext cx="8315325" cy="52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0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EBF ROLLBACK: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Change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RollBack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= 1 in input property file in both hub and cleanse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D7D29-D7E6-43F2-872F-0B7F4A1C9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9" y="1655276"/>
            <a:ext cx="5953125" cy="2124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B821C0-E408-46F2-B050-C0AAC2D6B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69" y="4137575"/>
            <a:ext cx="6448425" cy="2362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E831E2-58C8-4F45-9CB4-055F83068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578" y="4380191"/>
            <a:ext cx="66770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56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EBF ROLLBACK: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Run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patchInstallsetup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script to apply the config changes before EBF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Run in both Hub and Cleanse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5F1C9E-89EC-497C-97AD-00E33A925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84" y="1700979"/>
            <a:ext cx="7305675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36E137-6AB8-4587-BD88-B8ED4D825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872" y="3563332"/>
            <a:ext cx="6457950" cy="321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91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EBF ROLLBACK: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Check in Version info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Earlier EBF info should have been removed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D12B47-8294-43D7-81DB-16E650D18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649" y="2026517"/>
            <a:ext cx="72390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9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D036F2C-0CF4-4B11-BD88-5FB7079A6D79}"/>
              </a:ext>
            </a:extLst>
          </p:cNvPr>
          <p:cNvSpPr txBox="1"/>
          <p:nvPr/>
        </p:nvSpPr>
        <p:spPr>
          <a:xfrm>
            <a:off x="3577553" y="1767997"/>
            <a:ext cx="527901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4000" b="1" u="sng" dirty="0"/>
              <a:t>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EBF Pre-</a:t>
            </a:r>
            <a:r>
              <a:rPr lang="en-US" sz="2800" dirty="0" err="1"/>
              <a:t>Requisit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Apply EBF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Rollback EBF</a:t>
            </a:r>
          </a:p>
        </p:txBody>
      </p:sp>
    </p:spTree>
    <p:extLst>
      <p:ext uri="{BB962C8B-B14F-4D97-AF65-F5344CB8AC3E}">
        <p14:creationId xmlns:p14="http://schemas.microsoft.com/office/powerpoint/2010/main" val="50141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EBF: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Share MDM Hub Report with GCS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Based on Hub Report – DB, App Server, OS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etc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GCS will share the EBF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7E86A1-B93B-438F-A54C-B068DDAD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251" y="2044438"/>
            <a:ext cx="81724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0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EBF: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Review the property file and change values accordingly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081DD-DC05-45CC-8E1B-A2DA8370B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728" y="1592263"/>
            <a:ext cx="6867525" cy="525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EBF: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Input.properties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Same setup do for cleanse EBF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37E662-1920-421A-8F35-49DDBB9A0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83" y="1741068"/>
            <a:ext cx="4838700" cy="1657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36D341-7BDD-4F5A-9C71-5830504ED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70" y="3492632"/>
            <a:ext cx="4371975" cy="1238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E8F31E-5073-423C-A950-DFF35229A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13" y="4950301"/>
            <a:ext cx="4371975" cy="1590675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CF1B52D3-86C4-4280-B306-BF31838D7879}"/>
              </a:ext>
            </a:extLst>
          </p:cNvPr>
          <p:cNvSpPr/>
          <p:nvPr/>
        </p:nvSpPr>
        <p:spPr>
          <a:xfrm>
            <a:off x="4430745" y="4521823"/>
            <a:ext cx="2048626" cy="8484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 File and install script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D74D0AD5-6AFD-4E12-85E9-7D7A18CA253C}"/>
              </a:ext>
            </a:extLst>
          </p:cNvPr>
          <p:cNvSpPr/>
          <p:nvPr/>
        </p:nvSpPr>
        <p:spPr>
          <a:xfrm>
            <a:off x="4064428" y="2496116"/>
            <a:ext cx="2516889" cy="127733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EBF for both hub and cleanse 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653CD4-DBA2-4A96-BE6E-E4A786DCA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666" y="4451424"/>
            <a:ext cx="5600700" cy="2190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AC90A5-2469-4440-823F-C250B0A95C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4666" y="1916851"/>
            <a:ext cx="5505450" cy="1857375"/>
          </a:xfrm>
          <a:prstGeom prst="rect">
            <a:avLst/>
          </a:prstGeom>
        </p:spPr>
      </p:pic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E685B7B6-AF3A-478D-B91F-22E4E629CB66}"/>
              </a:ext>
            </a:extLst>
          </p:cNvPr>
          <p:cNvSpPr/>
          <p:nvPr/>
        </p:nvSpPr>
        <p:spPr>
          <a:xfrm>
            <a:off x="8738647" y="1269581"/>
            <a:ext cx="1454415" cy="157595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ROLLBACK = 0 to install EBF</a:t>
            </a:r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FB30FDEC-F845-4DC0-9E34-B5710F4E8B37}"/>
              </a:ext>
            </a:extLst>
          </p:cNvPr>
          <p:cNvSpPr/>
          <p:nvPr/>
        </p:nvSpPr>
        <p:spPr>
          <a:xfrm>
            <a:off x="8891047" y="3590146"/>
            <a:ext cx="1454415" cy="157595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ROLLBACK = 1 to rollback EBF</a:t>
            </a:r>
          </a:p>
        </p:txBody>
      </p:sp>
    </p:spTree>
    <p:extLst>
      <p:ext uri="{BB962C8B-B14F-4D97-AF65-F5344CB8AC3E}">
        <p14:creationId xmlns:p14="http://schemas.microsoft.com/office/powerpoint/2010/main" val="376704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EBF: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B246CE-A909-49FF-9C36-9D9C17BE7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48" y="2109346"/>
            <a:ext cx="101727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5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EBF: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Run Installer for Cleanse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017F5-DB13-4EBB-99AC-AEBA52CDD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8" y="1655276"/>
            <a:ext cx="6705600" cy="2381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785D22-4E1E-498E-BBEE-9B5745735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83" y="4243070"/>
            <a:ext cx="67437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2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Automation: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Run EBF Installer for Hub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60290-EF82-49A5-B031-589B3BEBE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820" y="1822348"/>
            <a:ext cx="75247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EBF: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Now Run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EBFInstallSetup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This will deploy the required changes in hub and cleanse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90A6A-12FF-424E-B851-3B61DCDB9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076324"/>
            <a:ext cx="105156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0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7690</TotalTime>
  <Words>260</Words>
  <Application>Microsoft Office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Dash, Deepak K SBOBNG-PTIY/FGA</dc:creator>
  <cp:lastModifiedBy>Dash, Deepak K SBOBNG-PTIY/FGA</cp:lastModifiedBy>
  <cp:revision>78</cp:revision>
  <dcterms:created xsi:type="dcterms:W3CDTF">2022-10-20T12:41:46Z</dcterms:created>
  <dcterms:modified xsi:type="dcterms:W3CDTF">2023-02-25T15:31:43Z</dcterms:modified>
</cp:coreProperties>
</file>