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5" r:id="rId5"/>
    <p:sldId id="260" r:id="rId6"/>
    <p:sldId id="262" r:id="rId7"/>
    <p:sldId id="266" r:id="rId8"/>
    <p:sldId id="271" r:id="rId9"/>
    <p:sldId id="256" r:id="rId10"/>
    <p:sldId id="268" r:id="rId11"/>
    <p:sldId id="269" r:id="rId12"/>
    <p:sldId id="278" r:id="rId13"/>
    <p:sldId id="279" r:id="rId14"/>
    <p:sldId id="277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25FF8-1E45-4ECE-832F-91629FC0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3444"/>
            <a:ext cx="11658600" cy="36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B46F7-C79B-46C7-969E-9540FCDA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05" y="643467"/>
            <a:ext cx="7987190" cy="5571065"/>
          </a:xfrm>
          <a:prstGeom prst="rect">
            <a:avLst/>
          </a:prstGeom>
          <a:ln>
            <a:noFill/>
          </a:ln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1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0B4D6-D068-4AA0-BC62-CDED43B3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7876"/>
            <a:ext cx="10905066" cy="3762246"/>
          </a:xfrm>
          <a:prstGeom prst="rect">
            <a:avLst/>
          </a:prstGeom>
          <a:ln>
            <a:noFill/>
          </a:ln>
        </p:spPr>
      </p:pic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E7E20-6F61-4DC1-8E7B-03D02F46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04" y="643467"/>
            <a:ext cx="5803192" cy="5571065"/>
          </a:xfrm>
          <a:prstGeom prst="rect">
            <a:avLst/>
          </a:prstGeom>
          <a:ln>
            <a:noFill/>
          </a:ln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63E1A-CCC7-4526-84D4-CB19BB42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  <a:ln>
            <a:noFill/>
          </a:ln>
        </p:spPr>
      </p:pic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32B48-455A-4C9C-8A92-126E0FCF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8" y="643467"/>
            <a:ext cx="10511443" cy="5571065"/>
          </a:xfrm>
          <a:prstGeom prst="rect">
            <a:avLst/>
          </a:prstGeom>
          <a:ln>
            <a:noFill/>
          </a:ln>
        </p:spPr>
      </p:pic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47A6D-674F-497C-8E65-27A8A6D0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  <a:ln>
            <a:noFill/>
          </a:ln>
        </p:spPr>
      </p:pic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0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9A30C-D649-4451-B1C7-01EA8208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195387"/>
            <a:ext cx="88011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4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D6F48-BB3E-4B5E-A22A-41F7FC88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738187"/>
            <a:ext cx="100012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41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88A56-9A90-4D00-A6E2-CCBAAF48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728662"/>
            <a:ext cx="7581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CFBAC-943B-4AB5-A205-D0802AD7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652462"/>
            <a:ext cx="97631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4458A-4EF6-4AE2-AB0D-DD7E6E51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BAA93-F96E-4E13-AD82-A1517808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03" y="643467"/>
            <a:ext cx="9515794" cy="5571065"/>
          </a:xfrm>
          <a:prstGeom prst="rect">
            <a:avLst/>
          </a:prstGeom>
          <a:ln>
            <a:noFill/>
          </a:ln>
        </p:spPr>
      </p:pic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B83A0-DB04-4A8E-8A15-52861D6E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E6EB9-780F-4710-9C9B-452557CA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8" y="643467"/>
            <a:ext cx="10413203" cy="5571065"/>
          </a:xfrm>
          <a:prstGeom prst="rect">
            <a:avLst/>
          </a:prstGeom>
          <a:ln>
            <a:noFill/>
          </a:ln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Isosceles Triangle 17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B6AB0-E17A-4F08-BD88-4D61A9F4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70" y="643467"/>
            <a:ext cx="8044860" cy="5571065"/>
          </a:xfrm>
          <a:prstGeom prst="rect">
            <a:avLst/>
          </a:prstGeom>
          <a:ln>
            <a:noFill/>
          </a:ln>
        </p:spPr>
      </p:pic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1B0A7-D669-4923-9587-B9AEEF89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  <a:ln>
            <a:noFill/>
          </a:ln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E4D86-0AB5-408E-9D38-3867E1FC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6"/>
          </a:xfrm>
          <a:prstGeom prst="rect">
            <a:avLst/>
          </a:prstGeom>
          <a:ln>
            <a:noFill/>
          </a:ln>
        </p:spPr>
      </p:pic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C7EBE-795A-4C3F-B7EF-00E3DE01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2" y="643467"/>
            <a:ext cx="8222975" cy="5571065"/>
          </a:xfrm>
          <a:prstGeom prst="rect">
            <a:avLst/>
          </a:prstGeom>
          <a:ln>
            <a:noFill/>
          </a:ln>
        </p:spPr>
      </p:pic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16</cp:revision>
  <dcterms:created xsi:type="dcterms:W3CDTF">2022-10-20T12:41:46Z</dcterms:created>
  <dcterms:modified xsi:type="dcterms:W3CDTF">2023-02-25T14:07:56Z</dcterms:modified>
</cp:coreProperties>
</file>