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4" r:id="rId3"/>
    <p:sldId id="263" r:id="rId4"/>
    <p:sldId id="285" r:id="rId5"/>
    <p:sldId id="290" r:id="rId6"/>
    <p:sldId id="286" r:id="rId7"/>
    <p:sldId id="291" r:id="rId8"/>
    <p:sldId id="292" r:id="rId9"/>
    <p:sldId id="293" r:id="rId10"/>
    <p:sldId id="294" r:id="rId11"/>
    <p:sldId id="303" r:id="rId12"/>
    <p:sldId id="287" r:id="rId13"/>
    <p:sldId id="284" r:id="rId14"/>
    <p:sldId id="297" r:id="rId15"/>
    <p:sldId id="298" r:id="rId16"/>
    <p:sldId id="299" r:id="rId17"/>
    <p:sldId id="300" r:id="rId18"/>
    <p:sldId id="301" r:id="rId19"/>
    <p:sldId id="302" r:id="rId20"/>
    <p:sldId id="283" r:id="rId21"/>
    <p:sldId id="259" r:id="rId22"/>
    <p:sldId id="265" r:id="rId23"/>
    <p:sldId id="260" r:id="rId24"/>
    <p:sldId id="262" r:id="rId25"/>
    <p:sldId id="288" r:id="rId26"/>
    <p:sldId id="289" r:id="rId27"/>
    <p:sldId id="266" r:id="rId28"/>
    <p:sldId id="281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04179-436C-4531-B71D-126EC9AE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97820"/>
            <a:ext cx="10905066" cy="34623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41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7937E-B656-40A5-9BA2-515C1480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708"/>
            <a:ext cx="12192000" cy="3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4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CD8D6-BB46-4A7D-9E25-6E55DA28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28600"/>
            <a:ext cx="72866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1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6C6A7-0856-452D-BB06-D4189B87C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947737"/>
            <a:ext cx="99250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9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Isosceles Triangle 17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839A8-8A94-44AF-8A20-C4ADC005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876300"/>
            <a:ext cx="101822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5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F621F-8B49-4E33-BA20-0B2C7D8B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97931"/>
            <a:ext cx="10905066" cy="4062136"/>
          </a:xfrm>
          <a:prstGeom prst="rect">
            <a:avLst/>
          </a:prstGeom>
          <a:ln>
            <a:noFill/>
          </a:ln>
        </p:spPr>
      </p:pic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27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E97B8-F177-4A21-81F9-3725A9E8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781050"/>
            <a:ext cx="94392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7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F0D74-D6B5-4547-AB67-2F04FB5E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090612"/>
            <a:ext cx="101155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C5774-920F-4D84-AE59-FCBFF8BA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681037"/>
            <a:ext cx="83534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8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DD624-829F-4375-B4F7-F53031DBE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895350"/>
            <a:ext cx="98583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3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DB404-A17C-43B5-88D1-A20F9AEB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781050"/>
            <a:ext cx="89249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5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FFBD8-0AAC-4902-AC9C-D587CB8DD099}"/>
              </a:ext>
            </a:extLst>
          </p:cNvPr>
          <p:cNvSpPr txBox="1"/>
          <p:nvPr/>
        </p:nvSpPr>
        <p:spPr>
          <a:xfrm>
            <a:off x="2543354" y="1574276"/>
            <a:ext cx="72303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US" sz="4000" b="1" u="sng" dirty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Provisioning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E360</a:t>
            </a:r>
          </a:p>
        </p:txBody>
      </p:sp>
    </p:spTree>
    <p:extLst>
      <p:ext uri="{BB962C8B-B14F-4D97-AF65-F5344CB8AC3E}">
        <p14:creationId xmlns:p14="http://schemas.microsoft.com/office/powerpoint/2010/main" val="2561562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Isosceles Triangle 17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0C880-19FD-415C-B153-E45758E8A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895350"/>
            <a:ext cx="99345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57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Isosceles Triangle 17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BED54-93A1-467A-BAD2-DCEE1EDE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671512"/>
            <a:ext cx="90678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9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B18F4-2014-456B-A7C9-77045C62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700087"/>
            <a:ext cx="97821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2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529B1-E9D3-467D-87D6-B6283C7A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771525"/>
            <a:ext cx="87725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78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2" name="Isosceles Triangle 19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Isosceles Triangle 19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C8EF1-5348-4D2B-9090-D796E8E05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2295525"/>
            <a:ext cx="52673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0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2" name="Isosceles Triangle 19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Isosceles Triangle 19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0D27F-B1C3-464F-932B-8693CA80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57325"/>
            <a:ext cx="9677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98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D639E-A0F0-4A9C-8EE3-6F2397069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52345"/>
            <a:ext cx="10905066" cy="3353308"/>
          </a:xfrm>
          <a:prstGeom prst="rect">
            <a:avLst/>
          </a:prstGeom>
          <a:ln>
            <a:noFill/>
          </a:ln>
        </p:spPr>
      </p:pic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7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BBCA5-7F29-4170-BB9E-A9C3C219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100137"/>
            <a:ext cx="103727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67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B036F-A967-4D80-A520-94BE5013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  <a:ln>
            <a:noFill/>
          </a:ln>
        </p:spPr>
      </p:pic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43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B54A3-8968-40BF-A61C-20C0EC74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766762"/>
            <a:ext cx="81438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9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402864-F798-4978-988A-D8A30FAD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66088"/>
            <a:ext cx="10905066" cy="3925822"/>
          </a:xfrm>
          <a:prstGeom prst="rect">
            <a:avLst/>
          </a:prstGeom>
          <a:ln>
            <a:noFill/>
          </a:ln>
        </p:spPr>
      </p:pic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2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6" name="Isosceles Triangle 19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2A5F0-63E4-4AD2-B0C5-3B02D1AD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495425"/>
            <a:ext cx="108966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1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4BB69-3249-453A-80B3-5383616BE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9" y="643467"/>
            <a:ext cx="10175462" cy="5571065"/>
          </a:xfrm>
          <a:prstGeom prst="rect">
            <a:avLst/>
          </a:prstGeom>
          <a:ln>
            <a:noFill/>
          </a:ln>
        </p:spPr>
      </p:pic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F621F-8B49-4E33-BA20-0B2C7D8B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97931"/>
            <a:ext cx="10905066" cy="4062136"/>
          </a:xfrm>
          <a:prstGeom prst="rect">
            <a:avLst/>
          </a:prstGeom>
          <a:ln>
            <a:noFill/>
          </a:ln>
        </p:spPr>
      </p:pic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10F09-9C66-49D7-A8E2-4723C0FA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285"/>
            <a:ext cx="12192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D0AB1-16C7-4B72-9074-B0515BF2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147887"/>
            <a:ext cx="96297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0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2096C-A5BD-45DA-BB59-020BDEB0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241"/>
            <a:ext cx="12192000" cy="426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0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20744</TotalTime>
  <Words>5</Words>
  <Application>Microsoft Office PowerPoint</Application>
  <PresentationFormat>Widescreen</PresentationFormat>
  <Paragraphs>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23</cp:revision>
  <dcterms:created xsi:type="dcterms:W3CDTF">2022-10-20T12:41:46Z</dcterms:created>
  <dcterms:modified xsi:type="dcterms:W3CDTF">2023-02-25T14:13:30Z</dcterms:modified>
</cp:coreProperties>
</file>