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04" r:id="rId3"/>
    <p:sldId id="285" r:id="rId4"/>
    <p:sldId id="290" r:id="rId5"/>
    <p:sldId id="286" r:id="rId6"/>
    <p:sldId id="292" r:id="rId7"/>
    <p:sldId id="305" r:id="rId8"/>
    <p:sldId id="294" r:id="rId9"/>
    <p:sldId id="287" r:id="rId10"/>
    <p:sldId id="295" r:id="rId11"/>
    <p:sldId id="296" r:id="rId12"/>
    <p:sldId id="297" r:id="rId13"/>
    <p:sldId id="298" r:id="rId14"/>
    <p:sldId id="299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62E3BF-D984-4363-9A09-16FE5A4499C4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	SIF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Service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17922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A49B1-5906-4F2E-BDA5-844A041D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028700"/>
            <a:ext cx="9648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112EC-C773-4000-818D-DC3EBFB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700722"/>
            <a:ext cx="95631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DF020-4D49-4CF4-9322-5AE4F2DF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857250"/>
            <a:ext cx="9715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93046-F68C-4089-95C4-730E34CC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952500"/>
            <a:ext cx="10020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7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3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: Shape 23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Rectangle 24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Freeform: Shape 2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2" name="Isosceles Triangle 24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Isosceles Triangle 24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CF160-6BCF-450D-BCDE-A63016EEE139}"/>
              </a:ext>
            </a:extLst>
          </p:cNvPr>
          <p:cNvSpPr txBox="1"/>
          <p:nvPr/>
        </p:nvSpPr>
        <p:spPr>
          <a:xfrm>
            <a:off x="2092751" y="131975"/>
            <a:ext cx="681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UE code you will get in Resource Kit</a:t>
            </a:r>
          </a:p>
          <a:p>
            <a:r>
              <a:rPr lang="en-US" dirty="0"/>
              <a:t>Build and generate JAR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DEB0-E596-475F-B09C-EF944B37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166812"/>
            <a:ext cx="82677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95632-A8BD-4199-BCCD-52CD6B90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997"/>
            <a:ext cx="12192000" cy="3804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9426D-93B6-44D1-88F4-98DD36CFE994}"/>
              </a:ext>
            </a:extLst>
          </p:cNvPr>
          <p:cNvSpPr txBox="1"/>
          <p:nvPr/>
        </p:nvSpPr>
        <p:spPr>
          <a:xfrm>
            <a:off x="2149311" y="179109"/>
            <a:ext cx="678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 code deployment </a:t>
            </a:r>
          </a:p>
        </p:txBody>
      </p:sp>
    </p:spTree>
    <p:extLst>
      <p:ext uri="{BB962C8B-B14F-4D97-AF65-F5344CB8AC3E}">
        <p14:creationId xmlns:p14="http://schemas.microsoft.com/office/powerpoint/2010/main" val="12620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32312-0389-4FEA-B686-EAB62C94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294"/>
            <a:ext cx="12192000" cy="39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6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E142A-13B8-493B-9659-E6F6A5D0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0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67FE1-4AE2-459A-9253-9408F748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  <a:ln>
            <a:noFill/>
          </a:ln>
        </p:spPr>
      </p:pic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82B02-ED58-4090-A203-C2889BE362E0}"/>
              </a:ext>
            </a:extLst>
          </p:cNvPr>
          <p:cNvSpPr txBox="1"/>
          <p:nvPr/>
        </p:nvSpPr>
        <p:spPr>
          <a:xfrm>
            <a:off x="1838227" y="122548"/>
            <a:ext cx="7518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SIF is just an API </a:t>
            </a:r>
          </a:p>
          <a:p>
            <a:r>
              <a:rPr lang="en-US" dirty="0"/>
              <a:t>To Get SIF information</a:t>
            </a:r>
          </a:p>
          <a:p>
            <a:r>
              <a:rPr lang="en-US" dirty="0"/>
              <a:t>Utilities </a:t>
            </a:r>
            <a:r>
              <a:rPr lang="en-US" dirty="0">
                <a:sym typeface="Wingdings" panose="05000000000000000000" pitchFamily="2" charset="2"/>
              </a:rPr>
              <a:t> SIF Manager</a:t>
            </a:r>
          </a:p>
          <a:p>
            <a:r>
              <a:rPr lang="en-US" dirty="0">
                <a:sym typeface="Wingdings" panose="05000000000000000000" pitchFamily="2" charset="2"/>
              </a:rPr>
              <a:t>Click on “Generate and Deploy ORS specific SIF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BB08E-5F9D-4A91-AF27-E3243204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152525"/>
            <a:ext cx="8267700" cy="4552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9CDB70-5C6E-4590-92CA-5AE1A317569F}"/>
              </a:ext>
            </a:extLst>
          </p:cNvPr>
          <p:cNvSpPr txBox="1"/>
          <p:nvPr/>
        </p:nvSpPr>
        <p:spPr>
          <a:xfrm>
            <a:off x="1828800" y="0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WSDL setup in SOAP to use SIF APIs</a:t>
            </a:r>
          </a:p>
        </p:txBody>
      </p:sp>
    </p:spTree>
    <p:extLst>
      <p:ext uri="{BB962C8B-B14F-4D97-AF65-F5344CB8AC3E}">
        <p14:creationId xmlns:p14="http://schemas.microsoft.com/office/powerpoint/2010/main" val="42864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62753-24BE-4E76-A913-237998AC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  <a:ln>
            <a:noFill/>
          </a:ln>
        </p:spPr>
      </p:pic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0365B-6284-4D44-8315-C9DA4C28AC64}"/>
              </a:ext>
            </a:extLst>
          </p:cNvPr>
          <p:cNvSpPr txBox="1"/>
          <p:nvPr/>
        </p:nvSpPr>
        <p:spPr>
          <a:xfrm>
            <a:off x="1670670" y="103695"/>
            <a:ext cx="593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Table SIF API to clean/truncate BO tables</a:t>
            </a:r>
          </a:p>
        </p:txBody>
      </p:sp>
    </p:spTree>
    <p:extLst>
      <p:ext uri="{BB962C8B-B14F-4D97-AF65-F5344CB8AC3E}">
        <p14:creationId xmlns:p14="http://schemas.microsoft.com/office/powerpoint/2010/main" val="74349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A50D1-F4B2-45BE-964B-C2EFC5AB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68"/>
            <a:ext cx="12192000" cy="67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7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1D5525-E39B-42A8-90C6-C7C4B71F2FEA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 EXIT</a:t>
            </a:r>
          </a:p>
        </p:txBody>
      </p:sp>
    </p:spTree>
    <p:extLst>
      <p:ext uri="{BB962C8B-B14F-4D97-AF65-F5344CB8AC3E}">
        <p14:creationId xmlns:p14="http://schemas.microsoft.com/office/powerpoint/2010/main" val="202310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AE2B8-6C6A-4024-AF6D-3327B7B2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681162"/>
            <a:ext cx="9324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633DE-59D6-46F4-8223-B8A7040F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633412"/>
            <a:ext cx="94869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4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73A8E-330B-468E-8747-C904BF64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243012"/>
            <a:ext cx="10287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20932</TotalTime>
  <Words>68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35</cp:revision>
  <dcterms:created xsi:type="dcterms:W3CDTF">2022-10-20T12:41:46Z</dcterms:created>
  <dcterms:modified xsi:type="dcterms:W3CDTF">2023-03-06T12:22:04Z</dcterms:modified>
</cp:coreProperties>
</file>