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  JBOSS APP Server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INSTALATION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JBOSS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JBOSS from REDHAT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required version as per Infa MDM PAM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JBOSS will be available in Enterprise.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22443-F44E-4A24-880E-8DE296BB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4" y="338328"/>
            <a:ext cx="5743575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D8332-8B3F-47D4-BD44-4FE896E7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715" y="2930837"/>
            <a:ext cx="7096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JBOSS_HOME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5510A-8775-4302-A5C0-A8381BFA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69" y="669254"/>
            <a:ext cx="37242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5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“Bin” Folder in JBOSS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90852-979A-43CC-B399-90F0AEF0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97" y="412052"/>
            <a:ext cx="5724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user to </a:t>
            </a:r>
            <a:r>
              <a:rPr lang="en-US" dirty="0" err="1"/>
              <a:t>Jboss</a:t>
            </a:r>
            <a:r>
              <a:rPr lang="en-US" dirty="0"/>
              <a:t> – This is part of JBOSS installation. Not related to MDM.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BF2D-23F5-41AF-9B80-E216889E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544731"/>
            <a:ext cx="5934075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F31B5-F903-4368-951E-2EE83175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299335"/>
            <a:ext cx="5915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JBOSS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189D7-3FCE-4FED-94DB-8D6BF273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96" y="454343"/>
            <a:ext cx="6781800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1B09D-DA93-4136-9E3A-C6D01020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084478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JBOSS started successfully, you will be able to access JBOSS management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Host and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user which you created in previous step, to login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20E19-3716-4BB8-9C1F-82F67CD6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71" y="1335024"/>
            <a:ext cx="76054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7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116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20</cp:revision>
  <dcterms:created xsi:type="dcterms:W3CDTF">2022-10-20T12:41:46Z</dcterms:created>
  <dcterms:modified xsi:type="dcterms:W3CDTF">2023-02-14T18:49:44Z</dcterms:modified>
</cp:coreProperties>
</file>