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0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638746" y="2450970"/>
            <a:ext cx="5637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INFORMATICA MDM  	INSTALATION</a:t>
            </a:r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10648-C3D6-4B4B-A7B1-52EBAAC0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13" y="512759"/>
            <a:ext cx="5627339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EB0CB-450C-46AF-B913-D368EC0CDA0C}"/>
              </a:ext>
            </a:extLst>
          </p:cNvPr>
          <p:cNvSpPr txBox="1"/>
          <p:nvPr/>
        </p:nvSpPr>
        <p:spPr>
          <a:xfrm>
            <a:off x="1214325" y="1272619"/>
            <a:ext cx="331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Bin Folder where you will get </a:t>
            </a:r>
            <a:r>
              <a:rPr lang="en-US" dirty="0" err="1">
                <a:sym typeface="Wingdings" panose="05000000000000000000" pitchFamily="2" charset="2"/>
              </a:rPr>
              <a:t>standalone.conf</a:t>
            </a:r>
            <a:r>
              <a:rPr lang="en-US" dirty="0">
                <a:sym typeface="Wingdings" panose="05000000000000000000" pitchFamily="2" charset="2"/>
              </a:rPr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7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4A047-50F8-4F98-B588-7572E019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3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D17C941-E2ED-47FF-840D-E4799375271C}"/>
              </a:ext>
            </a:extLst>
          </p:cNvPr>
          <p:cNvSpPr/>
          <p:nvPr/>
        </p:nvSpPr>
        <p:spPr>
          <a:xfrm>
            <a:off x="5370135" y="1175410"/>
            <a:ext cx="1451728" cy="241326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Memory Size to avoid OOM issue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583E7C6-8982-4EE2-8450-7E5E65C7F710}"/>
              </a:ext>
            </a:extLst>
          </p:cNvPr>
          <p:cNvSpPr/>
          <p:nvPr/>
        </p:nvSpPr>
        <p:spPr>
          <a:xfrm>
            <a:off x="8097625" y="1960775"/>
            <a:ext cx="2017336" cy="223415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Increases </a:t>
            </a:r>
            <a:r>
              <a:rPr lang="en-US" dirty="0" err="1"/>
              <a:t>TimeOut</a:t>
            </a:r>
            <a:r>
              <a:rPr lang="en-US" dirty="0"/>
              <a:t> value, to avoid deployment delay issue.</a:t>
            </a:r>
          </a:p>
        </p:txBody>
      </p:sp>
    </p:spTree>
    <p:extLst>
      <p:ext uri="{BB962C8B-B14F-4D97-AF65-F5344CB8AC3E}">
        <p14:creationId xmlns:p14="http://schemas.microsoft.com/office/powerpoint/2010/main" val="1611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FB79741-B063-4CE8-BFEC-9E9D50B1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4" y="1962610"/>
            <a:ext cx="10734675" cy="5019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7800C5-6740-4F3A-B529-4033EC00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9" y="-209090"/>
            <a:ext cx="7096125" cy="2171700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D094BDDC-3C4A-4C7E-9191-991459BE854A}"/>
              </a:ext>
            </a:extLst>
          </p:cNvPr>
          <p:cNvSpPr/>
          <p:nvPr/>
        </p:nvSpPr>
        <p:spPr>
          <a:xfrm>
            <a:off x="6333669" y="132894"/>
            <a:ext cx="3002642" cy="56560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Start JBoss</a:t>
            </a:r>
          </a:p>
        </p:txBody>
      </p:sp>
    </p:spTree>
    <p:extLst>
      <p:ext uri="{BB962C8B-B14F-4D97-AF65-F5344CB8AC3E}">
        <p14:creationId xmlns:p14="http://schemas.microsoft.com/office/powerpoint/2010/main" val="104336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3F5A3B-9D30-4004-95A2-4324CEE3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95487"/>
            <a:ext cx="8343900" cy="2867025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63A0AEA-7E50-409A-A765-F737329F1930}"/>
              </a:ext>
            </a:extLst>
          </p:cNvPr>
          <p:cNvSpPr/>
          <p:nvPr/>
        </p:nvSpPr>
        <p:spPr>
          <a:xfrm>
            <a:off x="3455006" y="282804"/>
            <a:ext cx="2762053" cy="24509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MDM Transaction Time Out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FD27CAF-93EC-474E-8558-EDAC0332E6AF}"/>
              </a:ext>
            </a:extLst>
          </p:cNvPr>
          <p:cNvSpPr/>
          <p:nvPr/>
        </p:nvSpPr>
        <p:spPr>
          <a:xfrm>
            <a:off x="8399271" y="282804"/>
            <a:ext cx="2335861" cy="28670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to connect Hub Console through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9627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450210" y="1376313"/>
            <a:ext cx="52790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Pre-Requisites to Install MDM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 Environment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Application Server environment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Installation tasks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215728" y="1764406"/>
            <a:ext cx="7137311" cy="191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Base Install</a:t>
            </a: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sz="2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Jboss</a:t>
            </a: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/ App Server Install Hub Store(Inc. </a:t>
            </a:r>
            <a:r>
              <a:rPr lang="en-US" sz="2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ActiveVOS</a:t>
            </a: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)  Hub Server(Inc. </a:t>
            </a:r>
            <a:r>
              <a:rPr lang="en-US" sz="2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ActiveVOS</a:t>
            </a:r>
            <a:r>
              <a:rPr lang="en-US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)  Process Server  RESOURCEKIT</a:t>
            </a:r>
            <a:endParaRPr lang="en-US" sz="2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119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16DB-FA2A-4846-A8A4-1D073761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  <a:ln>
            <a:noFill/>
          </a:ln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DBB16-3945-48B3-AD7C-13770D17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9D564-C66F-40B9-9173-4FB5EDC1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6A358-70DD-4398-B7FE-B6CA13FA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56926"/>
            <a:ext cx="10905066" cy="3544146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69C57-7EA9-438E-A23F-977DFA4C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31880-6597-4EB8-93AC-2D34C48E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6" y="643467"/>
            <a:ext cx="10316787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102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13</cp:revision>
  <dcterms:created xsi:type="dcterms:W3CDTF">2022-10-20T12:41:46Z</dcterms:created>
  <dcterms:modified xsi:type="dcterms:W3CDTF">2023-02-18T03:03:22Z</dcterms:modified>
</cp:coreProperties>
</file>