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2" r:id="rId5"/>
    <p:sldId id="260" r:id="rId6"/>
    <p:sldId id="279" r:id="rId7"/>
    <p:sldId id="274" r:id="rId8"/>
    <p:sldId id="275" r:id="rId9"/>
    <p:sldId id="276" r:id="rId10"/>
    <p:sldId id="277" r:id="rId11"/>
    <p:sldId id="278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BEE9-AD36-40ED-AF4F-F4745C99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25F9-FF6E-4C69-BA01-DB9963AAB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C38A-C9B2-46EB-9CA9-289E7A8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9C90-DDD5-4A93-9B65-BA7C05F1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28C2-3AC9-4A30-ABB7-2C05A836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C9D-A252-4654-89F4-3A9AB968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F66D-38A8-4A5A-900E-36508BA7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E693-9055-4AFB-9CB1-7D900783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0F77-E381-4126-9FE8-C4AFEA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F873-D7B1-44E7-AB23-5DC69F95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2D7A-35B1-4C23-A31E-AB90692CA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6157-11DC-4285-BFF0-3E17618C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D9B0-3547-44A4-ADBE-BC0EF7CA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52FD-D219-46A8-8C78-A8A8C1EB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C2D3-D560-4D00-BEB4-1C80819F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BA0-D049-48BF-9DE6-2E829807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52FC-1D50-47D2-A660-CE1EA6D4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F84A-39C2-4CB0-B9A3-37D58148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C755-4027-4313-A4E0-6E008995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87F7-046C-42AB-BB90-619AD62F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A87-26A9-4974-99E4-6A6E6EE4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1A72-49CA-465B-A022-741A6C17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FF72-1A3F-47F3-9AED-BE530FD8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257E-59EF-4479-8C83-F39B326F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61E3-84EB-4B5D-A464-F6F2BD47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BFC9-919E-4D9A-A43D-F0D8C74E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7769-01B5-4510-8D1F-2B4A72010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62E6-784F-4C44-9637-21EA24BB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69A1-E7A7-47EC-B0B5-F4FB81CE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603D-B95D-416F-9A81-51E1CF0E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669B-76F5-4825-B3CC-EC08E5F6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8E40-F243-491F-B15B-9FAD3B70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78BC-A566-43D5-B4DB-43B86722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E70FB-4422-4201-A38E-5DA70F0E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D2FE-963D-4F6B-916B-5E3F7C4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99F40-8215-483E-BCA7-ED4E946E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F2630-C15A-4CFE-B133-7157DAD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C6B5F-39E1-4934-9A1C-D2FF4359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9090E-9EAA-4D1F-9CE5-538FA8F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B99D-2250-4181-A36F-B3A0952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DD004-0C0F-473C-97B1-264E64FE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2FFEC-420B-44D6-B2CA-D0AA1B9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BC830-E7AD-489F-98C3-6F625B6B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092C2-0471-4368-A320-31415B9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6C0DD-CAFD-4E69-8759-7E6EFAD4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46BB5-797D-49C6-B834-D53CC4A1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31BE-C038-46BE-B15E-4B2B59CB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9715-A8E8-4E8B-838E-7B19D059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508B-4D90-4E18-AB1F-943F239B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50F-E189-4121-B229-41D4751C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8E0A-54C8-4B24-94D5-54DFB6EA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61EA-BEDD-4435-88BD-A7A70AC2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840E-B031-462D-89A8-C9C8EC51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FEA0-90C2-4D6D-83C7-8D8EDAE56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45DA-CDD7-4375-855F-2A91FE01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8271-E808-40EB-B8B1-9482B78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E6B6-CFBA-42A8-BE12-122FA0FA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E528-9164-4A25-84F6-0988B3BA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2C9CC-6EF1-4F04-92D8-77E4F4E0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19F54-35FA-4B2A-A2D6-88C796C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34B0-B9E7-48D2-9626-0E039650F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00D4-0661-4D9B-AC58-3179B58F9AF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1026-DABD-4864-9A07-9A277E243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7243-8D77-491B-9C94-D7F723116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68507B-24C3-4ACF-8E74-505A962E5550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ORACLE DATABASE, JDK &amp; JRE	INSTALATION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2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ORACLE DB INSTALATION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785040" y="1474707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Check Summary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Click : Finish &gt;&gt;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B4003B-9F23-4483-A747-38D458C8A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081" y="439102"/>
            <a:ext cx="70580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2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ORACLE DB INSTALATION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785040" y="1474707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Installation will take 20-30 minute.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F1112-57A4-45E8-8BD1-BEEB7D56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256" y="660279"/>
            <a:ext cx="69913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2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ORACLE DB INSTALATION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785040" y="1474707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Installation Is Successful.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86792C-9EEC-4873-A76F-DC3B58D5A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883" y="930848"/>
            <a:ext cx="70866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6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036F2C-0CF4-4B11-BD88-5FB7079A6D79}"/>
              </a:ext>
            </a:extLst>
          </p:cNvPr>
          <p:cNvSpPr txBox="1"/>
          <p:nvPr/>
        </p:nvSpPr>
        <p:spPr>
          <a:xfrm>
            <a:off x="3450210" y="1376313"/>
            <a:ext cx="527901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4000" b="1" u="sng" dirty="0"/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JRE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JDK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Oracle Installation</a:t>
            </a:r>
          </a:p>
        </p:txBody>
      </p:sp>
    </p:spTree>
    <p:extLst>
      <p:ext uri="{BB962C8B-B14F-4D97-AF65-F5344CB8AC3E}">
        <p14:creationId xmlns:p14="http://schemas.microsoft.com/office/powerpoint/2010/main" val="50141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	  </a:t>
            </a:r>
            <a:r>
              <a:rPr lang="en-US" sz="5400" b="1" u="sng" dirty="0">
                <a:latin typeface="+mj-lt"/>
                <a:ea typeface="+mj-ea"/>
                <a:cs typeface="+mj-cs"/>
              </a:rPr>
              <a:t>JRE INSTALATION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ED4C2C-742E-4409-A5C4-2CE7B470E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660" y="737960"/>
            <a:ext cx="5702113" cy="1849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JRE from ORACLE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the required version as per Infa MDM PAM sheet.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3FAC08D-8F11-4098-ACEF-B72C1CDD8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318" y="3325712"/>
            <a:ext cx="43148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90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04672" y="338328"/>
            <a:ext cx="3877056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	  </a:t>
            </a:r>
            <a:r>
              <a:rPr lang="en-US" sz="5400" b="1" u="sng" dirty="0">
                <a:latin typeface="+mj-lt"/>
                <a:ea typeface="+mj-ea"/>
                <a:cs typeface="+mj-cs"/>
              </a:rPr>
              <a:t>JDK INSTALATION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ED4C2C-742E-4409-A5C4-2CE7B470E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660" y="737960"/>
            <a:ext cx="5702113" cy="1849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JDK from ORACLE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the required version as per Infa MDM PAM sheet.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02F87-D393-4AFE-ADD6-0D39D0EA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325712"/>
            <a:ext cx="4267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57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28B7A-D54F-455B-A29B-E96415F7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854" y="1808954"/>
            <a:ext cx="4610100" cy="3486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22998B-D694-4C11-A422-92EFE9A2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808" y="1818479"/>
            <a:ext cx="4600575" cy="3476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0FE3F4-0296-4421-B979-D625F6578745}"/>
              </a:ext>
            </a:extLst>
          </p:cNvPr>
          <p:cNvSpPr txBox="1"/>
          <p:nvPr/>
        </p:nvSpPr>
        <p:spPr>
          <a:xfrm>
            <a:off x="2052320" y="327749"/>
            <a:ext cx="584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b="1" dirty="0"/>
              <a:t>Installation Successful</a:t>
            </a:r>
          </a:p>
        </p:txBody>
      </p:sp>
    </p:spTree>
    <p:extLst>
      <p:ext uri="{BB962C8B-B14F-4D97-AF65-F5344CB8AC3E}">
        <p14:creationId xmlns:p14="http://schemas.microsoft.com/office/powerpoint/2010/main" val="137627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5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FE3F4-0296-4421-B979-D625F657874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Verify Installation is Successful.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 JAVA_HOME path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92D4C-AD98-4D07-8D29-587AA206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360" y="253147"/>
            <a:ext cx="7188199" cy="3808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D01438-C137-461B-A7F4-1F7C181C8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459" y="2391092"/>
            <a:ext cx="36957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4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182879" y="338328"/>
            <a:ext cx="4498849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ORACLE DB INSTALATION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182880" y="1960880"/>
            <a:ext cx="3525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Oracle DB from ORACLE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the required version as per Infa MDM PAM 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to DB Folder and run setup 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4C63E-0733-42C9-B67A-94F42BCE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22" y="642917"/>
            <a:ext cx="6238875" cy="2333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164180-2F11-44BD-9E45-C6F8A2D8F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28" y="3230669"/>
            <a:ext cx="73628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86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ORACLE DB INSTALATION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785040" y="1474707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Select “Configuration Security Updates” as per requirement.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Click : Next &gt;&gt;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Select “Installation Option”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0FFEDB-FF69-458C-A889-03B8DAEA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741" y="109285"/>
            <a:ext cx="6155141" cy="3662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9DE3CA-CD00-4468-8D03-4D6AC1E0D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794" y="3033965"/>
            <a:ext cx="71723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7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11852-A17A-42E5-B094-333D537DB317}"/>
              </a:ext>
            </a:extLst>
          </p:cNvPr>
          <p:cNvSpPr txBox="1"/>
          <p:nvPr/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ORACLE DB INSTALATION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54984-1A04-4871-B671-60B9965B8D09}"/>
              </a:ext>
            </a:extLst>
          </p:cNvPr>
          <p:cNvSpPr txBox="1"/>
          <p:nvPr/>
        </p:nvSpPr>
        <p:spPr>
          <a:xfrm>
            <a:off x="785040" y="1474707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Select “System Class” as per requirement.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PC installation </a:t>
            </a:r>
            <a:r>
              <a:rPr lang="en-US" sz="2000" dirty="0">
                <a:sym typeface="Wingdings" panose="05000000000000000000" pitchFamily="2" charset="2"/>
              </a:rPr>
              <a:t> “Desktop Class”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For Server  “Server Class”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Click : Next &gt;&gt;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Select “Typical Installation”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Provide required information.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712BF-9C0F-4C1D-8F4C-746768666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381" y="231447"/>
            <a:ext cx="7086600" cy="401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AA280C-35CD-42B3-BCC0-F175ECCD6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381" y="3009028"/>
            <a:ext cx="71056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7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184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Dash, Deepak K SBOBNG-PTIY/FGA</dc:creator>
  <cp:lastModifiedBy>Dash, Deepak K SBOBNG-PTIY/FGA</cp:lastModifiedBy>
  <cp:revision>19</cp:revision>
  <dcterms:created xsi:type="dcterms:W3CDTF">2022-10-20T12:41:46Z</dcterms:created>
  <dcterms:modified xsi:type="dcterms:W3CDTF">2023-02-14T18:46:49Z</dcterms:modified>
</cp:coreProperties>
</file>