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14" r:id="rId5"/>
    <p:sldId id="294" r:id="rId6"/>
    <p:sldId id="293" r:id="rId7"/>
    <p:sldId id="295" r:id="rId8"/>
    <p:sldId id="296" r:id="rId9"/>
    <p:sldId id="297" r:id="rId10"/>
    <p:sldId id="298" r:id="rId11"/>
    <p:sldId id="306" r:id="rId12"/>
    <p:sldId id="310" r:id="rId13"/>
    <p:sldId id="308" r:id="rId14"/>
    <p:sldId id="309" r:id="rId15"/>
    <p:sldId id="311" r:id="rId16"/>
    <p:sldId id="312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EE9-AD36-40ED-AF4F-F4745C99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25F9-FF6E-4C69-BA01-DB9963AA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C38A-C9B2-46EB-9CA9-289E7A8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9C90-DDD5-4A93-9B65-BA7C05F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8C2-3AC9-4A30-ABB7-2C05A83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C9D-A252-4654-89F4-3A9AB96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F66D-38A8-4A5A-900E-36508BA7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E693-9055-4AFB-9CB1-7D90078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0F77-E381-4126-9FE8-C4AFEA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873-D7B1-44E7-AB23-5DC69F9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2D7A-35B1-4C23-A31E-AB90692C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6157-11DC-4285-BFF0-3E17618C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D9B0-3547-44A4-ADBE-BC0EF7C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52FD-D219-46A8-8C78-A8A8C1EB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2D3-D560-4D00-BEB4-1C80819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BA0-D049-48BF-9DE6-2E82980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52FC-1D50-47D2-A660-CE1EA6D4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84A-39C2-4CB0-B9A3-37D5814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C755-4027-4313-A4E0-6E00899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87F7-046C-42AB-BB90-619AD62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A87-26A9-4974-99E4-6A6E6EE4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A72-49CA-465B-A022-741A6C17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FF72-1A3F-47F3-9AED-BE530F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57E-59EF-4479-8C83-F39B32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1E3-84EB-4B5D-A464-F6F2BD4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FC9-919E-4D9A-A43D-F0D8C74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769-01B5-4510-8D1F-2B4A72010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62E6-784F-4C44-9637-21EA24BB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9A1-E7A7-47EC-B0B5-F4FB81C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603D-B95D-416F-9A81-51E1CF0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9B-76F5-4825-B3CC-EC08E5F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E40-F243-491F-B15B-9FAD3B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8BC-A566-43D5-B4DB-43B86722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70FB-4422-4201-A38E-5DA70F0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2FE-963D-4F6B-916B-5E3F7C4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9F40-8215-483E-BCA7-ED4E946E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2630-C15A-4CFE-B133-7157DAD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6B5F-39E1-4934-9A1C-D2FF435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090E-9EAA-4D1F-9CE5-538FA8F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99D-2250-4181-A36F-B3A0952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D004-0C0F-473C-97B1-264E64F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FFEC-420B-44D6-B2CA-D0AA1B9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C830-E7AD-489F-98C3-6F625B6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92C2-0471-4368-A320-31415B9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6C0DD-CAFD-4E69-8759-7E6EFAD4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6BB5-797D-49C6-B834-D53CC4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31BE-C038-46BE-B15E-4B2B59C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715-A8E8-4E8B-838E-7B19D059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508B-4D90-4E18-AB1F-943F239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50F-E189-4121-B229-41D4751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8E0A-54C8-4B24-94D5-54DFB6E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1EA-BEDD-4435-88BD-A7A70AC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40E-B031-462D-89A8-C9C8EC51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EA0-90C2-4D6D-83C7-8D8EDAE5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45DA-CDD7-4375-855F-2A91FE01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8271-E808-40EB-B8B1-9482B78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E6B6-CFBA-42A8-BE12-122FA0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E528-9164-4A25-84F6-0988B3BA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2C9CC-6EF1-4F04-92D8-77E4F4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9F54-35FA-4B2A-A2D6-88C796C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B0-B9E7-48D2-9626-0E039650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026-DABD-4864-9A07-9A277E24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7243-8D77-491B-9C94-D7F72311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8507B-24C3-4ACF-8E74-505A962E555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PROCESS SERVER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INSTALATION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2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PROCESS  SERVER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Application Server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Port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911B5-9B16-451C-8E67-6814FD52D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82" y="29805"/>
            <a:ext cx="5553075" cy="396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DDD3C-1C8B-46B3-8A95-A6DFB4BB2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37" y="2686003"/>
            <a:ext cx="55721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10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PROCESS  SERVER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YES for postInstallation.sh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resolve if any error occur during installation.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F080BA-C073-47B1-B35D-468B13074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21" y="1457086"/>
            <a:ext cx="55626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76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PROCESS  SERVER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Pre-Installation Summary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5BE727-1D52-4E8E-BDCF-606A7B49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996" y="1199832"/>
            <a:ext cx="55340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4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PROCESS  SERVER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Installation Process Starts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FC70B-7598-485E-8341-E9EEB220D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822" y="1620434"/>
            <a:ext cx="55530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50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PROCESS  SERVER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Installation Completed.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D01B1D-C112-40E6-A57E-BBB58611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60" y="1406078"/>
            <a:ext cx="55435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PROCESS  SERVER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Deployment folder to see what all component got installed.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8A2A1-88B3-4AA1-8D63-CFD204DE6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32" y="1812940"/>
            <a:ext cx="52673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36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PROCESS  SERVER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</a:t>
            </a:r>
            <a:r>
              <a:rPr lang="en-US" dirty="0" err="1"/>
              <a:t>versioninfo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PATH: Hub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Cleasne</a:t>
            </a:r>
            <a:r>
              <a:rPr lang="en-US" dirty="0">
                <a:sym typeface="Wingdings" panose="05000000000000000000" pitchFamily="2" charset="2"/>
              </a:rPr>
              <a:t>  conf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File: </a:t>
            </a:r>
            <a:r>
              <a:rPr lang="en-US" dirty="0" err="1">
                <a:sym typeface="Wingdings" panose="05000000000000000000" pitchFamily="2" charset="2"/>
              </a:rPr>
              <a:t>versioninfo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3300A3-1CFB-4B6B-B985-72E69579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735" y="471031"/>
            <a:ext cx="5353050" cy="2047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2856E7-B90A-4CF8-BDFF-A27A121E0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35" y="2977020"/>
            <a:ext cx="51244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30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PROCESS  SERVER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Install Setup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PATH: Hub </a:t>
            </a:r>
            <a:r>
              <a:rPr lang="en-US" dirty="0">
                <a:sym typeface="Wingdings" panose="05000000000000000000" pitchFamily="2" charset="2"/>
              </a:rPr>
              <a:t> Cleanse 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File: PostInstallSetup.log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BDEFB-603A-47BD-9AF3-8A09ABF2D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795" y="1062355"/>
            <a:ext cx="79343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7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036F2C-0CF4-4B11-BD88-5FB7079A6D79}"/>
              </a:ext>
            </a:extLst>
          </p:cNvPr>
          <p:cNvSpPr txBox="1"/>
          <p:nvPr/>
        </p:nvSpPr>
        <p:spPr>
          <a:xfrm>
            <a:off x="3450210" y="1376313"/>
            <a:ext cx="52790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4000" b="1" u="sng" dirty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Install Process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Cleanse and Match Server</a:t>
            </a:r>
          </a:p>
        </p:txBody>
      </p:sp>
    </p:spTree>
    <p:extLst>
      <p:ext uri="{BB962C8B-B14F-4D97-AF65-F5344CB8AC3E}">
        <p14:creationId xmlns:p14="http://schemas.microsoft.com/office/powerpoint/2010/main" val="50141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30936" y="630936"/>
            <a:ext cx="3599688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  SERVER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3F03A1-EA2C-41FA-8D9F-A59223A6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52" y="2971800"/>
            <a:ext cx="9044103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9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PROCESS  SERVER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you download MDM software, Process Server Installation file will be in “MRMCLEANSE”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 “MRMCLEANSE” folder, you will get ‘</a:t>
            </a:r>
            <a:r>
              <a:rPr lang="en-US" dirty="0" err="1"/>
              <a:t>hub_cleanse_install</a:t>
            </a:r>
            <a:r>
              <a:rPr lang="en-US" dirty="0"/>
              <a:t>’ executable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5C0D9-9CDF-4B52-859D-6FE5BEF90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213" y="-478"/>
            <a:ext cx="5172075" cy="174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39B2E2-D670-4D98-A7AA-36A29E1F4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840" y="1332230"/>
            <a:ext cx="561022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64F243-AC66-4CAD-A250-7A434A268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683" y="2589530"/>
            <a:ext cx="59340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5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PROCESS  SERVER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Installation starts.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523A5-2052-40E2-82AA-D44738B16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60" y="1371361"/>
            <a:ext cx="55530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73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PROCESS  SERVER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 the License and Agreement.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D102A-C32A-48D4-B24C-06035023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5605"/>
            <a:ext cx="55340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4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PROCESS  SERVER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Install Folder.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42B28-6E58-48B1-9B51-18520CE2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3703"/>
            <a:ext cx="55816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79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PROCESS  SERVER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License File which you will get from Informatica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License will be used, that we use for Hub Server Installation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0D94B-4E1A-436B-B275-15AF1067C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21" y="0"/>
            <a:ext cx="5600700" cy="4181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18DDD6-0C8B-4799-B823-9FB51C732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58" y="2683827"/>
            <a:ext cx="55435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63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PROCESS  SERVER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Application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23207-78A6-49D6-B89D-77DB8798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60" y="1583703"/>
            <a:ext cx="55435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7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5638</TotalTime>
  <Words>193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Dash, Deepak K SBOBNG-PTIY/FGA</dc:creator>
  <cp:lastModifiedBy>Dash, Deepak K SBOBNG-PTIY/FGA</cp:lastModifiedBy>
  <cp:revision>47</cp:revision>
  <dcterms:created xsi:type="dcterms:W3CDTF">2022-10-20T12:41:46Z</dcterms:created>
  <dcterms:modified xsi:type="dcterms:W3CDTF">2023-02-19T11:40:08Z</dcterms:modified>
</cp:coreProperties>
</file>