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11" r:id="rId5"/>
    <p:sldId id="294" r:id="rId6"/>
    <p:sldId id="293" r:id="rId7"/>
    <p:sldId id="310" r:id="rId8"/>
    <p:sldId id="295" r:id="rId9"/>
    <p:sldId id="296" r:id="rId10"/>
    <p:sldId id="297" r:id="rId11"/>
    <p:sldId id="298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RESOURCE KIT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INSTALATION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Pre-Installation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FB2C0-9A94-4459-B638-D5CC664C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1467167"/>
            <a:ext cx="55530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7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Starts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97676-552D-4741-B6BC-C0D834B6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1371361"/>
            <a:ext cx="5534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AB616-4FBC-4F2A-9D15-85F8D27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1055370"/>
            <a:ext cx="5438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450210" y="1376313"/>
            <a:ext cx="52790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Resource Kit Installation 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KIT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ED96A4-3543-4FF2-B605-242C7AA3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14295"/>
            <a:ext cx="10917936" cy="31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download MDM software, Hub Server Installation file will be in “MRMSERVER”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“MRMSERVER” folder, you will get ‘</a:t>
            </a:r>
            <a:r>
              <a:rPr lang="en-US" dirty="0" err="1"/>
              <a:t>hub_install</a:t>
            </a:r>
            <a:r>
              <a:rPr lang="en-US" dirty="0"/>
              <a:t>’ executable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C0A67-9F09-4C4D-A7F9-0E6A64FD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518160"/>
            <a:ext cx="57816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B1E11-0201-4813-A82A-410DD131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73" y="2347912"/>
            <a:ext cx="62103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starts.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1015D-9F76-4C38-8A4F-196F65AB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1463040"/>
            <a:ext cx="5543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the License and Agreement.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5CD4E-4CCD-4DBF-B50F-676328DC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531673"/>
            <a:ext cx="5838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all Sample resource kit you want to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3FF6D-DFF3-4E80-A11B-9927D063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21" y="1504315"/>
            <a:ext cx="5581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Install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752EB-0D62-497B-B6BA-99A1DC0C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1767840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1245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RESOURCE KIT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Source or Configuration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F07DB-AAE9-41F6-B516-5A1231A3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27" y="1583703"/>
            <a:ext cx="4848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6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96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44</cp:revision>
  <dcterms:created xsi:type="dcterms:W3CDTF">2022-10-20T12:41:46Z</dcterms:created>
  <dcterms:modified xsi:type="dcterms:W3CDTF">2023-02-17T16:05:40Z</dcterms:modified>
</cp:coreProperties>
</file>