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6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MDM Performance Tuning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6496E-1981-E4B8-6638-061CED66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68"/>
            <a:ext cx="12192000" cy="53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9A708-7C89-435D-54AF-A1C7DE23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000250"/>
            <a:ext cx="970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538D7-9BDD-F91C-15A6-77AFE96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068"/>
            <a:ext cx="12192000" cy="48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538D7-9BDD-F91C-15A6-77AFE96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068"/>
            <a:ext cx="12192000" cy="48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577553" y="1767997"/>
            <a:ext cx="5279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Practice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57938-BDC1-7F9C-2BFF-D1202E9A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3" y="2014220"/>
            <a:ext cx="11182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C58F1-986D-A501-FC52-D30B90B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55276"/>
            <a:ext cx="11191875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2A442-42C8-E55E-C57A-5F915F96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5" y="1822348"/>
            <a:ext cx="106013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5B461-0B2D-BC29-911B-73ED40AC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85925"/>
            <a:ext cx="9848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5A3EB-C41A-F7C8-DDC0-257A248A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741068"/>
            <a:ext cx="109728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6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82622-4D73-B7B1-DB76-F689C93F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" y="1573996"/>
            <a:ext cx="11534775" cy="52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MDM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Tuning: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72AE8-6AB2-49C4-9470-4FB403B93774}"/>
              </a:ext>
            </a:extLst>
          </p:cNvPr>
          <p:cNvSpPr txBox="1"/>
          <p:nvPr/>
        </p:nvSpPr>
        <p:spPr>
          <a:xfrm>
            <a:off x="4231573" y="81280"/>
            <a:ext cx="72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834CA-E210-DCF6-6D4F-7607C13E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65"/>
            <a:ext cx="12192000" cy="47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65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62</cp:revision>
  <dcterms:created xsi:type="dcterms:W3CDTF">2022-10-20T12:41:46Z</dcterms:created>
  <dcterms:modified xsi:type="dcterms:W3CDTF">2023-03-12T14:06:00Z</dcterms:modified>
</cp:coreProperties>
</file>