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326" r:id="rId4"/>
    <p:sldId id="368" r:id="rId5"/>
    <p:sldId id="369" r:id="rId6"/>
    <p:sldId id="370" r:id="rId7"/>
    <p:sldId id="371" r:id="rId8"/>
    <p:sldId id="372" r:id="rId9"/>
    <p:sldId id="3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>
      <p:cViewPr varScale="1">
        <p:scale>
          <a:sx n="68" d="100"/>
          <a:sy n="68" d="100"/>
        </p:scale>
        <p:origin x="62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BBEE9-AD36-40ED-AF4F-F4745C994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525F9-FF6E-4C69-BA01-DB9963AAB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3C38A-C9B2-46EB-9CA9-289E7A80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19C90-DDD5-4A93-9B65-BA7C05F1A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028C2-3AC9-4A30-ABB7-2C05A8361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4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72C9D-A252-4654-89F4-3A9AB9686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1F66D-38A8-4A5A-900E-36508BA7F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2E693-9055-4AFB-9CB1-7D9007837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00F77-E381-4126-9FE8-C4AFEA879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DF873-D7B1-44E7-AB23-5DC69F950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48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952D7A-35B1-4C23-A31E-AB90692CAA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06157-11DC-4285-BFF0-3E17618CD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5D9B0-3547-44A4-ADBE-BC0EF7CAD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852FD-D219-46A8-8C78-A8A8C1EB5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3C2D3-D560-4D00-BEB4-1C80819FA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88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12BA0-D049-48BF-9DE6-2E829807A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A52FC-1D50-47D2-A660-CE1EA6D44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7F84A-39C2-4CB0-B9A3-37D581486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9C755-4027-4313-A4E0-6E008995B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987F7-046C-42AB-BB90-619AD62F2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80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6A87-26A9-4974-99E4-6A6E6EE4F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91A72-49CA-465B-A022-741A6C17F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5FF72-1A3F-47F3-9AED-BE530FD82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7257E-59EF-4479-8C83-F39B326F7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D61E3-84EB-4B5D-A464-F6F2BD478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93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BFC9-919E-4D9A-A43D-F0D8C74ED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B7769-01B5-4510-8D1F-2B4A720106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462E6-784F-4C44-9637-21EA24BB3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869A1-E7A7-47EC-B0B5-F4FB81CE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0603D-B95D-416F-9A81-51E1CF0E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D669B-76F5-4825-B3CC-EC08E5F6A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06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F8E40-F243-491F-B15B-9FAD3B70B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378BC-A566-43D5-B4DB-43B86722B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BE70FB-4422-4201-A38E-5DA70F0EA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2BD2FE-963D-4F6B-916B-5E3F7C45D8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399F40-8215-483E-BCA7-ED4E946ECC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9F2630-C15A-4CFE-B133-7157DADF0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0C6B5F-39E1-4934-9A1C-D2FF43596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39090E-9EAA-4D1F-9CE5-538FA8F21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46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0B99D-2250-4181-A36F-B3A095275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4DD004-0C0F-473C-97B1-264E64FE8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12FFEC-420B-44D6-B2CA-D0AA1B9D2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BC830-E7AD-489F-98C3-6F625B6BF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4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B092C2-0471-4368-A320-31415B9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6C0DD-CAFD-4E69-8759-7E6EFAD4F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546BB5-797D-49C6-B834-D53CC4A13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28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131BE-C038-46BE-B15E-4B2B59CBC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F9715-A8E8-4E8B-838E-7B19D0598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5508B-4D90-4E18-AB1F-943F239B1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50F-E189-4121-B229-41D4751C7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78E0A-54C8-4B24-94D5-54DFB6EAE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061EA-BEDD-4435-88BD-A7A70AC24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924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2840E-B031-462D-89A8-C9C8EC51F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5BFEA0-90C2-4D6D-83C7-8D8EDAE56E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0A45DA-CDD7-4375-855F-2A91FE01E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98271-E808-40EB-B8B1-9482B7890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3E6B6-CFBA-42A8-BE12-122FA0FAF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1E528-9164-4A25-84F6-0988B3BAE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87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F2C9CC-6EF1-4F04-92D8-77E4F4E0E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19F54-35FA-4B2A-A2D6-88C796CBB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634B0-B9E7-48D2-9626-0E039650FF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900D4-0661-4D9B-AC58-3179B58F9AF0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E1026-DABD-4864-9A07-9A277E243D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D7243-8D77-491B-9C94-D7F7231161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03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68507B-24C3-4ACF-8E74-505A962E5550}"/>
              </a:ext>
            </a:extLst>
          </p:cNvPr>
          <p:cNvSpPr txBox="1"/>
          <p:nvPr/>
        </p:nvSpPr>
        <p:spPr>
          <a:xfrm>
            <a:off x="3204642" y="2353641"/>
            <a:ext cx="5782716" cy="215071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MDM Troubleshooting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223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D036F2C-0CF4-4B11-BD88-5FB7079A6D79}"/>
              </a:ext>
            </a:extLst>
          </p:cNvPr>
          <p:cNvSpPr txBox="1"/>
          <p:nvPr/>
        </p:nvSpPr>
        <p:spPr>
          <a:xfrm>
            <a:off x="3577553" y="1767997"/>
            <a:ext cx="52790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sz="4000" b="1" u="sng" dirty="0"/>
              <a:t>AGENDA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Log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Known issue troubleshooting</a:t>
            </a:r>
          </a:p>
        </p:txBody>
      </p:sp>
    </p:spTree>
    <p:extLst>
      <p:ext uri="{BB962C8B-B14F-4D97-AF65-F5344CB8AC3E}">
        <p14:creationId xmlns:p14="http://schemas.microsoft.com/office/powerpoint/2010/main" val="501415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1852-A17A-42E5-B094-333D537DB317}"/>
              </a:ext>
            </a:extLst>
          </p:cNvPr>
          <p:cNvSpPr txBox="1"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MDM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Troubleshooting: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E72AE8-6AB2-49C4-9470-4FB403B93774}"/>
              </a:ext>
            </a:extLst>
          </p:cNvPr>
          <p:cNvSpPr txBox="1"/>
          <p:nvPr/>
        </p:nvSpPr>
        <p:spPr>
          <a:xfrm>
            <a:off x="4231573" y="81280"/>
            <a:ext cx="7260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Log4j.xml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DEBUG , INFO, ERROR Mode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11C606-9436-8405-5E6C-D9D7BAD81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1573996"/>
            <a:ext cx="8877300" cy="520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303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1852-A17A-42E5-B094-333D537DB317}"/>
              </a:ext>
            </a:extLst>
          </p:cNvPr>
          <p:cNvSpPr txBox="1"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MDM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Troubleshooting: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E72AE8-6AB2-49C4-9470-4FB403B93774}"/>
              </a:ext>
            </a:extLst>
          </p:cNvPr>
          <p:cNvSpPr txBox="1"/>
          <p:nvPr/>
        </p:nvSpPr>
        <p:spPr>
          <a:xfrm>
            <a:off x="4231573" y="81280"/>
            <a:ext cx="726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Cleanse Log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0E8E2E-E704-45F7-9609-A273525BB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723" y="1655276"/>
            <a:ext cx="922972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611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1852-A17A-42E5-B094-333D537DB317}"/>
              </a:ext>
            </a:extLst>
          </p:cNvPr>
          <p:cNvSpPr txBox="1"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MDM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Troubleshooting: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E72AE8-6AB2-49C4-9470-4FB403B93774}"/>
              </a:ext>
            </a:extLst>
          </p:cNvPr>
          <p:cNvSpPr txBox="1"/>
          <p:nvPr/>
        </p:nvSpPr>
        <p:spPr>
          <a:xfrm>
            <a:off x="4231573" y="81280"/>
            <a:ext cx="726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Database Debug Log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A9CDB2-518E-F109-BD23-D16B3234D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2343150"/>
            <a:ext cx="89535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583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1852-A17A-42E5-B094-333D537DB317}"/>
              </a:ext>
            </a:extLst>
          </p:cNvPr>
          <p:cNvSpPr txBox="1"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MDM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Troubleshooting: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E72AE8-6AB2-49C4-9470-4FB403B93774}"/>
              </a:ext>
            </a:extLst>
          </p:cNvPr>
          <p:cNvSpPr txBox="1"/>
          <p:nvPr/>
        </p:nvSpPr>
        <p:spPr>
          <a:xfrm>
            <a:off x="4231573" y="81280"/>
            <a:ext cx="726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Console Log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89E847-CB63-A4E2-D69D-8843458CE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962" y="2090737"/>
            <a:ext cx="898207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899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1852-A17A-42E5-B094-333D537DB317}"/>
              </a:ext>
            </a:extLst>
          </p:cNvPr>
          <p:cNvSpPr txBox="1"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MDM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Troubleshooting: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E72AE8-6AB2-49C4-9470-4FB403B93774}"/>
              </a:ext>
            </a:extLst>
          </p:cNvPr>
          <p:cNvSpPr txBox="1"/>
          <p:nvPr/>
        </p:nvSpPr>
        <p:spPr>
          <a:xfrm>
            <a:off x="4231573" y="81280"/>
            <a:ext cx="726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Logs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13A097-DB11-AAD8-416A-2874929FF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3" y="1573996"/>
            <a:ext cx="9124950" cy="525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100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1852-A17A-42E5-B094-333D537DB317}"/>
              </a:ext>
            </a:extLst>
          </p:cNvPr>
          <p:cNvSpPr txBox="1"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MDM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Troubleshooting: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E72AE8-6AB2-49C4-9470-4FB403B93774}"/>
              </a:ext>
            </a:extLst>
          </p:cNvPr>
          <p:cNvSpPr txBox="1"/>
          <p:nvPr/>
        </p:nvSpPr>
        <p:spPr>
          <a:xfrm>
            <a:off x="4231573" y="81280"/>
            <a:ext cx="726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Logs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4E462F-7CC3-812F-A00E-B1606C42D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5" y="2547937"/>
            <a:ext cx="87058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346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1852-A17A-42E5-B094-333D537DB317}"/>
              </a:ext>
            </a:extLst>
          </p:cNvPr>
          <p:cNvSpPr txBox="1"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MDM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Troubleshooting: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E72AE8-6AB2-49C4-9470-4FB403B93774}"/>
              </a:ext>
            </a:extLst>
          </p:cNvPr>
          <p:cNvSpPr txBox="1"/>
          <p:nvPr/>
        </p:nvSpPr>
        <p:spPr>
          <a:xfrm>
            <a:off x="4231573" y="81280"/>
            <a:ext cx="726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Logs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8781C1-EDEF-E8C5-DD86-26B0840DC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975" y="1573996"/>
            <a:ext cx="8976049" cy="528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137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9064</TotalTime>
  <Words>49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Dash, Deepak K SBOBNG-PTIY/FGA</dc:creator>
  <cp:lastModifiedBy>Dash, Deepak K SBOBNG-PTIY/FGA</cp:lastModifiedBy>
  <cp:revision>64</cp:revision>
  <dcterms:created xsi:type="dcterms:W3CDTF">2022-10-20T12:41:46Z</dcterms:created>
  <dcterms:modified xsi:type="dcterms:W3CDTF">2023-03-12T13:49:58Z</dcterms:modified>
</cp:coreProperties>
</file>