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4" r:id="rId3"/>
    <p:sldId id="285" r:id="rId4"/>
    <p:sldId id="290" r:id="rId5"/>
    <p:sldId id="286" r:id="rId6"/>
    <p:sldId id="305" r:id="rId7"/>
    <p:sldId id="294" r:id="rId8"/>
    <p:sldId id="287" r:id="rId9"/>
    <p:sldId id="295" r:id="rId10"/>
    <p:sldId id="296" r:id="rId11"/>
    <p:sldId id="297" r:id="rId12"/>
    <p:sldId id="30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62E3BF-D984-4363-9A09-16FE5A4499C4}"/>
              </a:ext>
            </a:extLst>
          </p:cNvPr>
          <p:cNvSpPr txBox="1"/>
          <p:nvPr/>
        </p:nvSpPr>
        <p:spPr>
          <a:xfrm>
            <a:off x="3215729" y="1764407"/>
            <a:ext cx="4778202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PUBLISH    PROCESS &amp; MESSAGE QUEUE</a:t>
            </a:r>
          </a:p>
        </p:txBody>
      </p:sp>
    </p:spTree>
    <p:extLst>
      <p:ext uri="{BB962C8B-B14F-4D97-AF65-F5344CB8AC3E}">
        <p14:creationId xmlns:p14="http://schemas.microsoft.com/office/powerpoint/2010/main" val="117922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58898-7A76-46EB-848D-A8AFCBE9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427"/>
            <a:ext cx="12192000" cy="463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51751-3741-4211-9369-C00CEABBD8FB}"/>
              </a:ext>
            </a:extLst>
          </p:cNvPr>
          <p:cNvSpPr txBox="1"/>
          <p:nvPr/>
        </p:nvSpPr>
        <p:spPr>
          <a:xfrm>
            <a:off x="2103120" y="91440"/>
            <a:ext cx="759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“Test” button to test the MQ.</a:t>
            </a:r>
          </a:p>
          <a:p>
            <a:r>
              <a:rPr lang="en-US" dirty="0"/>
              <a:t>If the configuration is proper then a dummy message will be placed in MQ Channel.</a:t>
            </a:r>
          </a:p>
        </p:txBody>
      </p:sp>
    </p:spTree>
    <p:extLst>
      <p:ext uri="{BB962C8B-B14F-4D97-AF65-F5344CB8AC3E}">
        <p14:creationId xmlns:p14="http://schemas.microsoft.com/office/powerpoint/2010/main" val="59875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81B3-B90D-4CCE-A432-B0C7DB40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818478"/>
            <a:ext cx="10698480" cy="4817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C25C2-A7F6-49EB-BF7C-87E480BB9167}"/>
              </a:ext>
            </a:extLst>
          </p:cNvPr>
          <p:cNvSpPr txBox="1"/>
          <p:nvPr/>
        </p:nvSpPr>
        <p:spPr>
          <a:xfrm>
            <a:off x="1838960" y="101600"/>
            <a:ext cx="7631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Trigger setup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will be done by developer </a:t>
            </a:r>
          </a:p>
          <a:p>
            <a:r>
              <a:rPr lang="en-US" dirty="0">
                <a:sym typeface="Wingdings" panose="05000000000000000000" pitchFamily="2" charset="2"/>
              </a:rPr>
              <a:t>This trigger will place the data based on event setup in the MQ channel.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Events can be : Create , update, Match, Merge of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2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C25C2-A7F6-49EB-BF7C-87E480BB9167}"/>
              </a:ext>
            </a:extLst>
          </p:cNvPr>
          <p:cNvSpPr txBox="1"/>
          <p:nvPr/>
        </p:nvSpPr>
        <p:spPr>
          <a:xfrm>
            <a:off x="1838960" y="101600"/>
            <a:ext cx="763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C_REPOS_MQ_DATA_CHANGE is the REPOS table where you can see the published data details.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AAA20-73FF-4F3C-89B0-5A1329A8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52" y="2754696"/>
            <a:ext cx="8791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1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594A9-684C-4651-B140-6BA971F3F542}"/>
              </a:ext>
            </a:extLst>
          </p:cNvPr>
          <p:cNvSpPr txBox="1"/>
          <p:nvPr/>
        </p:nvSpPr>
        <p:spPr>
          <a:xfrm>
            <a:off x="1788160" y="1320800"/>
            <a:ext cx="768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Real Time project :</a:t>
            </a:r>
          </a:p>
          <a:p>
            <a:endParaRPr lang="en-US" dirty="0"/>
          </a:p>
          <a:p>
            <a:r>
              <a:rPr lang="en-US" dirty="0"/>
              <a:t>Use IDQ, PwC to publish the data in batch process</a:t>
            </a:r>
          </a:p>
          <a:p>
            <a:r>
              <a:rPr lang="en-US" dirty="0"/>
              <a:t>Use </a:t>
            </a:r>
            <a:r>
              <a:rPr lang="en-US" dirty="0" err="1"/>
              <a:t>Mulesoft</a:t>
            </a:r>
            <a:r>
              <a:rPr lang="en-US" dirty="0"/>
              <a:t> or ADO – Azure Data Factory to publish the data</a:t>
            </a:r>
          </a:p>
        </p:txBody>
      </p:sp>
    </p:spTree>
    <p:extLst>
      <p:ext uri="{BB962C8B-B14F-4D97-AF65-F5344CB8AC3E}">
        <p14:creationId xmlns:p14="http://schemas.microsoft.com/office/powerpoint/2010/main" val="201357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82B02-ED58-4090-A203-C2889BE362E0}"/>
              </a:ext>
            </a:extLst>
          </p:cNvPr>
          <p:cNvSpPr txBox="1"/>
          <p:nvPr/>
        </p:nvSpPr>
        <p:spPr>
          <a:xfrm>
            <a:off x="1838227" y="122548"/>
            <a:ext cx="751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OutBound</a:t>
            </a:r>
            <a:r>
              <a:rPr lang="en-US" dirty="0"/>
              <a:t> Queue is most commonly used.</a:t>
            </a:r>
          </a:p>
          <a:p>
            <a:r>
              <a:rPr lang="en-US" dirty="0"/>
              <a:t>Outbound is for Data Publishing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D0B3-E2B7-41B6-959B-26942150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18" y="1713934"/>
            <a:ext cx="90297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CDB70-5C6E-4590-92CA-5AE1A317569F}"/>
              </a:ext>
            </a:extLst>
          </p:cNvPr>
          <p:cNvSpPr txBox="1"/>
          <p:nvPr/>
        </p:nvSpPr>
        <p:spPr>
          <a:xfrm>
            <a:off x="1828800" y="0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3A103-3DD1-4F51-93D3-CF9DB1EA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5" y="998876"/>
            <a:ext cx="92392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0365B-6284-4D44-8315-C9DA4C28AC64}"/>
              </a:ext>
            </a:extLst>
          </p:cNvPr>
          <p:cNvSpPr txBox="1"/>
          <p:nvPr/>
        </p:nvSpPr>
        <p:spPr>
          <a:xfrm>
            <a:off x="1670670" y="103695"/>
            <a:ext cx="593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 Setup:</a:t>
            </a:r>
          </a:p>
          <a:p>
            <a:r>
              <a:rPr lang="en-US" dirty="0"/>
              <a:t>JBOSS EAP </a:t>
            </a:r>
            <a:r>
              <a:rPr lang="en-US" dirty="0">
                <a:sym typeface="Wingdings" panose="05000000000000000000" pitchFamily="2" charset="2"/>
              </a:rPr>
              <a:t> Standalone  Config  standalone-full.xml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C8031-1A55-4DD1-8AB2-A277EE92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" y="1170998"/>
            <a:ext cx="7267575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C68FB-8085-45C0-BDAC-9CF45208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6" y="4057073"/>
            <a:ext cx="75342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9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AC676-A6A1-449E-995D-D1CC2AE4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32" y="1321797"/>
            <a:ext cx="8505825" cy="4962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12737-D03D-43BE-AB9A-A8F2C7340804}"/>
              </a:ext>
            </a:extLst>
          </p:cNvPr>
          <p:cNvSpPr txBox="1"/>
          <p:nvPr/>
        </p:nvSpPr>
        <p:spPr>
          <a:xfrm>
            <a:off x="2042160" y="132080"/>
            <a:ext cx="64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Sample Queue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Then Restart the JBOSS server</a:t>
            </a:r>
          </a:p>
        </p:txBody>
      </p:sp>
    </p:spTree>
    <p:extLst>
      <p:ext uri="{BB962C8B-B14F-4D97-AF65-F5344CB8AC3E}">
        <p14:creationId xmlns:p14="http://schemas.microsoft.com/office/powerpoint/2010/main" val="21387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02B04-6C8E-4EE6-ABCD-F19F52C20DA7}"/>
              </a:ext>
            </a:extLst>
          </p:cNvPr>
          <p:cNvSpPr txBox="1"/>
          <p:nvPr/>
        </p:nvSpPr>
        <p:spPr>
          <a:xfrm>
            <a:off x="1950720" y="11176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JBOSS restart. </a:t>
            </a:r>
          </a:p>
          <a:p>
            <a:endParaRPr lang="en-US" dirty="0"/>
          </a:p>
          <a:p>
            <a:r>
              <a:rPr lang="en-US" dirty="0"/>
              <a:t>Login to JBOSS UI . Inside JMS Destination , you will see the MQ, which you have created.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EADBE-FD9A-4EE8-83AC-F5DE1040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3099"/>
            <a:ext cx="7995920" cy="52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E6649-BBE8-4CE4-8369-38F1F70B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" y="2266015"/>
            <a:ext cx="12192000" cy="4233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0EAA8-9B70-45CE-AEC7-0A8F92CC8E7A}"/>
              </a:ext>
            </a:extLst>
          </p:cNvPr>
          <p:cNvSpPr txBox="1"/>
          <p:nvPr/>
        </p:nvSpPr>
        <p:spPr>
          <a:xfrm>
            <a:off x="2052320" y="121920"/>
            <a:ext cx="741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MDM Setup for MQ</a:t>
            </a:r>
          </a:p>
        </p:txBody>
      </p:sp>
    </p:spTree>
    <p:extLst>
      <p:ext uri="{BB962C8B-B14F-4D97-AF65-F5344CB8AC3E}">
        <p14:creationId xmlns:p14="http://schemas.microsoft.com/office/powerpoint/2010/main" val="48074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98201-85ED-4ECE-894D-4512D2F0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751"/>
            <a:ext cx="560070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2A7BE-3177-4406-9DCC-DBD21A0E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68" y="1805808"/>
            <a:ext cx="3352800" cy="233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0D5B0-ED19-4B1F-ADF6-3CB426AA8674}"/>
              </a:ext>
            </a:extLst>
          </p:cNvPr>
          <p:cNvSpPr txBox="1"/>
          <p:nvPr/>
        </p:nvSpPr>
        <p:spPr>
          <a:xfrm>
            <a:off x="1939508" y="81280"/>
            <a:ext cx="693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Factory Name : this must be 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siperian.mrm.jms.xaconnectionfactory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89DCB-D6DC-4B18-A426-8422630F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5" y="4457523"/>
            <a:ext cx="11995115" cy="21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20DDB-8FA4-4516-AF84-401239B7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" y="936692"/>
            <a:ext cx="3238500" cy="206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4A6E3-7206-4F54-8DDC-DF8550A1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18" y="1055383"/>
            <a:ext cx="558165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C2DBB-01F7-4012-A706-14B03CD8E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265" y="936692"/>
            <a:ext cx="2733675" cy="232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9CC400-FD2F-4F60-87DF-98029DF42399}"/>
              </a:ext>
            </a:extLst>
          </p:cNvPr>
          <p:cNvSpPr txBox="1"/>
          <p:nvPr/>
        </p:nvSpPr>
        <p:spPr>
          <a:xfrm>
            <a:off x="2011680" y="101600"/>
            <a:ext cx="734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Name: Must be same as the queue details you provided in JBOSS standalone-full.xml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B4335A-E627-499A-8829-A20CC00B6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" y="3575927"/>
            <a:ext cx="12192000" cy="33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21141</TotalTime>
  <Words>218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46</cp:revision>
  <dcterms:created xsi:type="dcterms:W3CDTF">2022-10-20T12:41:46Z</dcterms:created>
  <dcterms:modified xsi:type="dcterms:W3CDTF">2023-03-05T18:28:46Z</dcterms:modified>
</cp:coreProperties>
</file>