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304" r:id="rId3"/>
    <p:sldId id="285" r:id="rId4"/>
    <p:sldId id="290" r:id="rId5"/>
    <p:sldId id="286" r:id="rId6"/>
    <p:sldId id="292" r:id="rId7"/>
    <p:sldId id="305" r:id="rId8"/>
    <p:sldId id="294" r:id="rId9"/>
    <p:sldId id="287" r:id="rId10"/>
    <p:sldId id="295" r:id="rId11"/>
    <p:sldId id="296" r:id="rId12"/>
    <p:sldId id="297" r:id="rId13"/>
    <p:sldId id="298" r:id="rId14"/>
    <p:sldId id="299" r:id="rId15"/>
    <p:sldId id="306" r:id="rId16"/>
    <p:sldId id="307" r:id="rId17"/>
    <p:sldId id="3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BEE9-AD36-40ED-AF4F-F4745C99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525F9-FF6E-4C69-BA01-DB9963AAB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C38A-C9B2-46EB-9CA9-289E7A8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9C90-DDD5-4A93-9B65-BA7C05F1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028C2-3AC9-4A30-ABB7-2C05A836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2C9D-A252-4654-89F4-3A9AB968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1F66D-38A8-4A5A-900E-36508BA7F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E693-9055-4AFB-9CB1-7D900783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00F77-E381-4126-9FE8-C4AFEA87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F873-D7B1-44E7-AB23-5DC69F95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4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2D7A-35B1-4C23-A31E-AB90692CA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06157-11DC-4285-BFF0-3E17618CD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5D9B0-3547-44A4-ADBE-BC0EF7CA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52FD-D219-46A8-8C78-A8A8C1EB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C2D3-D560-4D00-BEB4-1C80819F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8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2BA0-D049-48BF-9DE6-2E829807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52FC-1D50-47D2-A660-CE1EA6D4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F84A-39C2-4CB0-B9A3-37D58148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C755-4027-4313-A4E0-6E008995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87F7-046C-42AB-BB90-619AD62F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8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6A87-26A9-4974-99E4-6A6E6EE4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1A72-49CA-465B-A022-741A6C17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FF72-1A3F-47F3-9AED-BE530FD8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7257E-59EF-4479-8C83-F39B326F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D61E3-84EB-4B5D-A464-F6F2BD47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9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BFC9-919E-4D9A-A43D-F0D8C74E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7769-01B5-4510-8D1F-2B4A72010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462E6-784F-4C44-9637-21EA24BB3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869A1-E7A7-47EC-B0B5-F4FB81CE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0603D-B95D-416F-9A81-51E1CF0E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D669B-76F5-4825-B3CC-EC08E5F6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0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8E40-F243-491F-B15B-9FAD3B70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78BC-A566-43D5-B4DB-43B86722B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E70FB-4422-4201-A38E-5DA70F0EA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BD2FE-963D-4F6B-916B-5E3F7C4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99F40-8215-483E-BCA7-ED4E946EC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F2630-C15A-4CFE-B133-7157DADF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C6B5F-39E1-4934-9A1C-D2FF4359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9090E-9EAA-4D1F-9CE5-538FA8F2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4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B99D-2250-4181-A36F-B3A09527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DD004-0C0F-473C-97B1-264E64FE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2FFEC-420B-44D6-B2CA-D0AA1B9D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BC830-E7AD-489F-98C3-6F625B6B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4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092C2-0471-4368-A320-31415B9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6C0DD-CAFD-4E69-8759-7E6EFAD4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46BB5-797D-49C6-B834-D53CC4A1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2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31BE-C038-46BE-B15E-4B2B59CB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9715-A8E8-4E8B-838E-7B19D059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5508B-4D90-4E18-AB1F-943F239B1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50F-E189-4121-B229-41D4751C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78E0A-54C8-4B24-94D5-54DFB6EA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061EA-BEDD-4435-88BD-A7A70AC2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2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840E-B031-462D-89A8-C9C8EC51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BFEA0-90C2-4D6D-83C7-8D8EDAE56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A45DA-CDD7-4375-855F-2A91FE01E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8271-E808-40EB-B8B1-9482B789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3E6B6-CFBA-42A8-BE12-122FA0FA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1E528-9164-4A25-84F6-0988B3BA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8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2C9CC-6EF1-4F04-92D8-77E4F4E0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19F54-35FA-4B2A-A2D6-88C796CB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634B0-B9E7-48D2-9626-0E039650F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00D4-0661-4D9B-AC58-3179B58F9AF0}" type="datetimeFigureOut">
              <a:rPr lang="en-US" smtClean="0"/>
              <a:t>3/4/2023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1026-DABD-4864-9A07-9A277E243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D7243-8D77-491B-9C94-D7F723116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499E-D867-4291-AD4A-EAE4B9B83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0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0" name="Rectangle 21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62E3BF-D984-4363-9A09-16FE5A4499C4}"/>
              </a:ext>
            </a:extLst>
          </p:cNvPr>
          <p:cNvSpPr txBox="1"/>
          <p:nvPr/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			SIF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Service Integration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1179220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Isosceles Triangle 17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Isosceles Triangle 18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A49B1-5906-4F2E-BDA5-844A041DC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028700"/>
            <a:ext cx="96488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38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Isosceles Triangle 17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Isosceles Triangle 18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112EC-C773-4000-818D-DC3EBFB9B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700722"/>
            <a:ext cx="95631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51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4DF020-4D49-4CF4-9322-5AE4F2DFD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857250"/>
            <a:ext cx="9715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2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93046-F68C-4089-95C4-730E34CC7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952500"/>
            <a:ext cx="100203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77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3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Freeform: Shape 23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Rectangle 24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Rectangle 24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Freeform: Shape 24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2" name="Isosceles Triangle 24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Isosceles Triangle 24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C03D0-56A6-43BB-BDA6-4F1095B2A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788982"/>
            <a:ext cx="8267700" cy="45243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DCF160-6BCF-450D-BCDE-A63016EEE139}"/>
              </a:ext>
            </a:extLst>
          </p:cNvPr>
          <p:cNvSpPr txBox="1"/>
          <p:nvPr/>
        </p:nvSpPr>
        <p:spPr>
          <a:xfrm>
            <a:off x="2092751" y="131975"/>
            <a:ext cx="6815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UE code you will get in Resource Kit</a:t>
            </a:r>
          </a:p>
          <a:p>
            <a:r>
              <a:rPr lang="en-US" dirty="0"/>
              <a:t>Build and generate JAR file</a:t>
            </a:r>
          </a:p>
        </p:txBody>
      </p:sp>
    </p:spTree>
    <p:extLst>
      <p:ext uri="{BB962C8B-B14F-4D97-AF65-F5344CB8AC3E}">
        <p14:creationId xmlns:p14="http://schemas.microsoft.com/office/powerpoint/2010/main" val="57084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95632-A8BD-4199-BCCD-52CD6B90D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997"/>
            <a:ext cx="12192000" cy="38040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19426D-93B6-44D1-88F4-98DD36CFE994}"/>
              </a:ext>
            </a:extLst>
          </p:cNvPr>
          <p:cNvSpPr txBox="1"/>
          <p:nvPr/>
        </p:nvSpPr>
        <p:spPr>
          <a:xfrm>
            <a:off x="2149311" y="179109"/>
            <a:ext cx="678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UE code deployment </a:t>
            </a:r>
          </a:p>
        </p:txBody>
      </p:sp>
    </p:spTree>
    <p:extLst>
      <p:ext uri="{BB962C8B-B14F-4D97-AF65-F5344CB8AC3E}">
        <p14:creationId xmlns:p14="http://schemas.microsoft.com/office/powerpoint/2010/main" val="126209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32312-0389-4FEA-B686-EAB62C94A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4294"/>
            <a:ext cx="12192000" cy="39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69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8CDC47-F1B8-4C9C-8F47-0B9D5D9C3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362"/>
            <a:ext cx="12192000" cy="380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0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0" name="Isosceles Triangle 2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67FE1-4AE2-459A-9253-9408F748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61396"/>
            <a:ext cx="10905066" cy="3135206"/>
          </a:xfrm>
          <a:prstGeom prst="rect">
            <a:avLst/>
          </a:prstGeom>
          <a:ln>
            <a:noFill/>
          </a:ln>
        </p:spPr>
      </p:pic>
      <p:sp>
        <p:nvSpPr>
          <p:cNvPr id="232" name="Isosceles Triangle 2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82B02-ED58-4090-A203-C2889BE362E0}"/>
              </a:ext>
            </a:extLst>
          </p:cNvPr>
          <p:cNvSpPr txBox="1"/>
          <p:nvPr/>
        </p:nvSpPr>
        <p:spPr>
          <a:xfrm>
            <a:off x="1838227" y="122548"/>
            <a:ext cx="7518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SIF is just an API </a:t>
            </a:r>
          </a:p>
          <a:p>
            <a:r>
              <a:rPr lang="en-US" dirty="0"/>
              <a:t>To Get SIF information</a:t>
            </a:r>
          </a:p>
          <a:p>
            <a:r>
              <a:rPr lang="en-US" dirty="0"/>
              <a:t>Utilities </a:t>
            </a:r>
            <a:r>
              <a:rPr lang="en-US" dirty="0">
                <a:sym typeface="Wingdings" panose="05000000000000000000" pitchFamily="2" charset="2"/>
              </a:rPr>
              <a:t> SIF Manager</a:t>
            </a:r>
          </a:p>
          <a:p>
            <a:r>
              <a:rPr lang="en-US" dirty="0">
                <a:sym typeface="Wingdings" panose="05000000000000000000" pitchFamily="2" charset="2"/>
              </a:rPr>
              <a:t>Click on “Generate and Deploy ORS specific SIF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3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6" name="Isosceles Triangle 19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BB08E-5F9D-4A91-AF27-E32432044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152525"/>
            <a:ext cx="8267700" cy="4552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9CDB70-5C6E-4590-92CA-5AE1A317569F}"/>
              </a:ext>
            </a:extLst>
          </p:cNvPr>
          <p:cNvSpPr txBox="1"/>
          <p:nvPr/>
        </p:nvSpPr>
        <p:spPr>
          <a:xfrm>
            <a:off x="1828800" y="0"/>
            <a:ext cx="70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WSDL setup in SOAP to use SIF APIs</a:t>
            </a:r>
          </a:p>
        </p:txBody>
      </p:sp>
    </p:spTree>
    <p:extLst>
      <p:ext uri="{BB962C8B-B14F-4D97-AF65-F5344CB8AC3E}">
        <p14:creationId xmlns:p14="http://schemas.microsoft.com/office/powerpoint/2010/main" val="428641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0" name="Isosceles Triangle 2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62753-24BE-4E76-A913-237998AC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07092"/>
            <a:ext cx="10905066" cy="4443814"/>
          </a:xfrm>
          <a:prstGeom prst="rect">
            <a:avLst/>
          </a:prstGeom>
          <a:ln>
            <a:noFill/>
          </a:ln>
        </p:spPr>
      </p:pic>
      <p:sp>
        <p:nvSpPr>
          <p:cNvPr id="232" name="Isosceles Triangle 2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30365B-6284-4D44-8315-C9DA4C28AC64}"/>
              </a:ext>
            </a:extLst>
          </p:cNvPr>
          <p:cNvSpPr txBox="1"/>
          <p:nvPr/>
        </p:nvSpPr>
        <p:spPr>
          <a:xfrm>
            <a:off x="1670670" y="103695"/>
            <a:ext cx="593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Table SIF API to clean/truncate BO tables</a:t>
            </a:r>
          </a:p>
        </p:txBody>
      </p:sp>
    </p:spTree>
    <p:extLst>
      <p:ext uri="{BB962C8B-B14F-4D97-AF65-F5344CB8AC3E}">
        <p14:creationId xmlns:p14="http://schemas.microsoft.com/office/powerpoint/2010/main" val="74349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3A50D1-F4B2-45BE-964B-C2EFC5ABC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68"/>
            <a:ext cx="12192000" cy="671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7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0" name="Rectangle 21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51D5525-E39B-42A8-90C6-C7C4B71F2FEA}"/>
              </a:ext>
            </a:extLst>
          </p:cNvPr>
          <p:cNvSpPr txBox="1"/>
          <p:nvPr/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USER EXIT</a:t>
            </a:r>
          </a:p>
        </p:txBody>
      </p:sp>
    </p:spTree>
    <p:extLst>
      <p:ext uri="{BB962C8B-B14F-4D97-AF65-F5344CB8AC3E}">
        <p14:creationId xmlns:p14="http://schemas.microsoft.com/office/powerpoint/2010/main" val="202310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CAE2B8-6C6A-4024-AF6D-3327B7B24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681162"/>
            <a:ext cx="93249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1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4633DE-59D6-46F4-8223-B8A7040F8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633412"/>
            <a:ext cx="94869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4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073A8E-330B-468E-8747-C904BF64E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243012"/>
            <a:ext cx="102870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9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20930</TotalTime>
  <Words>68</Words>
  <Application>Microsoft Office PowerPoint</Application>
  <PresentationFormat>Widescreen</PresentationFormat>
  <Paragraphs>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Dash, Deepak K SBOBNG-PTIY/FGA</dc:creator>
  <cp:lastModifiedBy>Dash, Deepak K SBOBNG-PTIY/FGA</cp:lastModifiedBy>
  <cp:revision>34</cp:revision>
  <dcterms:created xsi:type="dcterms:W3CDTF">2022-10-20T12:41:46Z</dcterms:created>
  <dcterms:modified xsi:type="dcterms:W3CDTF">2023-03-04T14:47:14Z</dcterms:modified>
</cp:coreProperties>
</file>