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6" r:id="rId3"/>
    <p:sldId id="300" r:id="rId4"/>
    <p:sldId id="305" r:id="rId5"/>
    <p:sldId id="297" r:id="rId6"/>
    <p:sldId id="298" r:id="rId7"/>
    <p:sldId id="299" r:id="rId8"/>
    <p:sldId id="304" r:id="rId9"/>
    <p:sldId id="303" r:id="rId10"/>
    <p:sldId id="306" r:id="rId11"/>
    <p:sldId id="307" r:id="rId12"/>
    <p:sldId id="309" r:id="rId13"/>
    <p:sldId id="308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SMART SEARCH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PROD MODE</a:t>
            </a:r>
            <a:endParaRPr lang="en-US" sz="3600" b="1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WORKFOW MANAGER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ORS: PRODUCTION MODE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1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792D-D729-43D1-851F-84A606F7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846335"/>
            <a:ext cx="11145520" cy="1177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3BA87-D6E0-4F82-B564-E47D92D6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3464350"/>
            <a:ext cx="11557000" cy="1714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46AE6-CACC-4646-8BB1-060F9CAA6099}"/>
              </a:ext>
            </a:extLst>
          </p:cNvPr>
          <p:cNvSpPr txBox="1"/>
          <p:nvPr/>
        </p:nvSpPr>
        <p:spPr>
          <a:xfrm>
            <a:off x="1838960" y="172720"/>
            <a:ext cx="81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PROD Mode is enabled then we cant do any changes in hub console and PT</a:t>
            </a:r>
          </a:p>
        </p:txBody>
      </p:sp>
    </p:spTree>
    <p:extLst>
      <p:ext uri="{BB962C8B-B14F-4D97-AF65-F5344CB8AC3E}">
        <p14:creationId xmlns:p14="http://schemas.microsoft.com/office/powerpoint/2010/main" val="137400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WORKFLOW MANAGER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46AE6-CACC-4646-8BB1-060F9CAA6099}"/>
              </a:ext>
            </a:extLst>
          </p:cNvPr>
          <p:cNvSpPr txBox="1"/>
          <p:nvPr/>
        </p:nvSpPr>
        <p:spPr>
          <a:xfrm>
            <a:off x="1838960" y="172720"/>
            <a:ext cx="819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manager used to setup workflow engine.</a:t>
            </a:r>
          </a:p>
          <a:p>
            <a:r>
              <a:rPr lang="en-US" dirty="0"/>
              <a:t>Workflow Manager </a:t>
            </a:r>
            <a:r>
              <a:rPr lang="en-US" dirty="0">
                <a:sym typeface="Wingdings" panose="05000000000000000000" pitchFamily="2" charset="2"/>
              </a:rPr>
              <a:t> Workflow Engine  Select </a:t>
            </a:r>
            <a:r>
              <a:rPr lang="en-US" dirty="0" err="1">
                <a:sym typeface="Wingdings" panose="05000000000000000000" pitchFamily="2" charset="2"/>
              </a:rPr>
              <a:t>ActiveVOS</a:t>
            </a:r>
            <a:r>
              <a:rPr lang="en-US" dirty="0">
                <a:sym typeface="Wingdings" panose="05000000000000000000" pitchFamily="2" charset="2"/>
              </a:rPr>
              <a:t> engine.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8F3E7-A246-4494-8247-E4FD3D82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005012"/>
            <a:ext cx="11344593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CORE MDM COMPONENT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72928-2017-4AFF-AF6F-2377FE2196F4}"/>
              </a:ext>
            </a:extLst>
          </p:cNvPr>
          <p:cNvSpPr txBox="1"/>
          <p:nvPr/>
        </p:nvSpPr>
        <p:spPr>
          <a:xfrm>
            <a:off x="1112363" y="1567832"/>
            <a:ext cx="7607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Hub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Workbench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Match &amp; Merge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Hierarchy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Provisioning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E360</a:t>
            </a:r>
          </a:p>
        </p:txBody>
      </p:sp>
    </p:spTree>
    <p:extLst>
      <p:ext uri="{BB962C8B-B14F-4D97-AF65-F5344CB8AC3E}">
        <p14:creationId xmlns:p14="http://schemas.microsoft.com/office/powerpoint/2010/main" val="51621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9C878-B10C-4194-8E26-2BC76DF6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867025"/>
            <a:ext cx="4000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EE653-7EF2-4E41-ACB1-BC1CE11F5CDE}"/>
              </a:ext>
            </a:extLst>
          </p:cNvPr>
          <p:cNvSpPr txBox="1"/>
          <p:nvPr/>
        </p:nvSpPr>
        <p:spPr>
          <a:xfrm>
            <a:off x="1670670" y="197963"/>
            <a:ext cx="699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MDM Query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93A4F-7AE5-4CB4-8CE2-998E8008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5" y="886342"/>
            <a:ext cx="9049732" cy="2709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941EF-BDFD-4F1E-9002-BD854239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6" y="3708886"/>
            <a:ext cx="10171522" cy="29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8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601E4-CD7D-46EB-8A6A-ED85B335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34133"/>
            <a:ext cx="10905066" cy="3189732"/>
          </a:xfrm>
          <a:prstGeom prst="rect">
            <a:avLst/>
          </a:prstGeom>
          <a:ln>
            <a:noFill/>
          </a:ln>
        </p:spPr>
      </p:pic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EE653-7EF2-4E41-ACB1-BC1CE11F5CDE}"/>
              </a:ext>
            </a:extLst>
          </p:cNvPr>
          <p:cNvSpPr txBox="1"/>
          <p:nvPr/>
        </p:nvSpPr>
        <p:spPr>
          <a:xfrm>
            <a:off x="1670670" y="197963"/>
            <a:ext cx="699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smart search you can search a record by its keyword and form different BE at same time</a:t>
            </a:r>
          </a:p>
        </p:txBody>
      </p:sp>
    </p:spTree>
    <p:extLst>
      <p:ext uri="{BB962C8B-B14F-4D97-AF65-F5344CB8AC3E}">
        <p14:creationId xmlns:p14="http://schemas.microsoft.com/office/powerpoint/2010/main" val="338689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591CB-53FC-4097-9DD3-E4DB047D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0" y="740418"/>
            <a:ext cx="2466975" cy="508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B8F5F-DC9E-4C21-AB21-AA18545D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685" y="740418"/>
            <a:ext cx="73818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0C6B4-76EA-44D1-A5BC-DEC22365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742950"/>
            <a:ext cx="8039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3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: Shape 23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4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: Shape 2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2" name="Isosceles Triangle 24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95AE91-1375-4ED7-801C-94227A88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  <a:ln>
            <a:noFill/>
          </a:ln>
        </p:spPr>
      </p:pic>
      <p:sp>
        <p:nvSpPr>
          <p:cNvPr id="193" name="Isosceles Triangle 24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601E4-CD7D-46EB-8A6A-ED85B335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34133"/>
            <a:ext cx="10905066" cy="3189732"/>
          </a:xfrm>
          <a:prstGeom prst="rect">
            <a:avLst/>
          </a:prstGeom>
          <a:ln>
            <a:noFill/>
          </a:ln>
        </p:spPr>
      </p:pic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8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4C8DD-3004-4B56-B607-2BDF5C84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885825"/>
            <a:ext cx="9363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22293</TotalTime>
  <Words>84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34</cp:revision>
  <dcterms:created xsi:type="dcterms:W3CDTF">2022-10-20T12:41:46Z</dcterms:created>
  <dcterms:modified xsi:type="dcterms:W3CDTF">2023-03-05T14:55:20Z</dcterms:modified>
</cp:coreProperties>
</file>