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326" r:id="rId4"/>
    <p:sldId id="354" r:id="rId5"/>
    <p:sldId id="355" r:id="rId6"/>
    <p:sldId id="356" r:id="rId7"/>
    <p:sldId id="362" r:id="rId8"/>
    <p:sldId id="363" r:id="rId9"/>
    <p:sldId id="365" r:id="rId10"/>
    <p:sldId id="369" r:id="rId11"/>
    <p:sldId id="357" r:id="rId12"/>
    <p:sldId id="358" r:id="rId13"/>
    <p:sldId id="359" r:id="rId14"/>
    <p:sldId id="360" r:id="rId15"/>
    <p:sldId id="364" r:id="rId16"/>
    <p:sldId id="361" r:id="rId17"/>
    <p:sldId id="366" r:id="rId18"/>
    <p:sldId id="367" r:id="rId19"/>
    <p:sldId id="3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>
      <p:cViewPr varScale="1">
        <p:scale>
          <a:sx n="68" d="100"/>
          <a:sy n="68" d="100"/>
        </p:scale>
        <p:origin x="6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BBEE9-AD36-40ED-AF4F-F4745C994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525F9-FF6E-4C69-BA01-DB9963AAB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3C38A-C9B2-46EB-9CA9-289E7A80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19C90-DDD5-4A93-9B65-BA7C05F1A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028C2-3AC9-4A30-ABB7-2C05A8361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4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72C9D-A252-4654-89F4-3A9AB9686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1F66D-38A8-4A5A-900E-36508BA7F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2E693-9055-4AFB-9CB1-7D9007837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00F77-E381-4126-9FE8-C4AFEA879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DF873-D7B1-44E7-AB23-5DC69F950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48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952D7A-35B1-4C23-A31E-AB90692CAA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06157-11DC-4285-BFF0-3E17618CD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5D9B0-3547-44A4-ADBE-BC0EF7CAD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852FD-D219-46A8-8C78-A8A8C1EB5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3C2D3-D560-4D00-BEB4-1C80819FA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88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12BA0-D049-48BF-9DE6-2E829807A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A52FC-1D50-47D2-A660-CE1EA6D44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7F84A-39C2-4CB0-B9A3-37D581486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9C755-4027-4313-A4E0-6E008995B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987F7-046C-42AB-BB90-619AD62F2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80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6A87-26A9-4974-99E4-6A6E6EE4F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91A72-49CA-465B-A022-741A6C17F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5FF72-1A3F-47F3-9AED-BE530FD82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7257E-59EF-4479-8C83-F39B326F7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D61E3-84EB-4B5D-A464-F6F2BD478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93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BFC9-919E-4D9A-A43D-F0D8C74ED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B7769-01B5-4510-8D1F-2B4A720106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462E6-784F-4C44-9637-21EA24BB3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869A1-E7A7-47EC-B0B5-F4FB81CE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0603D-B95D-416F-9A81-51E1CF0E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D669B-76F5-4825-B3CC-EC08E5F6A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06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F8E40-F243-491F-B15B-9FAD3B70B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378BC-A566-43D5-B4DB-43B86722B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BE70FB-4422-4201-A38E-5DA70F0EA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2BD2FE-963D-4F6B-916B-5E3F7C45D8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399F40-8215-483E-BCA7-ED4E946ECC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9F2630-C15A-4CFE-B133-7157DADF0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0C6B5F-39E1-4934-9A1C-D2FF43596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39090E-9EAA-4D1F-9CE5-538FA8F21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46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0B99D-2250-4181-A36F-B3A095275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4DD004-0C0F-473C-97B1-264E64FE8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12FFEC-420B-44D6-B2CA-D0AA1B9D2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BC830-E7AD-489F-98C3-6F625B6BF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4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B092C2-0471-4368-A320-31415B9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6C0DD-CAFD-4E69-8759-7E6EFAD4F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546BB5-797D-49C6-B834-D53CC4A13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28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131BE-C038-46BE-B15E-4B2B59CBC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F9715-A8E8-4E8B-838E-7B19D0598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5508B-4D90-4E18-AB1F-943F239B1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50F-E189-4121-B229-41D4751C7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78E0A-54C8-4B24-94D5-54DFB6EAE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061EA-BEDD-4435-88BD-A7A70AC24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924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2840E-B031-462D-89A8-C9C8EC51F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5BFEA0-90C2-4D6D-83C7-8D8EDAE56E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0A45DA-CDD7-4375-855F-2A91FE01E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98271-E808-40EB-B8B1-9482B7890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3E6B6-CFBA-42A8-BE12-122FA0FAF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1E528-9164-4A25-84F6-0988B3BAE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87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F2C9CC-6EF1-4F04-92D8-77E4F4E0E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19F54-35FA-4B2A-A2D6-88C796CBB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634B0-B9E7-48D2-9626-0E039650FF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900D4-0661-4D9B-AC58-3179B58F9AF0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E1026-DABD-4864-9A07-9A277E243D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D7243-8D77-491B-9C94-D7F7231161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03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68507B-24C3-4ACF-8E74-505A962E5550}"/>
              </a:ext>
            </a:extLst>
          </p:cNvPr>
          <p:cNvSpPr txBox="1"/>
          <p:nvPr/>
        </p:nvSpPr>
        <p:spPr>
          <a:xfrm>
            <a:off x="3204642" y="2353641"/>
            <a:ext cx="5782716" cy="215071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MDM Security: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LDAP</a:t>
            </a:r>
            <a:endParaRPr lang="en-US" sz="3600" b="1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223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1852-A17A-42E5-B094-333D537DB317}"/>
              </a:ext>
            </a:extLst>
          </p:cNvPr>
          <p:cNvSpPr txBox="1"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LDAP: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E72AE8-6AB2-49C4-9470-4FB403B93774}"/>
              </a:ext>
            </a:extLst>
          </p:cNvPr>
          <p:cNvSpPr txBox="1"/>
          <p:nvPr/>
        </p:nvSpPr>
        <p:spPr>
          <a:xfrm>
            <a:off x="4231573" y="81280"/>
            <a:ext cx="726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Assign Role To User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6CFD91-4D97-461E-87FA-7E22B65E3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968" y="2139151"/>
            <a:ext cx="911542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043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1852-A17A-42E5-B094-333D537DB317}"/>
              </a:ext>
            </a:extLst>
          </p:cNvPr>
          <p:cNvSpPr txBox="1"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LDAP: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E72AE8-6AB2-49C4-9470-4FB403B93774}"/>
              </a:ext>
            </a:extLst>
          </p:cNvPr>
          <p:cNvSpPr txBox="1"/>
          <p:nvPr/>
        </p:nvSpPr>
        <p:spPr>
          <a:xfrm>
            <a:off x="4231573" y="81280"/>
            <a:ext cx="726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Script Path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FD43D3-B06C-4DF0-B934-496CDE161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86" y="1739079"/>
            <a:ext cx="6448425" cy="4953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F4BCC1-AE53-4997-A36C-094A57A64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525" y="2450527"/>
            <a:ext cx="584835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828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1852-A17A-42E5-B094-333D537DB317}"/>
              </a:ext>
            </a:extLst>
          </p:cNvPr>
          <p:cNvSpPr txBox="1"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LDAP: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E72AE8-6AB2-49C4-9470-4FB403B93774}"/>
              </a:ext>
            </a:extLst>
          </p:cNvPr>
          <p:cNvSpPr txBox="1"/>
          <p:nvPr/>
        </p:nvSpPr>
        <p:spPr>
          <a:xfrm>
            <a:off x="4231573" y="81280"/>
            <a:ext cx="726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Automation.properties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7B3591-BB7F-46CC-A343-916493708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96" y="1741068"/>
            <a:ext cx="8324850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02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1852-A17A-42E5-B094-333D537DB317}"/>
              </a:ext>
            </a:extLst>
          </p:cNvPr>
          <p:cNvSpPr txBox="1"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LDAP: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E72AE8-6AB2-49C4-9470-4FB403B93774}"/>
              </a:ext>
            </a:extLst>
          </p:cNvPr>
          <p:cNvSpPr txBox="1"/>
          <p:nvPr/>
        </p:nvSpPr>
        <p:spPr>
          <a:xfrm>
            <a:off x="4231573" y="81280"/>
            <a:ext cx="726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Script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898FEA-053F-49D2-841B-72A41D106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65" y="1822348"/>
            <a:ext cx="8362950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401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1852-A17A-42E5-B094-333D537DB317}"/>
              </a:ext>
            </a:extLst>
          </p:cNvPr>
          <p:cNvSpPr txBox="1"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LDAP: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E72AE8-6AB2-49C4-9470-4FB403B93774}"/>
              </a:ext>
            </a:extLst>
          </p:cNvPr>
          <p:cNvSpPr txBox="1"/>
          <p:nvPr/>
        </p:nvSpPr>
        <p:spPr>
          <a:xfrm>
            <a:off x="4231573" y="81280"/>
            <a:ext cx="726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Script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A5CDA1-E332-4FDE-BF49-4B73037E3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1" y="1573996"/>
            <a:ext cx="4886325" cy="2457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3E99D5-E663-4179-80A4-BA1DBA975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433" y="2658359"/>
            <a:ext cx="9858916" cy="419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866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1852-A17A-42E5-B094-333D537DB317}"/>
              </a:ext>
            </a:extLst>
          </p:cNvPr>
          <p:cNvSpPr txBox="1"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LDAP: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E72AE8-6AB2-49C4-9470-4FB403B93774}"/>
              </a:ext>
            </a:extLst>
          </p:cNvPr>
          <p:cNvSpPr txBox="1"/>
          <p:nvPr/>
        </p:nvSpPr>
        <p:spPr>
          <a:xfrm>
            <a:off x="4231573" y="81280"/>
            <a:ext cx="7260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If you add Microsoft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ActiveDirectory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-template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Then manually add postfix and prefix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67523C-30E2-436C-93F2-3977E66D2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75" y="1655276"/>
            <a:ext cx="4840417" cy="4238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353D21-5B30-480D-9492-6723B2F2D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5280" y="1750030"/>
            <a:ext cx="732634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443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1852-A17A-42E5-B094-333D537DB317}"/>
              </a:ext>
            </a:extLst>
          </p:cNvPr>
          <p:cNvSpPr txBox="1"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MDM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Automation: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E72AE8-6AB2-49C4-9470-4FB403B93774}"/>
              </a:ext>
            </a:extLst>
          </p:cNvPr>
          <p:cNvSpPr txBox="1"/>
          <p:nvPr/>
        </p:nvSpPr>
        <p:spPr>
          <a:xfrm>
            <a:off x="4231573" y="81280"/>
            <a:ext cx="726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Add Provider Property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D6EC73-5B55-4E46-87D1-77F3D9A26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370" y="2448692"/>
            <a:ext cx="922972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91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1852-A17A-42E5-B094-333D537DB317}"/>
              </a:ext>
            </a:extLst>
          </p:cNvPr>
          <p:cNvSpPr txBox="1"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LDAP: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E72AE8-6AB2-49C4-9470-4FB403B93774}"/>
              </a:ext>
            </a:extLst>
          </p:cNvPr>
          <p:cNvSpPr txBox="1"/>
          <p:nvPr/>
        </p:nvSpPr>
        <p:spPr>
          <a:xfrm>
            <a:off x="4231573" y="81280"/>
            <a:ext cx="726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Assign Role to User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450662-86CB-4185-849C-F743D354D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72" y="1822348"/>
            <a:ext cx="911542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056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1852-A17A-42E5-B094-333D537DB317}"/>
              </a:ext>
            </a:extLst>
          </p:cNvPr>
          <p:cNvSpPr txBox="1"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LDAP: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E72AE8-6AB2-49C4-9470-4FB403B93774}"/>
              </a:ext>
            </a:extLst>
          </p:cNvPr>
          <p:cNvSpPr txBox="1"/>
          <p:nvPr/>
        </p:nvSpPr>
        <p:spPr>
          <a:xfrm>
            <a:off x="4231573" y="81280"/>
            <a:ext cx="726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Assign Role To User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DB5D76-7997-406E-A2CB-E08EA7222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13" y="1672404"/>
            <a:ext cx="9991725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391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1852-A17A-42E5-B094-333D537DB317}"/>
              </a:ext>
            </a:extLst>
          </p:cNvPr>
          <p:cNvSpPr txBox="1"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LDAP: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E72AE8-6AB2-49C4-9470-4FB403B93774}"/>
              </a:ext>
            </a:extLst>
          </p:cNvPr>
          <p:cNvSpPr txBox="1"/>
          <p:nvPr/>
        </p:nvSpPr>
        <p:spPr>
          <a:xfrm>
            <a:off x="4231573" y="81280"/>
            <a:ext cx="726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Assign Role To User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DB5D76-7997-406E-A2CB-E08EA7222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13" y="1672404"/>
            <a:ext cx="9991725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932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D036F2C-0CF4-4B11-BD88-5FB7079A6D79}"/>
              </a:ext>
            </a:extLst>
          </p:cNvPr>
          <p:cNvSpPr txBox="1"/>
          <p:nvPr/>
        </p:nvSpPr>
        <p:spPr>
          <a:xfrm>
            <a:off x="3577553" y="1767997"/>
            <a:ext cx="5279011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sz="4000" b="1" u="sng" dirty="0"/>
              <a:t>AGENDA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LDAP (Lightweight Directory Access Protocol)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LDAP Integration With MDM</a:t>
            </a:r>
          </a:p>
        </p:txBody>
      </p:sp>
    </p:spTree>
    <p:extLst>
      <p:ext uri="{BB962C8B-B14F-4D97-AF65-F5344CB8AC3E}">
        <p14:creationId xmlns:p14="http://schemas.microsoft.com/office/powerpoint/2010/main" val="501415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1852-A17A-42E5-B094-333D537DB317}"/>
              </a:ext>
            </a:extLst>
          </p:cNvPr>
          <p:cNvSpPr txBox="1"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LDAP: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E72AE8-6AB2-49C4-9470-4FB403B93774}"/>
              </a:ext>
            </a:extLst>
          </p:cNvPr>
          <p:cNvSpPr txBox="1"/>
          <p:nvPr/>
        </p:nvSpPr>
        <p:spPr>
          <a:xfrm>
            <a:off x="4231573" y="81280"/>
            <a:ext cx="726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Background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6D782D-4E82-4247-81C7-497F8FD3D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937" y="1666487"/>
            <a:ext cx="1080135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303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1852-A17A-42E5-B094-333D537DB317}"/>
              </a:ext>
            </a:extLst>
          </p:cNvPr>
          <p:cNvSpPr txBox="1"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LDAP: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E72AE8-6AB2-49C4-9470-4FB403B93774}"/>
              </a:ext>
            </a:extLst>
          </p:cNvPr>
          <p:cNvSpPr txBox="1"/>
          <p:nvPr/>
        </p:nvSpPr>
        <p:spPr>
          <a:xfrm>
            <a:off x="4231573" y="81280"/>
            <a:ext cx="7260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Two Type LDAP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Bind Authentication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Search &amp; Bind Authentication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BF0CAF-D063-4CBA-A33F-FC45DC00C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12" y="1741068"/>
            <a:ext cx="1092517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62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1852-A17A-42E5-B094-333D537DB317}"/>
              </a:ext>
            </a:extLst>
          </p:cNvPr>
          <p:cNvSpPr txBox="1"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LDAP: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E72AE8-6AB2-49C4-9470-4FB403B93774}"/>
              </a:ext>
            </a:extLst>
          </p:cNvPr>
          <p:cNvSpPr txBox="1"/>
          <p:nvPr/>
        </p:nvSpPr>
        <p:spPr>
          <a:xfrm>
            <a:off x="4231573" y="81280"/>
            <a:ext cx="726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Automation.properties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F49DF0-CD01-4C32-88AD-6A1A14BCA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23" y="1604151"/>
            <a:ext cx="10648950" cy="522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041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1852-A17A-42E5-B094-333D537DB317}"/>
              </a:ext>
            </a:extLst>
          </p:cNvPr>
          <p:cNvSpPr txBox="1"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LDAP: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E72AE8-6AB2-49C4-9470-4FB403B93774}"/>
              </a:ext>
            </a:extLst>
          </p:cNvPr>
          <p:cNvSpPr txBox="1"/>
          <p:nvPr/>
        </p:nvSpPr>
        <p:spPr>
          <a:xfrm>
            <a:off x="4231573" y="81280"/>
            <a:ext cx="726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Create user in LDAP server should be done by LDAP team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2068C9-5203-46C6-BE39-10B39B0F7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13" y="2135760"/>
            <a:ext cx="1082992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657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1852-A17A-42E5-B094-333D537DB317}"/>
              </a:ext>
            </a:extLst>
          </p:cNvPr>
          <p:cNvSpPr txBox="1"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LDAP: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E72AE8-6AB2-49C4-9470-4FB403B93774}"/>
              </a:ext>
            </a:extLst>
          </p:cNvPr>
          <p:cNvSpPr txBox="1"/>
          <p:nvPr/>
        </p:nvSpPr>
        <p:spPr>
          <a:xfrm>
            <a:off x="4231573" y="81280"/>
            <a:ext cx="726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Add User in LDAP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669B8A-0322-4BE0-B5EA-D2EA644CD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578" y="1741068"/>
            <a:ext cx="10134600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927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1852-A17A-42E5-B094-333D537DB317}"/>
              </a:ext>
            </a:extLst>
          </p:cNvPr>
          <p:cNvSpPr txBox="1"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LDAP: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E72AE8-6AB2-49C4-9470-4FB403B93774}"/>
              </a:ext>
            </a:extLst>
          </p:cNvPr>
          <p:cNvSpPr txBox="1"/>
          <p:nvPr/>
        </p:nvSpPr>
        <p:spPr>
          <a:xfrm>
            <a:off x="4231573" y="81280"/>
            <a:ext cx="726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To Delete User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BBC335-BFC9-460B-94E5-986A9D7BF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27" y="1655276"/>
            <a:ext cx="6515100" cy="3981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14A50B-B386-4899-84F4-B444FCD92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9138" y="1655276"/>
            <a:ext cx="43719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52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1852-A17A-42E5-B094-333D537DB317}"/>
              </a:ext>
            </a:extLst>
          </p:cNvPr>
          <p:cNvSpPr txBox="1"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LDAP: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E72AE8-6AB2-49C4-9470-4FB403B93774}"/>
              </a:ext>
            </a:extLst>
          </p:cNvPr>
          <p:cNvSpPr txBox="1"/>
          <p:nvPr/>
        </p:nvSpPr>
        <p:spPr>
          <a:xfrm>
            <a:off x="4231573" y="81280"/>
            <a:ext cx="726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Assign Role To User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BAD96E-F8AA-4D13-9DD1-E70CDB286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93" y="1573996"/>
            <a:ext cx="7200900" cy="52027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A6E678-5B1B-4FDF-8FE8-1DF5D5C6E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6535" y="2324579"/>
            <a:ext cx="4086225" cy="1495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AC5F14-E5CF-44EB-B9A6-FB8819107B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4147" y="4556843"/>
            <a:ext cx="2095500" cy="7143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AF93900-F067-4751-B8EE-DEBA5EFEB220}"/>
              </a:ext>
            </a:extLst>
          </p:cNvPr>
          <p:cNvSpPr/>
          <p:nvPr/>
        </p:nvSpPr>
        <p:spPr>
          <a:xfrm>
            <a:off x="9869864" y="3996965"/>
            <a:ext cx="1206631" cy="39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Prefix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AF7A598-D893-4EBC-AE54-C6FD034FD38E}"/>
              </a:ext>
            </a:extLst>
          </p:cNvPr>
          <p:cNvSpPr/>
          <p:nvPr/>
        </p:nvSpPr>
        <p:spPr>
          <a:xfrm>
            <a:off x="9869864" y="4556843"/>
            <a:ext cx="1310326" cy="5147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LDAP User 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2C551C-1E4D-4A6A-B1B9-72E5747E082C}"/>
              </a:ext>
            </a:extLst>
          </p:cNvPr>
          <p:cNvSpPr/>
          <p:nvPr/>
        </p:nvSpPr>
        <p:spPr>
          <a:xfrm>
            <a:off x="9869864" y="5271218"/>
            <a:ext cx="1480008" cy="418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PostFix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9B9D602-B8CA-42B5-9524-70CD55D568EE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7909089" y="4194928"/>
            <a:ext cx="1960775" cy="461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4856A0D-36B6-4DAB-9CD9-777BEAEA94D0}"/>
              </a:ext>
            </a:extLst>
          </p:cNvPr>
          <p:cNvCxnSpPr>
            <a:cxnSpLocks/>
          </p:cNvCxnSpPr>
          <p:nvPr/>
        </p:nvCxnSpPr>
        <p:spPr>
          <a:xfrm>
            <a:off x="8128856" y="4835951"/>
            <a:ext cx="16373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D3660A1-C73D-466C-8C53-DD04AB9D920A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9030878" y="5147035"/>
            <a:ext cx="838986" cy="333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10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7903</TotalTime>
  <Words>129</Words>
  <Application>Microsoft Office PowerPoint</Application>
  <PresentationFormat>Widescreen</PresentationFormat>
  <Paragraphs>46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Dash, Deepak K SBOBNG-PTIY/FGA</dc:creator>
  <cp:lastModifiedBy>Dash, Deepak K SBOBNG-PTIY/FGA</cp:lastModifiedBy>
  <cp:revision>64</cp:revision>
  <dcterms:created xsi:type="dcterms:W3CDTF">2022-10-20T12:41:46Z</dcterms:created>
  <dcterms:modified xsi:type="dcterms:W3CDTF">2023-02-22T18:29:19Z</dcterms:modified>
</cp:coreProperties>
</file>