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6" r:id="rId3"/>
    <p:sldId id="300" r:id="rId4"/>
    <p:sldId id="305" r:id="rId5"/>
    <p:sldId id="297" r:id="rId6"/>
    <p:sldId id="298" r:id="rId7"/>
    <p:sldId id="299" r:id="rId8"/>
    <p:sldId id="304" r:id="rId9"/>
    <p:sldId id="303" r:id="rId10"/>
    <p:sldId id="312" r:id="rId11"/>
    <p:sldId id="306" r:id="rId12"/>
    <p:sldId id="307" r:id="rId13"/>
    <p:sldId id="309" r:id="rId14"/>
    <p:sldId id="308" r:id="rId15"/>
    <p:sldId id="310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BEE9-AD36-40ED-AF4F-F4745C99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25F9-FF6E-4C69-BA01-DB9963AAB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3C38A-C9B2-46EB-9CA9-289E7A8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9C90-DDD5-4A93-9B65-BA7C05F1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28C2-3AC9-4A30-ABB7-2C05A836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2C9D-A252-4654-89F4-3A9AB968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F66D-38A8-4A5A-900E-36508BA7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E693-9055-4AFB-9CB1-7D900783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0F77-E381-4126-9FE8-C4AFEA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873-D7B1-44E7-AB23-5DC69F95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2D7A-35B1-4C23-A31E-AB90692CA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6157-11DC-4285-BFF0-3E17618CD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D9B0-3547-44A4-ADBE-BC0EF7CA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52FD-D219-46A8-8C78-A8A8C1EB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C2D3-D560-4D00-BEB4-1C80819F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BA0-D049-48BF-9DE6-2E829807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52FC-1D50-47D2-A660-CE1EA6D44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F84A-39C2-4CB0-B9A3-37D58148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C755-4027-4313-A4E0-6E008995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87F7-046C-42AB-BB90-619AD62F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A87-26A9-4974-99E4-6A6E6EE4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1A72-49CA-465B-A022-741A6C17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FF72-1A3F-47F3-9AED-BE530FD8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257E-59EF-4479-8C83-F39B326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61E3-84EB-4B5D-A464-F6F2BD47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BFC9-919E-4D9A-A43D-F0D8C74E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7769-01B5-4510-8D1F-2B4A72010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62E6-784F-4C44-9637-21EA24BB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69A1-E7A7-47EC-B0B5-F4FB81CE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603D-B95D-416F-9A81-51E1CF0E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669B-76F5-4825-B3CC-EC08E5F6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8E40-F243-491F-B15B-9FAD3B7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78BC-A566-43D5-B4DB-43B86722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E70FB-4422-4201-A38E-5DA70F0E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D2FE-963D-4F6B-916B-5E3F7C45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99F40-8215-483E-BCA7-ED4E946E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F2630-C15A-4CFE-B133-7157DAD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C6B5F-39E1-4934-9A1C-D2FF4359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9090E-9EAA-4D1F-9CE5-538FA8F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B99D-2250-4181-A36F-B3A0952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DD004-0C0F-473C-97B1-264E64FE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2FFEC-420B-44D6-B2CA-D0AA1B9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BC830-E7AD-489F-98C3-6F625B6B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092C2-0471-4368-A320-31415B9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6C0DD-CAFD-4E69-8759-7E6EFAD4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46BB5-797D-49C6-B834-D53CC4A1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31BE-C038-46BE-B15E-4B2B59CB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9715-A8E8-4E8B-838E-7B19D059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508B-4D90-4E18-AB1F-943F239B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50F-E189-4121-B229-41D4751C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8E0A-54C8-4B24-94D5-54DFB6EA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061EA-BEDD-4435-88BD-A7A70AC2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840E-B031-462D-89A8-C9C8EC51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FEA0-90C2-4D6D-83C7-8D8EDAE5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A45DA-CDD7-4375-855F-2A91FE01E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8271-E808-40EB-B8B1-9482B789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00D4-0661-4D9B-AC58-3179B58F9AF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E6B6-CFBA-42A8-BE12-122FA0FA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1E528-9164-4A25-84F6-0988B3BA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2C9CC-6EF1-4F04-92D8-77E4F4E0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19F54-35FA-4B2A-A2D6-88C796C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34B0-B9E7-48D2-9626-0E039650F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900D4-0661-4D9B-AC58-3179B58F9AF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1026-DABD-4864-9A07-9A277E243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7243-8D77-491B-9C94-D7F723116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499E-D867-4291-AD4A-EAE4B9B8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0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F35C9-970A-456F-8F75-DFE935A4CAA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DATA ENCRYPTION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&amp;</a:t>
            </a:r>
            <a:endParaRPr lang="en-US" sz="3600" b="1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ZERO DOWNTIME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1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B1003-E14D-413E-A6DC-08664D3EA2EC}"/>
              </a:ext>
            </a:extLst>
          </p:cNvPr>
          <p:cNvSpPr txBox="1"/>
          <p:nvPr/>
        </p:nvSpPr>
        <p:spPr>
          <a:xfrm>
            <a:off x="2021840" y="69530"/>
            <a:ext cx="639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Name has been encrypted.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0CACA-0D87-4677-9F83-69DB20BF6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683619"/>
            <a:ext cx="119348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4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F35C9-970A-456F-8F75-DFE935A4CAA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ZERO DOWNTIME</a:t>
            </a:r>
            <a:endParaRPr lang="en-US" sz="36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1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C792D-D729-43D1-851F-84A606F75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1846335"/>
            <a:ext cx="11145520" cy="1177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F3BA87-D6E0-4F82-B564-E47D92D63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" y="3464350"/>
            <a:ext cx="11557000" cy="1714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146AE6-CACC-4646-8BB1-060F9CAA6099}"/>
              </a:ext>
            </a:extLst>
          </p:cNvPr>
          <p:cNvSpPr txBox="1"/>
          <p:nvPr/>
        </p:nvSpPr>
        <p:spPr>
          <a:xfrm>
            <a:off x="1838960" y="172720"/>
            <a:ext cx="81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PROD Mode is enabled then we cant do any changes in hub console and PT</a:t>
            </a:r>
          </a:p>
        </p:txBody>
      </p:sp>
    </p:spTree>
    <p:extLst>
      <p:ext uri="{BB962C8B-B14F-4D97-AF65-F5344CB8AC3E}">
        <p14:creationId xmlns:p14="http://schemas.microsoft.com/office/powerpoint/2010/main" val="137400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F35C9-970A-456F-8F75-DFE935A4CAA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WORKFLOW MANAGER</a:t>
            </a:r>
            <a:endParaRPr lang="en-US" sz="36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9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46AE6-CACC-4646-8BB1-060F9CAA6099}"/>
              </a:ext>
            </a:extLst>
          </p:cNvPr>
          <p:cNvSpPr txBox="1"/>
          <p:nvPr/>
        </p:nvSpPr>
        <p:spPr>
          <a:xfrm>
            <a:off x="1838960" y="172720"/>
            <a:ext cx="819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manager used to setup workflow engine.</a:t>
            </a:r>
          </a:p>
          <a:p>
            <a:r>
              <a:rPr lang="en-US" dirty="0"/>
              <a:t>Workflow Manager </a:t>
            </a:r>
            <a:r>
              <a:rPr lang="en-US" dirty="0">
                <a:sym typeface="Wingdings" panose="05000000000000000000" pitchFamily="2" charset="2"/>
              </a:rPr>
              <a:t> Workflow Engine  Select </a:t>
            </a:r>
            <a:r>
              <a:rPr lang="en-US" dirty="0" err="1">
                <a:sym typeface="Wingdings" panose="05000000000000000000" pitchFamily="2" charset="2"/>
              </a:rPr>
              <a:t>ActiveVOS</a:t>
            </a:r>
            <a:r>
              <a:rPr lang="en-US" dirty="0">
                <a:sym typeface="Wingdings" panose="05000000000000000000" pitchFamily="2" charset="2"/>
              </a:rPr>
              <a:t> engine.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8F3E7-A246-4494-8247-E4FD3D82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2005012"/>
            <a:ext cx="11344593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F35C9-970A-456F-8F75-DFE935A4CAA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CORE MDM COMPONENT</a:t>
            </a:r>
            <a:endParaRPr lang="en-US" sz="36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0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872928-2017-4AFF-AF6F-2377FE2196F4}"/>
              </a:ext>
            </a:extLst>
          </p:cNvPr>
          <p:cNvSpPr txBox="1"/>
          <p:nvPr/>
        </p:nvSpPr>
        <p:spPr>
          <a:xfrm>
            <a:off x="1112363" y="1567832"/>
            <a:ext cx="7607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Hub 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Workbench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Match &amp; Merge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Hierarchy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Provisioning Tool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E360</a:t>
            </a:r>
          </a:p>
        </p:txBody>
      </p:sp>
    </p:spTree>
    <p:extLst>
      <p:ext uri="{BB962C8B-B14F-4D97-AF65-F5344CB8AC3E}">
        <p14:creationId xmlns:p14="http://schemas.microsoft.com/office/powerpoint/2010/main" val="51621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Isosceles Triangle 17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Isosceles Triangle 18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86CA4-7141-464D-8A9F-AB06FF2A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271587"/>
            <a:ext cx="110585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83A43-9566-49DE-80AC-B401804A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370716"/>
            <a:ext cx="110871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8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BF6D2-F973-4655-8F2A-859A645D4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357053"/>
            <a:ext cx="103346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9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0CF7D-6941-4C24-9099-826F03C12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57287"/>
            <a:ext cx="100584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2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2DF9B-1435-42DB-A6F0-8D541AC8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3" y="40835"/>
            <a:ext cx="7077075" cy="466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0B72DE-38FC-45C1-9D0C-49EBF2343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685" y="4708085"/>
            <a:ext cx="5953125" cy="21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7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3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Freeform: Shape 23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Rectangle 24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4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: Shape 24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2" name="Isosceles Triangle 24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Isosceles Triangle 24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52DA3-F718-4E32-A93D-77E8BB29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857250"/>
            <a:ext cx="98964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55B19-B1F9-47B5-9836-486724655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990600"/>
            <a:ext cx="96964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8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3505DC-6FB6-49FC-850D-194B3188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265" y="1086304"/>
            <a:ext cx="8267700" cy="563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B1003-E14D-413E-A6DC-08664D3EA2EC}"/>
              </a:ext>
            </a:extLst>
          </p:cNvPr>
          <p:cNvSpPr txBox="1"/>
          <p:nvPr/>
        </p:nvSpPr>
        <p:spPr>
          <a:xfrm>
            <a:off x="2021840" y="69530"/>
            <a:ext cx="6397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JAR file path in </a:t>
            </a:r>
            <a:r>
              <a:rPr lang="en-US" dirty="0" err="1"/>
              <a:t>cmxserver.properties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Do necessary changes EJB client and other files </a:t>
            </a:r>
          </a:p>
        </p:txBody>
      </p:sp>
    </p:spTree>
    <p:extLst>
      <p:ext uri="{BB962C8B-B14F-4D97-AF65-F5344CB8AC3E}">
        <p14:creationId xmlns:p14="http://schemas.microsoft.com/office/powerpoint/2010/main" val="92784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22394</TotalTime>
  <Words>83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Dash, Deepak K SBOBNG-PTIY/FGA</dc:creator>
  <cp:lastModifiedBy>Dash, Deepak K SBOBNG-PTIY/FGA</cp:lastModifiedBy>
  <cp:revision>38</cp:revision>
  <dcterms:created xsi:type="dcterms:W3CDTF">2022-10-20T12:41:46Z</dcterms:created>
  <dcterms:modified xsi:type="dcterms:W3CDTF">2023-03-06T14:19:17Z</dcterms:modified>
</cp:coreProperties>
</file>