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Mansalva"/>
      <p:regular r:id="rId37"/>
    </p:embeddedFont>
    <p:embeddedFont>
      <p:font typeface="Caveat"/>
      <p:regular r:id="rId38"/>
      <p:bold r:id="rId39"/>
    </p:embeddedFont>
    <p:embeddedFont>
      <p:font typeface="Nunito"/>
      <p:regular r:id="rId40"/>
      <p:bold r:id="rId41"/>
      <p:italic r:id="rId42"/>
      <p:boldItalic r:id="rId43"/>
    </p:embeddedFont>
    <p:embeddedFont>
      <p:font typeface="Baloo Bhaina 2"/>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6.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8.xml"/><Relationship Id="rId44" Type="http://schemas.openxmlformats.org/officeDocument/2006/relationships/font" Target="fonts/BalooBhaina2-regular.fntdata"/><Relationship Id="rId21" Type="http://schemas.openxmlformats.org/officeDocument/2006/relationships/slide" Target="slides/slide17.xml"/><Relationship Id="rId43" Type="http://schemas.openxmlformats.org/officeDocument/2006/relationships/font" Target="fonts/Nunito-boldItalic.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BalooBhaina2-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ansalva-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aveat-bold.fntdata"/><Relationship Id="rId16" Type="http://schemas.openxmlformats.org/officeDocument/2006/relationships/slide" Target="slides/slide12.xml"/><Relationship Id="rId38" Type="http://schemas.openxmlformats.org/officeDocument/2006/relationships/font" Target="fonts/Cavea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4612ff47a7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4612ff47a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4822b9865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4822b9865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968ae7c093769df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968ae7c093769df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45a75812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45a75812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4a64e292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4a64e292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45b2c500b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45b2c500b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45b2c500b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45b2c500b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45b2c500b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45b2c500b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4818fffe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4818fffe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4818fffef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4818fffef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60241f05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460241f05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4612ff47a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4612ff47a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4818fffef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4818fffef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4a719fe4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4a719fe4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44eb2dff1a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44eb2dff1a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44eb2dff1a_5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44eb2dff1a_5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4605ffdf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4605ffdf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4584b74b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4584b74b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4818fffef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4818fffef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4818fffef4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4818fffef4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4818fffef4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4818fffef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4822b986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4822b986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44eb2dff1a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44eb2dff1a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4818fffef4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4818fffef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4818fffef4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4818fffef4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4818fffef4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4818fffef4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4822b9865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4822b9865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4822b986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4822b986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4822b986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4822b986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4822b986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4822b986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4822b986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4822b986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803900" y="1021800"/>
            <a:ext cx="5536200" cy="21336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85788" y="4255100"/>
            <a:ext cx="4359000" cy="27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Baloo Bhaina 2"/>
              <a:buNone/>
              <a:defRPr>
                <a:latin typeface="Baloo Bhaina 2"/>
                <a:ea typeface="Baloo Bhaina 2"/>
                <a:cs typeface="Baloo Bhaina 2"/>
                <a:sym typeface="Baloo Bhaina 2"/>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p:nvPr>
            <p:ph idx="2" type="subTitle"/>
          </p:nvPr>
        </p:nvSpPr>
        <p:spPr>
          <a:xfrm rot="-548196">
            <a:off x="5019763" y="3169141"/>
            <a:ext cx="1700373" cy="720721"/>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lt2"/>
              </a:buClr>
              <a:buSzPts val="3200"/>
              <a:buFont typeface="Mansalva"/>
              <a:buNone/>
              <a:defRPr b="1" sz="3200">
                <a:solidFill>
                  <a:schemeClr val="lt2"/>
                </a:solidFill>
                <a:latin typeface="Mansalva"/>
                <a:ea typeface="Mansalva"/>
                <a:cs typeface="Mansalva"/>
                <a:sym typeface="Mansalva"/>
              </a:defRPr>
            </a:lvl1pPr>
            <a:lvl2pPr lvl="1" rtl="0" algn="ctr">
              <a:lnSpc>
                <a:spcPct val="70000"/>
              </a:lnSpc>
              <a:spcBef>
                <a:spcPts val="0"/>
              </a:spcBef>
              <a:spcAft>
                <a:spcPts val="0"/>
              </a:spcAft>
              <a:buClr>
                <a:schemeClr val="lt2"/>
              </a:buClr>
              <a:buSzPts val="3200"/>
              <a:buFont typeface="Mansalva"/>
              <a:buNone/>
              <a:defRPr b="1" sz="3200">
                <a:solidFill>
                  <a:schemeClr val="lt2"/>
                </a:solidFill>
                <a:latin typeface="Mansalva"/>
                <a:ea typeface="Mansalva"/>
                <a:cs typeface="Mansalva"/>
                <a:sym typeface="Mansalva"/>
              </a:defRPr>
            </a:lvl2pPr>
            <a:lvl3pPr lvl="2" rtl="0" algn="ctr">
              <a:lnSpc>
                <a:spcPct val="70000"/>
              </a:lnSpc>
              <a:spcBef>
                <a:spcPts val="0"/>
              </a:spcBef>
              <a:spcAft>
                <a:spcPts val="0"/>
              </a:spcAft>
              <a:buClr>
                <a:schemeClr val="lt2"/>
              </a:buClr>
              <a:buSzPts val="3200"/>
              <a:buFont typeface="Mansalva"/>
              <a:buNone/>
              <a:defRPr b="1" sz="3200">
                <a:solidFill>
                  <a:schemeClr val="lt2"/>
                </a:solidFill>
                <a:latin typeface="Mansalva"/>
                <a:ea typeface="Mansalva"/>
                <a:cs typeface="Mansalva"/>
                <a:sym typeface="Mansalva"/>
              </a:defRPr>
            </a:lvl3pPr>
            <a:lvl4pPr lvl="3" rtl="0" algn="ctr">
              <a:lnSpc>
                <a:spcPct val="70000"/>
              </a:lnSpc>
              <a:spcBef>
                <a:spcPts val="0"/>
              </a:spcBef>
              <a:spcAft>
                <a:spcPts val="0"/>
              </a:spcAft>
              <a:buClr>
                <a:schemeClr val="lt2"/>
              </a:buClr>
              <a:buSzPts val="3200"/>
              <a:buFont typeface="Mansalva"/>
              <a:buNone/>
              <a:defRPr b="1" sz="3200">
                <a:solidFill>
                  <a:schemeClr val="lt2"/>
                </a:solidFill>
                <a:latin typeface="Mansalva"/>
                <a:ea typeface="Mansalva"/>
                <a:cs typeface="Mansalva"/>
                <a:sym typeface="Mansalva"/>
              </a:defRPr>
            </a:lvl4pPr>
            <a:lvl5pPr lvl="4" rtl="0" algn="ctr">
              <a:lnSpc>
                <a:spcPct val="70000"/>
              </a:lnSpc>
              <a:spcBef>
                <a:spcPts val="0"/>
              </a:spcBef>
              <a:spcAft>
                <a:spcPts val="0"/>
              </a:spcAft>
              <a:buClr>
                <a:schemeClr val="lt2"/>
              </a:buClr>
              <a:buSzPts val="3200"/>
              <a:buFont typeface="Mansalva"/>
              <a:buNone/>
              <a:defRPr b="1" sz="3200">
                <a:solidFill>
                  <a:schemeClr val="lt2"/>
                </a:solidFill>
                <a:latin typeface="Mansalva"/>
                <a:ea typeface="Mansalva"/>
                <a:cs typeface="Mansalva"/>
                <a:sym typeface="Mansalva"/>
              </a:defRPr>
            </a:lvl5pPr>
            <a:lvl6pPr lvl="5" rtl="0" algn="ctr">
              <a:lnSpc>
                <a:spcPct val="70000"/>
              </a:lnSpc>
              <a:spcBef>
                <a:spcPts val="0"/>
              </a:spcBef>
              <a:spcAft>
                <a:spcPts val="0"/>
              </a:spcAft>
              <a:buClr>
                <a:schemeClr val="lt2"/>
              </a:buClr>
              <a:buSzPts val="3200"/>
              <a:buFont typeface="Mansalva"/>
              <a:buNone/>
              <a:defRPr b="1" sz="3200">
                <a:solidFill>
                  <a:schemeClr val="lt2"/>
                </a:solidFill>
                <a:latin typeface="Mansalva"/>
                <a:ea typeface="Mansalva"/>
                <a:cs typeface="Mansalva"/>
                <a:sym typeface="Mansalva"/>
              </a:defRPr>
            </a:lvl6pPr>
            <a:lvl7pPr lvl="6" rtl="0" algn="ctr">
              <a:lnSpc>
                <a:spcPct val="70000"/>
              </a:lnSpc>
              <a:spcBef>
                <a:spcPts val="0"/>
              </a:spcBef>
              <a:spcAft>
                <a:spcPts val="0"/>
              </a:spcAft>
              <a:buClr>
                <a:schemeClr val="lt2"/>
              </a:buClr>
              <a:buSzPts val="3200"/>
              <a:buFont typeface="Mansalva"/>
              <a:buNone/>
              <a:defRPr b="1" sz="3200">
                <a:solidFill>
                  <a:schemeClr val="lt2"/>
                </a:solidFill>
                <a:latin typeface="Mansalva"/>
                <a:ea typeface="Mansalva"/>
                <a:cs typeface="Mansalva"/>
                <a:sym typeface="Mansalva"/>
              </a:defRPr>
            </a:lvl7pPr>
            <a:lvl8pPr lvl="7" rtl="0" algn="ctr">
              <a:lnSpc>
                <a:spcPct val="70000"/>
              </a:lnSpc>
              <a:spcBef>
                <a:spcPts val="0"/>
              </a:spcBef>
              <a:spcAft>
                <a:spcPts val="0"/>
              </a:spcAft>
              <a:buClr>
                <a:schemeClr val="lt2"/>
              </a:buClr>
              <a:buSzPts val="3200"/>
              <a:buFont typeface="Mansalva"/>
              <a:buNone/>
              <a:defRPr b="1" sz="3200">
                <a:solidFill>
                  <a:schemeClr val="lt2"/>
                </a:solidFill>
                <a:latin typeface="Mansalva"/>
                <a:ea typeface="Mansalva"/>
                <a:cs typeface="Mansalva"/>
                <a:sym typeface="Mansalva"/>
              </a:defRPr>
            </a:lvl8pPr>
            <a:lvl9pPr lvl="8" rtl="0" algn="ctr">
              <a:lnSpc>
                <a:spcPct val="70000"/>
              </a:lnSpc>
              <a:spcBef>
                <a:spcPts val="0"/>
              </a:spcBef>
              <a:spcAft>
                <a:spcPts val="0"/>
              </a:spcAft>
              <a:buClr>
                <a:schemeClr val="lt2"/>
              </a:buClr>
              <a:buSzPts val="3200"/>
              <a:buFont typeface="Mansalva"/>
              <a:buNone/>
              <a:defRPr b="1" sz="3200">
                <a:solidFill>
                  <a:schemeClr val="lt2"/>
                </a:solidFill>
                <a:latin typeface="Mansalva"/>
                <a:ea typeface="Mansalva"/>
                <a:cs typeface="Mansalva"/>
                <a:sym typeface="Mansal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3292428" y="1645450"/>
            <a:ext cx="50412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1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p:nvPr>
            <p:ph idx="1" type="subTitle"/>
          </p:nvPr>
        </p:nvSpPr>
        <p:spPr>
          <a:xfrm>
            <a:off x="4133328" y="3235763"/>
            <a:ext cx="3359400" cy="42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1" name="Shape 41"/>
        <p:cNvGrpSpPr/>
        <p:nvPr/>
      </p:nvGrpSpPr>
      <p:grpSpPr>
        <a:xfrm>
          <a:off x="0" y="0"/>
          <a:ext cx="0" cy="0"/>
          <a:chOff x="0" y="0"/>
          <a:chExt cx="0" cy="0"/>
        </a:xfrm>
      </p:grpSpPr>
      <p:sp>
        <p:nvSpPr>
          <p:cNvPr id="42" name="Google Shape;42;p13"/>
          <p:cNvSpPr txBox="1"/>
          <p:nvPr>
            <p:ph type="title"/>
          </p:nvPr>
        </p:nvSpPr>
        <p:spPr>
          <a:xfrm>
            <a:off x="1640275" y="1677360"/>
            <a:ext cx="2263200" cy="57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 name="Google Shape;43;p13"/>
          <p:cNvSpPr txBox="1"/>
          <p:nvPr>
            <p:ph hasCustomPrompt="1" idx="2" type="title"/>
          </p:nvPr>
        </p:nvSpPr>
        <p:spPr>
          <a:xfrm>
            <a:off x="2243275" y="1073400"/>
            <a:ext cx="1057200" cy="59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 name="Google Shape;44;p13"/>
          <p:cNvSpPr txBox="1"/>
          <p:nvPr>
            <p:ph idx="1" type="subTitle"/>
          </p:nvPr>
        </p:nvSpPr>
        <p:spPr>
          <a:xfrm>
            <a:off x="1561825" y="2260600"/>
            <a:ext cx="2420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5" name="Google Shape;45;p13"/>
          <p:cNvSpPr txBox="1"/>
          <p:nvPr>
            <p:ph idx="3" type="title"/>
          </p:nvPr>
        </p:nvSpPr>
        <p:spPr>
          <a:xfrm>
            <a:off x="5238275" y="1672750"/>
            <a:ext cx="2267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13"/>
          <p:cNvSpPr txBox="1"/>
          <p:nvPr>
            <p:ph hasCustomPrompt="1" idx="4" type="title"/>
          </p:nvPr>
        </p:nvSpPr>
        <p:spPr>
          <a:xfrm>
            <a:off x="5843525" y="1073400"/>
            <a:ext cx="10572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3"/>
          <p:cNvSpPr txBox="1"/>
          <p:nvPr>
            <p:ph idx="5" type="subTitle"/>
          </p:nvPr>
        </p:nvSpPr>
        <p:spPr>
          <a:xfrm>
            <a:off x="5162075" y="2260600"/>
            <a:ext cx="2420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8" name="Google Shape;48;p13"/>
          <p:cNvSpPr txBox="1"/>
          <p:nvPr>
            <p:ph idx="6" type="title"/>
          </p:nvPr>
        </p:nvSpPr>
        <p:spPr>
          <a:xfrm>
            <a:off x="3438150" y="3398750"/>
            <a:ext cx="2267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 name="Google Shape;49;p13"/>
          <p:cNvSpPr txBox="1"/>
          <p:nvPr>
            <p:ph idx="7" type="subTitle"/>
          </p:nvPr>
        </p:nvSpPr>
        <p:spPr>
          <a:xfrm>
            <a:off x="3361950" y="3983700"/>
            <a:ext cx="2420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0" name="Google Shape;50;p13"/>
          <p:cNvSpPr txBox="1"/>
          <p:nvPr>
            <p:ph hasCustomPrompt="1" idx="8" type="title"/>
          </p:nvPr>
        </p:nvSpPr>
        <p:spPr>
          <a:xfrm>
            <a:off x="4041600" y="2796400"/>
            <a:ext cx="10608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2" name="Shape 52"/>
        <p:cNvGrpSpPr/>
        <p:nvPr/>
      </p:nvGrpSpPr>
      <p:grpSpPr>
        <a:xfrm>
          <a:off x="0" y="0"/>
          <a:ext cx="0" cy="0"/>
          <a:chOff x="0" y="0"/>
          <a:chExt cx="0" cy="0"/>
        </a:xfrm>
      </p:grpSpPr>
      <p:sp>
        <p:nvSpPr>
          <p:cNvPr id="53" name="Google Shape;53;p14"/>
          <p:cNvSpPr txBox="1"/>
          <p:nvPr>
            <p:ph type="title"/>
          </p:nvPr>
        </p:nvSpPr>
        <p:spPr>
          <a:xfrm>
            <a:off x="2290050" y="37958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 name="Google Shape;54;p14"/>
          <p:cNvSpPr txBox="1"/>
          <p:nvPr>
            <p:ph idx="1" type="subTitle"/>
          </p:nvPr>
        </p:nvSpPr>
        <p:spPr>
          <a:xfrm>
            <a:off x="1458150" y="1504275"/>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5" name="Shape 55"/>
        <p:cNvGrpSpPr/>
        <p:nvPr/>
      </p:nvGrpSpPr>
      <p:grpSpPr>
        <a:xfrm>
          <a:off x="0" y="0"/>
          <a:ext cx="0" cy="0"/>
          <a:chOff x="0" y="0"/>
          <a:chExt cx="0" cy="0"/>
        </a:xfrm>
      </p:grpSpPr>
      <p:sp>
        <p:nvSpPr>
          <p:cNvPr id="56" name="Google Shape;56;p15"/>
          <p:cNvSpPr txBox="1"/>
          <p:nvPr>
            <p:ph idx="1" type="subTitle"/>
          </p:nvPr>
        </p:nvSpPr>
        <p:spPr>
          <a:xfrm>
            <a:off x="2644093" y="2889588"/>
            <a:ext cx="4576800" cy="68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15"/>
          <p:cNvSpPr txBox="1"/>
          <p:nvPr>
            <p:ph type="title"/>
          </p:nvPr>
        </p:nvSpPr>
        <p:spPr>
          <a:xfrm>
            <a:off x="2488543" y="1083300"/>
            <a:ext cx="4887900" cy="1806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1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8" name="Shape 58"/>
        <p:cNvGrpSpPr/>
        <p:nvPr/>
      </p:nvGrpSpPr>
      <p:grpSpPr>
        <a:xfrm>
          <a:off x="0" y="0"/>
          <a:ext cx="0" cy="0"/>
          <a:chOff x="0" y="0"/>
          <a:chExt cx="0" cy="0"/>
        </a:xfrm>
      </p:grpSpPr>
      <p:sp>
        <p:nvSpPr>
          <p:cNvPr id="59" name="Google Shape;59;p16"/>
          <p:cNvSpPr txBox="1"/>
          <p:nvPr>
            <p:ph idx="1" type="subTitle"/>
          </p:nvPr>
        </p:nvSpPr>
        <p:spPr>
          <a:xfrm>
            <a:off x="973738" y="2826175"/>
            <a:ext cx="2262300" cy="4647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lt2"/>
              </a:buClr>
              <a:buSzPts val="2500"/>
              <a:buFont typeface="Mansalva"/>
              <a:buNone/>
              <a:defRPr b="1" sz="2400">
                <a:solidFill>
                  <a:schemeClr val="lt2"/>
                </a:solidFill>
                <a:latin typeface="Mansalva"/>
                <a:ea typeface="Mansalva"/>
                <a:cs typeface="Mansalva"/>
                <a:sym typeface="Mansalva"/>
              </a:defRPr>
            </a:lvl1pPr>
            <a:lvl2pPr lvl="1"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2pPr>
            <a:lvl3pPr lvl="2"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3pPr>
            <a:lvl4pPr lvl="3"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4pPr>
            <a:lvl5pPr lvl="4"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5pPr>
            <a:lvl6pPr lvl="5"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6pPr>
            <a:lvl7pPr lvl="6"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7pPr>
            <a:lvl8pPr lvl="7"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8pPr>
            <a:lvl9pPr lvl="8"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9pPr>
          </a:lstStyle>
          <a:p/>
        </p:txBody>
      </p:sp>
      <p:sp>
        <p:nvSpPr>
          <p:cNvPr id="60" name="Google Shape;60;p16"/>
          <p:cNvSpPr txBox="1"/>
          <p:nvPr>
            <p:ph idx="2" type="subTitle"/>
          </p:nvPr>
        </p:nvSpPr>
        <p:spPr>
          <a:xfrm>
            <a:off x="5907963" y="2826175"/>
            <a:ext cx="2262300" cy="4647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lt2"/>
              </a:buClr>
              <a:buSzPts val="2500"/>
              <a:buFont typeface="Mansalva"/>
              <a:buNone/>
              <a:defRPr b="1" sz="2400">
                <a:solidFill>
                  <a:schemeClr val="lt2"/>
                </a:solidFill>
                <a:latin typeface="Mansalva"/>
                <a:ea typeface="Mansalva"/>
                <a:cs typeface="Mansalva"/>
                <a:sym typeface="Mansalva"/>
              </a:defRPr>
            </a:lvl1pPr>
            <a:lvl2pPr lvl="1"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2pPr>
            <a:lvl3pPr lvl="2"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3pPr>
            <a:lvl4pPr lvl="3"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4pPr>
            <a:lvl5pPr lvl="4"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5pPr>
            <a:lvl6pPr lvl="5"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6pPr>
            <a:lvl7pPr lvl="6"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7pPr>
            <a:lvl8pPr lvl="7"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8pPr>
            <a:lvl9pPr lvl="8"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9pPr>
          </a:lstStyle>
          <a:p/>
        </p:txBody>
      </p:sp>
      <p:sp>
        <p:nvSpPr>
          <p:cNvPr id="61" name="Google Shape;61;p16"/>
          <p:cNvSpPr txBox="1"/>
          <p:nvPr>
            <p:ph idx="3" type="subTitle"/>
          </p:nvPr>
        </p:nvSpPr>
        <p:spPr>
          <a:xfrm>
            <a:off x="973738" y="3364000"/>
            <a:ext cx="2262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 name="Google Shape;62;p16"/>
          <p:cNvSpPr txBox="1"/>
          <p:nvPr>
            <p:ph idx="4" type="subTitle"/>
          </p:nvPr>
        </p:nvSpPr>
        <p:spPr>
          <a:xfrm>
            <a:off x="5907963" y="3364000"/>
            <a:ext cx="2262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64" name="Shape 64"/>
        <p:cNvGrpSpPr/>
        <p:nvPr/>
      </p:nvGrpSpPr>
      <p:grpSpPr>
        <a:xfrm>
          <a:off x="0" y="0"/>
          <a:ext cx="0" cy="0"/>
          <a:chOff x="0" y="0"/>
          <a:chExt cx="0" cy="0"/>
        </a:xfrm>
      </p:grpSpPr>
      <p:sp>
        <p:nvSpPr>
          <p:cNvPr id="65" name="Google Shape;65;p17"/>
          <p:cNvSpPr txBox="1"/>
          <p:nvPr>
            <p:ph type="title"/>
          </p:nvPr>
        </p:nvSpPr>
        <p:spPr>
          <a:xfrm>
            <a:off x="923389" y="2469275"/>
            <a:ext cx="1774500" cy="40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66" name="Google Shape;66;p17"/>
          <p:cNvSpPr txBox="1"/>
          <p:nvPr>
            <p:ph idx="1" type="subTitle"/>
          </p:nvPr>
        </p:nvSpPr>
        <p:spPr>
          <a:xfrm>
            <a:off x="923389" y="3071850"/>
            <a:ext cx="1774500" cy="88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 name="Google Shape;67;p17"/>
          <p:cNvSpPr txBox="1"/>
          <p:nvPr>
            <p:ph idx="2" type="title"/>
          </p:nvPr>
        </p:nvSpPr>
        <p:spPr>
          <a:xfrm>
            <a:off x="3684741" y="2469275"/>
            <a:ext cx="1774500" cy="40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68" name="Google Shape;68;p17"/>
          <p:cNvSpPr txBox="1"/>
          <p:nvPr>
            <p:ph idx="3" type="subTitle"/>
          </p:nvPr>
        </p:nvSpPr>
        <p:spPr>
          <a:xfrm>
            <a:off x="3684741" y="3071850"/>
            <a:ext cx="1774500" cy="88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7"/>
          <p:cNvSpPr txBox="1"/>
          <p:nvPr>
            <p:ph idx="4" type="title"/>
          </p:nvPr>
        </p:nvSpPr>
        <p:spPr>
          <a:xfrm>
            <a:off x="6446111" y="2469275"/>
            <a:ext cx="1774500" cy="40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70" name="Google Shape;70;p17"/>
          <p:cNvSpPr txBox="1"/>
          <p:nvPr>
            <p:ph idx="5" type="subTitle"/>
          </p:nvPr>
        </p:nvSpPr>
        <p:spPr>
          <a:xfrm>
            <a:off x="6446111" y="3071850"/>
            <a:ext cx="1774500" cy="88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72" name="Shape 72"/>
        <p:cNvGrpSpPr/>
        <p:nvPr/>
      </p:nvGrpSpPr>
      <p:grpSpPr>
        <a:xfrm>
          <a:off x="0" y="0"/>
          <a:ext cx="0" cy="0"/>
          <a:chOff x="0" y="0"/>
          <a:chExt cx="0" cy="0"/>
        </a:xfrm>
      </p:grpSpPr>
      <p:sp>
        <p:nvSpPr>
          <p:cNvPr id="73" name="Google Shape;73;p18"/>
          <p:cNvSpPr txBox="1"/>
          <p:nvPr>
            <p:ph type="title"/>
          </p:nvPr>
        </p:nvSpPr>
        <p:spPr>
          <a:xfrm>
            <a:off x="1003325" y="2739250"/>
            <a:ext cx="12801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74" name="Google Shape;74;p18"/>
          <p:cNvSpPr txBox="1"/>
          <p:nvPr>
            <p:ph idx="1" type="subTitle"/>
          </p:nvPr>
        </p:nvSpPr>
        <p:spPr>
          <a:xfrm>
            <a:off x="1231925" y="3447538"/>
            <a:ext cx="2451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8"/>
          <p:cNvSpPr txBox="1"/>
          <p:nvPr>
            <p:ph idx="2" type="title"/>
          </p:nvPr>
        </p:nvSpPr>
        <p:spPr>
          <a:xfrm>
            <a:off x="4908855" y="2739250"/>
            <a:ext cx="12801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76" name="Google Shape;76;p18"/>
          <p:cNvSpPr txBox="1"/>
          <p:nvPr>
            <p:ph idx="3" type="subTitle"/>
          </p:nvPr>
        </p:nvSpPr>
        <p:spPr>
          <a:xfrm>
            <a:off x="5137455" y="3448200"/>
            <a:ext cx="2451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8"/>
          <p:cNvSpPr txBox="1"/>
          <p:nvPr>
            <p:ph idx="4" type="title"/>
          </p:nvPr>
        </p:nvSpPr>
        <p:spPr>
          <a:xfrm>
            <a:off x="4904525" y="755950"/>
            <a:ext cx="12801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78" name="Google Shape;78;p18"/>
          <p:cNvSpPr txBox="1"/>
          <p:nvPr>
            <p:ph idx="5" type="subTitle"/>
          </p:nvPr>
        </p:nvSpPr>
        <p:spPr>
          <a:xfrm>
            <a:off x="5133118" y="1464250"/>
            <a:ext cx="2451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8"/>
          <p:cNvSpPr txBox="1"/>
          <p:nvPr>
            <p:ph idx="6" type="title"/>
          </p:nvPr>
        </p:nvSpPr>
        <p:spPr>
          <a:xfrm>
            <a:off x="1003325" y="1239563"/>
            <a:ext cx="2560200" cy="7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0" name="Shape 80"/>
        <p:cNvGrpSpPr/>
        <p:nvPr/>
      </p:nvGrpSpPr>
      <p:grpSpPr>
        <a:xfrm>
          <a:off x="0" y="0"/>
          <a:ext cx="0" cy="0"/>
          <a:chOff x="0" y="0"/>
          <a:chExt cx="0" cy="0"/>
        </a:xfrm>
      </p:grpSpPr>
      <p:sp>
        <p:nvSpPr>
          <p:cNvPr id="81" name="Google Shape;81;p19"/>
          <p:cNvSpPr txBox="1"/>
          <p:nvPr>
            <p:ph type="title"/>
          </p:nvPr>
        </p:nvSpPr>
        <p:spPr>
          <a:xfrm>
            <a:off x="2414304" y="1682850"/>
            <a:ext cx="21066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lgn="ctr">
              <a:spcBef>
                <a:spcPts val="0"/>
              </a:spcBef>
              <a:spcAft>
                <a:spcPts val="0"/>
              </a:spcAft>
              <a:buClr>
                <a:schemeClr val="lt2"/>
              </a:buClr>
              <a:buSzPts val="2400"/>
              <a:buNone/>
              <a:defRPr sz="2400">
                <a:solidFill>
                  <a:schemeClr val="lt2"/>
                </a:solidFill>
              </a:defRPr>
            </a:lvl2pPr>
            <a:lvl3pPr lvl="2" rtl="0" algn="ctr">
              <a:spcBef>
                <a:spcPts val="0"/>
              </a:spcBef>
              <a:spcAft>
                <a:spcPts val="0"/>
              </a:spcAft>
              <a:buClr>
                <a:schemeClr val="lt2"/>
              </a:buClr>
              <a:buSzPts val="2400"/>
              <a:buNone/>
              <a:defRPr sz="2400">
                <a:solidFill>
                  <a:schemeClr val="lt2"/>
                </a:solidFill>
              </a:defRPr>
            </a:lvl3pPr>
            <a:lvl4pPr lvl="3" rtl="0" algn="ctr">
              <a:spcBef>
                <a:spcPts val="0"/>
              </a:spcBef>
              <a:spcAft>
                <a:spcPts val="0"/>
              </a:spcAft>
              <a:buClr>
                <a:schemeClr val="lt2"/>
              </a:buClr>
              <a:buSzPts val="2400"/>
              <a:buNone/>
              <a:defRPr sz="2400">
                <a:solidFill>
                  <a:schemeClr val="lt2"/>
                </a:solidFill>
              </a:defRPr>
            </a:lvl4pPr>
            <a:lvl5pPr lvl="4" rtl="0" algn="ctr">
              <a:spcBef>
                <a:spcPts val="0"/>
              </a:spcBef>
              <a:spcAft>
                <a:spcPts val="0"/>
              </a:spcAft>
              <a:buClr>
                <a:schemeClr val="lt2"/>
              </a:buClr>
              <a:buSzPts val="2400"/>
              <a:buNone/>
              <a:defRPr sz="2400">
                <a:solidFill>
                  <a:schemeClr val="lt2"/>
                </a:solidFill>
              </a:defRPr>
            </a:lvl5pPr>
            <a:lvl6pPr lvl="5" rtl="0" algn="ctr">
              <a:spcBef>
                <a:spcPts val="0"/>
              </a:spcBef>
              <a:spcAft>
                <a:spcPts val="0"/>
              </a:spcAft>
              <a:buClr>
                <a:schemeClr val="lt2"/>
              </a:buClr>
              <a:buSzPts val="2400"/>
              <a:buNone/>
              <a:defRPr sz="2400">
                <a:solidFill>
                  <a:schemeClr val="lt2"/>
                </a:solidFill>
              </a:defRPr>
            </a:lvl6pPr>
            <a:lvl7pPr lvl="6" rtl="0" algn="ctr">
              <a:spcBef>
                <a:spcPts val="0"/>
              </a:spcBef>
              <a:spcAft>
                <a:spcPts val="0"/>
              </a:spcAft>
              <a:buClr>
                <a:schemeClr val="lt2"/>
              </a:buClr>
              <a:buSzPts val="2400"/>
              <a:buNone/>
              <a:defRPr sz="2400">
                <a:solidFill>
                  <a:schemeClr val="lt2"/>
                </a:solidFill>
              </a:defRPr>
            </a:lvl7pPr>
            <a:lvl8pPr lvl="7" rtl="0" algn="ctr">
              <a:spcBef>
                <a:spcPts val="0"/>
              </a:spcBef>
              <a:spcAft>
                <a:spcPts val="0"/>
              </a:spcAft>
              <a:buClr>
                <a:schemeClr val="lt2"/>
              </a:buClr>
              <a:buSzPts val="2400"/>
              <a:buNone/>
              <a:defRPr sz="2400">
                <a:solidFill>
                  <a:schemeClr val="lt2"/>
                </a:solidFill>
              </a:defRPr>
            </a:lvl8pPr>
            <a:lvl9pPr lvl="8" rtl="0" algn="ctr">
              <a:spcBef>
                <a:spcPts val="0"/>
              </a:spcBef>
              <a:spcAft>
                <a:spcPts val="0"/>
              </a:spcAft>
              <a:buClr>
                <a:schemeClr val="lt2"/>
              </a:buClr>
              <a:buSzPts val="2400"/>
              <a:buNone/>
              <a:defRPr sz="2400">
                <a:solidFill>
                  <a:schemeClr val="lt2"/>
                </a:solidFill>
              </a:defRPr>
            </a:lvl9pPr>
          </a:lstStyle>
          <a:p/>
        </p:txBody>
      </p:sp>
      <p:sp>
        <p:nvSpPr>
          <p:cNvPr id="82" name="Google Shape;82;p19"/>
          <p:cNvSpPr txBox="1"/>
          <p:nvPr>
            <p:ph idx="1" type="subTitle"/>
          </p:nvPr>
        </p:nvSpPr>
        <p:spPr>
          <a:xfrm>
            <a:off x="2414313" y="2140050"/>
            <a:ext cx="2106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9"/>
          <p:cNvSpPr txBox="1"/>
          <p:nvPr>
            <p:ph idx="2" type="title"/>
          </p:nvPr>
        </p:nvSpPr>
        <p:spPr>
          <a:xfrm>
            <a:off x="5290969" y="1682850"/>
            <a:ext cx="21066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lgn="ctr">
              <a:spcBef>
                <a:spcPts val="0"/>
              </a:spcBef>
              <a:spcAft>
                <a:spcPts val="0"/>
              </a:spcAft>
              <a:buClr>
                <a:schemeClr val="lt2"/>
              </a:buClr>
              <a:buSzPts val="2400"/>
              <a:buNone/>
              <a:defRPr sz="2400">
                <a:solidFill>
                  <a:schemeClr val="lt2"/>
                </a:solidFill>
              </a:defRPr>
            </a:lvl2pPr>
            <a:lvl3pPr lvl="2" rtl="0" algn="ctr">
              <a:spcBef>
                <a:spcPts val="0"/>
              </a:spcBef>
              <a:spcAft>
                <a:spcPts val="0"/>
              </a:spcAft>
              <a:buClr>
                <a:schemeClr val="lt2"/>
              </a:buClr>
              <a:buSzPts val="2400"/>
              <a:buNone/>
              <a:defRPr sz="2400">
                <a:solidFill>
                  <a:schemeClr val="lt2"/>
                </a:solidFill>
              </a:defRPr>
            </a:lvl3pPr>
            <a:lvl4pPr lvl="3" rtl="0" algn="ctr">
              <a:spcBef>
                <a:spcPts val="0"/>
              </a:spcBef>
              <a:spcAft>
                <a:spcPts val="0"/>
              </a:spcAft>
              <a:buClr>
                <a:schemeClr val="lt2"/>
              </a:buClr>
              <a:buSzPts val="2400"/>
              <a:buNone/>
              <a:defRPr sz="2400">
                <a:solidFill>
                  <a:schemeClr val="lt2"/>
                </a:solidFill>
              </a:defRPr>
            </a:lvl4pPr>
            <a:lvl5pPr lvl="4" rtl="0" algn="ctr">
              <a:spcBef>
                <a:spcPts val="0"/>
              </a:spcBef>
              <a:spcAft>
                <a:spcPts val="0"/>
              </a:spcAft>
              <a:buClr>
                <a:schemeClr val="lt2"/>
              </a:buClr>
              <a:buSzPts val="2400"/>
              <a:buNone/>
              <a:defRPr sz="2400">
                <a:solidFill>
                  <a:schemeClr val="lt2"/>
                </a:solidFill>
              </a:defRPr>
            </a:lvl5pPr>
            <a:lvl6pPr lvl="5" rtl="0" algn="ctr">
              <a:spcBef>
                <a:spcPts val="0"/>
              </a:spcBef>
              <a:spcAft>
                <a:spcPts val="0"/>
              </a:spcAft>
              <a:buClr>
                <a:schemeClr val="lt2"/>
              </a:buClr>
              <a:buSzPts val="2400"/>
              <a:buNone/>
              <a:defRPr sz="2400">
                <a:solidFill>
                  <a:schemeClr val="lt2"/>
                </a:solidFill>
              </a:defRPr>
            </a:lvl6pPr>
            <a:lvl7pPr lvl="6" rtl="0" algn="ctr">
              <a:spcBef>
                <a:spcPts val="0"/>
              </a:spcBef>
              <a:spcAft>
                <a:spcPts val="0"/>
              </a:spcAft>
              <a:buClr>
                <a:schemeClr val="lt2"/>
              </a:buClr>
              <a:buSzPts val="2400"/>
              <a:buNone/>
              <a:defRPr sz="2400">
                <a:solidFill>
                  <a:schemeClr val="lt2"/>
                </a:solidFill>
              </a:defRPr>
            </a:lvl7pPr>
            <a:lvl8pPr lvl="7" rtl="0" algn="ctr">
              <a:spcBef>
                <a:spcPts val="0"/>
              </a:spcBef>
              <a:spcAft>
                <a:spcPts val="0"/>
              </a:spcAft>
              <a:buClr>
                <a:schemeClr val="lt2"/>
              </a:buClr>
              <a:buSzPts val="2400"/>
              <a:buNone/>
              <a:defRPr sz="2400">
                <a:solidFill>
                  <a:schemeClr val="lt2"/>
                </a:solidFill>
              </a:defRPr>
            </a:lvl8pPr>
            <a:lvl9pPr lvl="8" rtl="0" algn="ctr">
              <a:spcBef>
                <a:spcPts val="0"/>
              </a:spcBef>
              <a:spcAft>
                <a:spcPts val="0"/>
              </a:spcAft>
              <a:buClr>
                <a:schemeClr val="lt2"/>
              </a:buClr>
              <a:buSzPts val="2400"/>
              <a:buNone/>
              <a:defRPr sz="2400">
                <a:solidFill>
                  <a:schemeClr val="lt2"/>
                </a:solidFill>
              </a:defRPr>
            </a:lvl9pPr>
          </a:lstStyle>
          <a:p/>
        </p:txBody>
      </p:sp>
      <p:sp>
        <p:nvSpPr>
          <p:cNvPr id="84" name="Google Shape;84;p19"/>
          <p:cNvSpPr txBox="1"/>
          <p:nvPr>
            <p:ph idx="3" type="subTitle"/>
          </p:nvPr>
        </p:nvSpPr>
        <p:spPr>
          <a:xfrm>
            <a:off x="5290969" y="2140050"/>
            <a:ext cx="2106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9"/>
          <p:cNvSpPr txBox="1"/>
          <p:nvPr>
            <p:ph idx="4" type="title"/>
          </p:nvPr>
        </p:nvSpPr>
        <p:spPr>
          <a:xfrm>
            <a:off x="2414313" y="3116250"/>
            <a:ext cx="21066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lgn="ctr">
              <a:spcBef>
                <a:spcPts val="0"/>
              </a:spcBef>
              <a:spcAft>
                <a:spcPts val="0"/>
              </a:spcAft>
              <a:buClr>
                <a:schemeClr val="lt2"/>
              </a:buClr>
              <a:buSzPts val="2400"/>
              <a:buNone/>
              <a:defRPr sz="2400">
                <a:solidFill>
                  <a:schemeClr val="lt2"/>
                </a:solidFill>
              </a:defRPr>
            </a:lvl2pPr>
            <a:lvl3pPr lvl="2" rtl="0" algn="ctr">
              <a:spcBef>
                <a:spcPts val="0"/>
              </a:spcBef>
              <a:spcAft>
                <a:spcPts val="0"/>
              </a:spcAft>
              <a:buClr>
                <a:schemeClr val="lt2"/>
              </a:buClr>
              <a:buSzPts val="2400"/>
              <a:buNone/>
              <a:defRPr sz="2400">
                <a:solidFill>
                  <a:schemeClr val="lt2"/>
                </a:solidFill>
              </a:defRPr>
            </a:lvl3pPr>
            <a:lvl4pPr lvl="3" rtl="0" algn="ctr">
              <a:spcBef>
                <a:spcPts val="0"/>
              </a:spcBef>
              <a:spcAft>
                <a:spcPts val="0"/>
              </a:spcAft>
              <a:buClr>
                <a:schemeClr val="lt2"/>
              </a:buClr>
              <a:buSzPts val="2400"/>
              <a:buNone/>
              <a:defRPr sz="2400">
                <a:solidFill>
                  <a:schemeClr val="lt2"/>
                </a:solidFill>
              </a:defRPr>
            </a:lvl4pPr>
            <a:lvl5pPr lvl="4" rtl="0" algn="ctr">
              <a:spcBef>
                <a:spcPts val="0"/>
              </a:spcBef>
              <a:spcAft>
                <a:spcPts val="0"/>
              </a:spcAft>
              <a:buClr>
                <a:schemeClr val="lt2"/>
              </a:buClr>
              <a:buSzPts val="2400"/>
              <a:buNone/>
              <a:defRPr sz="2400">
                <a:solidFill>
                  <a:schemeClr val="lt2"/>
                </a:solidFill>
              </a:defRPr>
            </a:lvl5pPr>
            <a:lvl6pPr lvl="5" rtl="0" algn="ctr">
              <a:spcBef>
                <a:spcPts val="0"/>
              </a:spcBef>
              <a:spcAft>
                <a:spcPts val="0"/>
              </a:spcAft>
              <a:buClr>
                <a:schemeClr val="lt2"/>
              </a:buClr>
              <a:buSzPts val="2400"/>
              <a:buNone/>
              <a:defRPr sz="2400">
                <a:solidFill>
                  <a:schemeClr val="lt2"/>
                </a:solidFill>
              </a:defRPr>
            </a:lvl6pPr>
            <a:lvl7pPr lvl="6" rtl="0" algn="ctr">
              <a:spcBef>
                <a:spcPts val="0"/>
              </a:spcBef>
              <a:spcAft>
                <a:spcPts val="0"/>
              </a:spcAft>
              <a:buClr>
                <a:schemeClr val="lt2"/>
              </a:buClr>
              <a:buSzPts val="2400"/>
              <a:buNone/>
              <a:defRPr sz="2400">
                <a:solidFill>
                  <a:schemeClr val="lt2"/>
                </a:solidFill>
              </a:defRPr>
            </a:lvl7pPr>
            <a:lvl8pPr lvl="7" rtl="0" algn="ctr">
              <a:spcBef>
                <a:spcPts val="0"/>
              </a:spcBef>
              <a:spcAft>
                <a:spcPts val="0"/>
              </a:spcAft>
              <a:buClr>
                <a:schemeClr val="lt2"/>
              </a:buClr>
              <a:buSzPts val="2400"/>
              <a:buNone/>
              <a:defRPr sz="2400">
                <a:solidFill>
                  <a:schemeClr val="lt2"/>
                </a:solidFill>
              </a:defRPr>
            </a:lvl8pPr>
            <a:lvl9pPr lvl="8" rtl="0" algn="ctr">
              <a:spcBef>
                <a:spcPts val="0"/>
              </a:spcBef>
              <a:spcAft>
                <a:spcPts val="0"/>
              </a:spcAft>
              <a:buClr>
                <a:schemeClr val="lt2"/>
              </a:buClr>
              <a:buSzPts val="2400"/>
              <a:buNone/>
              <a:defRPr sz="2400">
                <a:solidFill>
                  <a:schemeClr val="lt2"/>
                </a:solidFill>
              </a:defRPr>
            </a:lvl9pPr>
          </a:lstStyle>
          <a:p/>
        </p:txBody>
      </p:sp>
      <p:sp>
        <p:nvSpPr>
          <p:cNvPr id="86" name="Google Shape;86;p19"/>
          <p:cNvSpPr txBox="1"/>
          <p:nvPr>
            <p:ph idx="5" type="subTitle"/>
          </p:nvPr>
        </p:nvSpPr>
        <p:spPr>
          <a:xfrm>
            <a:off x="2414313" y="3573450"/>
            <a:ext cx="2106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9"/>
          <p:cNvSpPr txBox="1"/>
          <p:nvPr>
            <p:ph idx="6" type="title"/>
          </p:nvPr>
        </p:nvSpPr>
        <p:spPr>
          <a:xfrm>
            <a:off x="5290960" y="3116250"/>
            <a:ext cx="21066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lgn="ctr">
              <a:spcBef>
                <a:spcPts val="0"/>
              </a:spcBef>
              <a:spcAft>
                <a:spcPts val="0"/>
              </a:spcAft>
              <a:buClr>
                <a:schemeClr val="lt2"/>
              </a:buClr>
              <a:buSzPts val="2400"/>
              <a:buNone/>
              <a:defRPr sz="2400">
                <a:solidFill>
                  <a:schemeClr val="lt2"/>
                </a:solidFill>
              </a:defRPr>
            </a:lvl2pPr>
            <a:lvl3pPr lvl="2" rtl="0" algn="ctr">
              <a:spcBef>
                <a:spcPts val="0"/>
              </a:spcBef>
              <a:spcAft>
                <a:spcPts val="0"/>
              </a:spcAft>
              <a:buClr>
                <a:schemeClr val="lt2"/>
              </a:buClr>
              <a:buSzPts val="2400"/>
              <a:buNone/>
              <a:defRPr sz="2400">
                <a:solidFill>
                  <a:schemeClr val="lt2"/>
                </a:solidFill>
              </a:defRPr>
            </a:lvl3pPr>
            <a:lvl4pPr lvl="3" rtl="0" algn="ctr">
              <a:spcBef>
                <a:spcPts val="0"/>
              </a:spcBef>
              <a:spcAft>
                <a:spcPts val="0"/>
              </a:spcAft>
              <a:buClr>
                <a:schemeClr val="lt2"/>
              </a:buClr>
              <a:buSzPts val="2400"/>
              <a:buNone/>
              <a:defRPr sz="2400">
                <a:solidFill>
                  <a:schemeClr val="lt2"/>
                </a:solidFill>
              </a:defRPr>
            </a:lvl4pPr>
            <a:lvl5pPr lvl="4" rtl="0" algn="ctr">
              <a:spcBef>
                <a:spcPts val="0"/>
              </a:spcBef>
              <a:spcAft>
                <a:spcPts val="0"/>
              </a:spcAft>
              <a:buClr>
                <a:schemeClr val="lt2"/>
              </a:buClr>
              <a:buSzPts val="2400"/>
              <a:buNone/>
              <a:defRPr sz="2400">
                <a:solidFill>
                  <a:schemeClr val="lt2"/>
                </a:solidFill>
              </a:defRPr>
            </a:lvl5pPr>
            <a:lvl6pPr lvl="5" rtl="0" algn="ctr">
              <a:spcBef>
                <a:spcPts val="0"/>
              </a:spcBef>
              <a:spcAft>
                <a:spcPts val="0"/>
              </a:spcAft>
              <a:buClr>
                <a:schemeClr val="lt2"/>
              </a:buClr>
              <a:buSzPts val="2400"/>
              <a:buNone/>
              <a:defRPr sz="2400">
                <a:solidFill>
                  <a:schemeClr val="lt2"/>
                </a:solidFill>
              </a:defRPr>
            </a:lvl6pPr>
            <a:lvl7pPr lvl="6" rtl="0" algn="ctr">
              <a:spcBef>
                <a:spcPts val="0"/>
              </a:spcBef>
              <a:spcAft>
                <a:spcPts val="0"/>
              </a:spcAft>
              <a:buClr>
                <a:schemeClr val="lt2"/>
              </a:buClr>
              <a:buSzPts val="2400"/>
              <a:buNone/>
              <a:defRPr sz="2400">
                <a:solidFill>
                  <a:schemeClr val="lt2"/>
                </a:solidFill>
              </a:defRPr>
            </a:lvl7pPr>
            <a:lvl8pPr lvl="7" rtl="0" algn="ctr">
              <a:spcBef>
                <a:spcPts val="0"/>
              </a:spcBef>
              <a:spcAft>
                <a:spcPts val="0"/>
              </a:spcAft>
              <a:buClr>
                <a:schemeClr val="lt2"/>
              </a:buClr>
              <a:buSzPts val="2400"/>
              <a:buNone/>
              <a:defRPr sz="2400">
                <a:solidFill>
                  <a:schemeClr val="lt2"/>
                </a:solidFill>
              </a:defRPr>
            </a:lvl8pPr>
            <a:lvl9pPr lvl="8" rtl="0" algn="ctr">
              <a:spcBef>
                <a:spcPts val="0"/>
              </a:spcBef>
              <a:spcAft>
                <a:spcPts val="0"/>
              </a:spcAft>
              <a:buClr>
                <a:schemeClr val="lt2"/>
              </a:buClr>
              <a:buSzPts val="2400"/>
              <a:buNone/>
              <a:defRPr sz="2400">
                <a:solidFill>
                  <a:schemeClr val="lt2"/>
                </a:solidFill>
              </a:defRPr>
            </a:lvl9pPr>
          </a:lstStyle>
          <a:p/>
        </p:txBody>
      </p:sp>
      <p:sp>
        <p:nvSpPr>
          <p:cNvPr id="88" name="Google Shape;88;p19"/>
          <p:cNvSpPr txBox="1"/>
          <p:nvPr>
            <p:ph idx="7" type="subTitle"/>
          </p:nvPr>
        </p:nvSpPr>
        <p:spPr>
          <a:xfrm>
            <a:off x="5290969" y="3573450"/>
            <a:ext cx="2106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0" name="Shape 90"/>
        <p:cNvGrpSpPr/>
        <p:nvPr/>
      </p:nvGrpSpPr>
      <p:grpSpPr>
        <a:xfrm>
          <a:off x="0" y="0"/>
          <a:ext cx="0" cy="0"/>
          <a:chOff x="0" y="0"/>
          <a:chExt cx="0" cy="0"/>
        </a:xfrm>
      </p:grpSpPr>
      <p:sp>
        <p:nvSpPr>
          <p:cNvPr id="91" name="Google Shape;91;p20"/>
          <p:cNvSpPr txBox="1"/>
          <p:nvPr>
            <p:ph type="title"/>
          </p:nvPr>
        </p:nvSpPr>
        <p:spPr>
          <a:xfrm>
            <a:off x="1133475" y="1574200"/>
            <a:ext cx="1803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92" name="Google Shape;92;p20"/>
          <p:cNvSpPr txBox="1"/>
          <p:nvPr>
            <p:ph idx="1" type="subTitle"/>
          </p:nvPr>
        </p:nvSpPr>
        <p:spPr>
          <a:xfrm>
            <a:off x="1133475" y="2160725"/>
            <a:ext cx="1803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20"/>
          <p:cNvSpPr txBox="1"/>
          <p:nvPr>
            <p:ph idx="2" type="title"/>
          </p:nvPr>
        </p:nvSpPr>
        <p:spPr>
          <a:xfrm>
            <a:off x="3666850" y="1574200"/>
            <a:ext cx="1803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94" name="Google Shape;94;p20"/>
          <p:cNvSpPr txBox="1"/>
          <p:nvPr>
            <p:ph idx="3" type="subTitle"/>
          </p:nvPr>
        </p:nvSpPr>
        <p:spPr>
          <a:xfrm>
            <a:off x="3666850" y="2160725"/>
            <a:ext cx="1803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20"/>
          <p:cNvSpPr txBox="1"/>
          <p:nvPr>
            <p:ph idx="4" type="title"/>
          </p:nvPr>
        </p:nvSpPr>
        <p:spPr>
          <a:xfrm>
            <a:off x="1133475" y="3236200"/>
            <a:ext cx="1803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96" name="Google Shape;96;p20"/>
          <p:cNvSpPr txBox="1"/>
          <p:nvPr>
            <p:ph idx="5" type="subTitle"/>
          </p:nvPr>
        </p:nvSpPr>
        <p:spPr>
          <a:xfrm>
            <a:off x="1133475" y="3822725"/>
            <a:ext cx="1803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20"/>
          <p:cNvSpPr txBox="1"/>
          <p:nvPr>
            <p:ph idx="6" type="title"/>
          </p:nvPr>
        </p:nvSpPr>
        <p:spPr>
          <a:xfrm>
            <a:off x="3666850" y="3236200"/>
            <a:ext cx="1803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98" name="Google Shape;98;p20"/>
          <p:cNvSpPr txBox="1"/>
          <p:nvPr>
            <p:ph idx="7" type="subTitle"/>
          </p:nvPr>
        </p:nvSpPr>
        <p:spPr>
          <a:xfrm>
            <a:off x="3666850" y="3822725"/>
            <a:ext cx="1803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20"/>
          <p:cNvSpPr txBox="1"/>
          <p:nvPr>
            <p:ph idx="8" type="title"/>
          </p:nvPr>
        </p:nvSpPr>
        <p:spPr>
          <a:xfrm>
            <a:off x="6207225" y="1574200"/>
            <a:ext cx="1803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00" name="Google Shape;100;p20"/>
          <p:cNvSpPr txBox="1"/>
          <p:nvPr>
            <p:ph idx="9" type="subTitle"/>
          </p:nvPr>
        </p:nvSpPr>
        <p:spPr>
          <a:xfrm>
            <a:off x="6207225" y="2160725"/>
            <a:ext cx="1803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20"/>
          <p:cNvSpPr txBox="1"/>
          <p:nvPr>
            <p:ph idx="13" type="title"/>
          </p:nvPr>
        </p:nvSpPr>
        <p:spPr>
          <a:xfrm>
            <a:off x="6207225" y="3236200"/>
            <a:ext cx="1803300" cy="41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02" name="Google Shape;102;p20"/>
          <p:cNvSpPr txBox="1"/>
          <p:nvPr>
            <p:ph idx="14" type="subTitle"/>
          </p:nvPr>
        </p:nvSpPr>
        <p:spPr>
          <a:xfrm>
            <a:off x="6207225" y="3822725"/>
            <a:ext cx="1803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2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715100" y="1481250"/>
            <a:ext cx="6171900" cy="1810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75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5342235" y="1351050"/>
            <a:ext cx="1039200" cy="63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1018100" y="3612882"/>
            <a:ext cx="4368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4" name="Shape 104"/>
        <p:cNvGrpSpPr/>
        <p:nvPr/>
      </p:nvGrpSpPr>
      <p:grpSpPr>
        <a:xfrm>
          <a:off x="0" y="0"/>
          <a:ext cx="0" cy="0"/>
          <a:chOff x="0" y="0"/>
          <a:chExt cx="0" cy="0"/>
        </a:xfrm>
      </p:grpSpPr>
      <p:sp>
        <p:nvSpPr>
          <p:cNvPr id="105" name="Google Shape;105;p21"/>
          <p:cNvSpPr txBox="1"/>
          <p:nvPr>
            <p:ph hasCustomPrompt="1" type="title"/>
          </p:nvPr>
        </p:nvSpPr>
        <p:spPr>
          <a:xfrm>
            <a:off x="3947439" y="2178811"/>
            <a:ext cx="1254000" cy="7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6" name="Google Shape;106;p21"/>
          <p:cNvSpPr txBox="1"/>
          <p:nvPr>
            <p:ph idx="1" type="subTitle"/>
          </p:nvPr>
        </p:nvSpPr>
        <p:spPr>
          <a:xfrm>
            <a:off x="4020339" y="2999781"/>
            <a:ext cx="11082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400">
                <a:solidFill>
                  <a:schemeClr val="lt2"/>
                </a:solidFill>
                <a:latin typeface="Mansalva"/>
                <a:ea typeface="Mansalva"/>
                <a:cs typeface="Mansalva"/>
                <a:sym typeface="Mansalv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21"/>
          <p:cNvSpPr txBox="1"/>
          <p:nvPr>
            <p:ph hasCustomPrompt="1" idx="2" type="title"/>
          </p:nvPr>
        </p:nvSpPr>
        <p:spPr>
          <a:xfrm>
            <a:off x="1373606" y="2178811"/>
            <a:ext cx="1254000" cy="7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8" name="Google Shape;108;p21"/>
          <p:cNvSpPr txBox="1"/>
          <p:nvPr>
            <p:ph idx="3" type="subTitle"/>
          </p:nvPr>
        </p:nvSpPr>
        <p:spPr>
          <a:xfrm>
            <a:off x="1446506" y="2999781"/>
            <a:ext cx="11082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400">
                <a:solidFill>
                  <a:schemeClr val="lt2"/>
                </a:solidFill>
                <a:latin typeface="Mansalva"/>
                <a:ea typeface="Mansalva"/>
                <a:cs typeface="Mansalva"/>
                <a:sym typeface="Mansalv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1"/>
          <p:cNvSpPr txBox="1"/>
          <p:nvPr>
            <p:ph hasCustomPrompt="1" idx="4" type="title"/>
          </p:nvPr>
        </p:nvSpPr>
        <p:spPr>
          <a:xfrm>
            <a:off x="6516394" y="2178811"/>
            <a:ext cx="1254000" cy="7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0" name="Google Shape;110;p21"/>
          <p:cNvSpPr txBox="1"/>
          <p:nvPr>
            <p:ph idx="5" type="subTitle"/>
          </p:nvPr>
        </p:nvSpPr>
        <p:spPr>
          <a:xfrm>
            <a:off x="6589294" y="2999763"/>
            <a:ext cx="11082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400">
                <a:solidFill>
                  <a:schemeClr val="lt2"/>
                </a:solidFill>
                <a:latin typeface="Mansalva"/>
                <a:ea typeface="Mansalva"/>
                <a:cs typeface="Mansalva"/>
                <a:sym typeface="Mansalv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21"/>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21"/>
          <p:cNvSpPr txBox="1"/>
          <p:nvPr>
            <p:ph idx="7" type="subTitle"/>
          </p:nvPr>
        </p:nvSpPr>
        <p:spPr>
          <a:xfrm>
            <a:off x="2060100" y="1126675"/>
            <a:ext cx="5023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
    <p:spTree>
      <p:nvGrpSpPr>
        <p:cNvPr id="113" name="Shape 113"/>
        <p:cNvGrpSpPr/>
        <p:nvPr/>
      </p:nvGrpSpPr>
      <p:grpSpPr>
        <a:xfrm>
          <a:off x="0" y="0"/>
          <a:ext cx="0" cy="0"/>
          <a:chOff x="0" y="0"/>
          <a:chExt cx="0" cy="0"/>
        </a:xfrm>
      </p:grpSpPr>
      <p:sp>
        <p:nvSpPr>
          <p:cNvPr id="114" name="Google Shape;114;p22"/>
          <p:cNvSpPr txBox="1"/>
          <p:nvPr>
            <p:ph hasCustomPrompt="1" type="title"/>
          </p:nvPr>
        </p:nvSpPr>
        <p:spPr>
          <a:xfrm>
            <a:off x="1844768" y="3477500"/>
            <a:ext cx="39906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200"/>
              <a:buNone/>
              <a:defRPr sz="51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5" name="Google Shape;115;p22"/>
          <p:cNvSpPr txBox="1"/>
          <p:nvPr>
            <p:ph idx="1" type="subTitle"/>
          </p:nvPr>
        </p:nvSpPr>
        <p:spPr>
          <a:xfrm>
            <a:off x="5883702" y="3605300"/>
            <a:ext cx="24231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22"/>
          <p:cNvSpPr txBox="1"/>
          <p:nvPr>
            <p:ph hasCustomPrompt="1" idx="2" type="title"/>
          </p:nvPr>
        </p:nvSpPr>
        <p:spPr>
          <a:xfrm>
            <a:off x="1844768" y="1917288"/>
            <a:ext cx="3990600" cy="82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200"/>
              <a:buNone/>
              <a:defRPr sz="51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7" name="Google Shape;117;p22"/>
          <p:cNvSpPr txBox="1"/>
          <p:nvPr>
            <p:ph idx="3" type="subTitle"/>
          </p:nvPr>
        </p:nvSpPr>
        <p:spPr>
          <a:xfrm>
            <a:off x="5884602" y="2043438"/>
            <a:ext cx="2421300" cy="576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22"/>
          <p:cNvSpPr txBox="1"/>
          <p:nvPr>
            <p:ph idx="4"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22"/>
          <p:cNvSpPr txBox="1"/>
          <p:nvPr>
            <p:ph idx="5" type="subTitle"/>
          </p:nvPr>
        </p:nvSpPr>
        <p:spPr>
          <a:xfrm>
            <a:off x="2689950" y="1017725"/>
            <a:ext cx="3754200" cy="50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lt2"/>
        </a:solid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2084550" y="1709950"/>
            <a:ext cx="4974900" cy="18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7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2" name="Google Shape;122;p23"/>
          <p:cNvSpPr txBox="1"/>
          <p:nvPr>
            <p:ph hasCustomPrompt="1" idx="2" type="title"/>
          </p:nvPr>
        </p:nvSpPr>
        <p:spPr>
          <a:xfrm>
            <a:off x="4052400" y="827825"/>
            <a:ext cx="1039200" cy="63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3" name="Google Shape;123;p23"/>
          <p:cNvSpPr txBox="1"/>
          <p:nvPr>
            <p:ph idx="1" type="subTitle"/>
          </p:nvPr>
        </p:nvSpPr>
        <p:spPr>
          <a:xfrm>
            <a:off x="2387550" y="3628107"/>
            <a:ext cx="4368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bg>
      <p:bgPr>
        <a:solidFill>
          <a:schemeClr val="lt2"/>
        </a:solidFill>
      </p:bgPr>
    </p:bg>
    <p:spTree>
      <p:nvGrpSpPr>
        <p:cNvPr id="124" name="Shape 124"/>
        <p:cNvGrpSpPr/>
        <p:nvPr/>
      </p:nvGrpSpPr>
      <p:grpSpPr>
        <a:xfrm>
          <a:off x="0" y="0"/>
          <a:ext cx="0" cy="0"/>
          <a:chOff x="0" y="0"/>
          <a:chExt cx="0" cy="0"/>
        </a:xfrm>
      </p:grpSpPr>
      <p:sp>
        <p:nvSpPr>
          <p:cNvPr id="125" name="Google Shape;125;p24"/>
          <p:cNvSpPr txBox="1"/>
          <p:nvPr>
            <p:ph type="title"/>
          </p:nvPr>
        </p:nvSpPr>
        <p:spPr>
          <a:xfrm>
            <a:off x="2198433" y="1317775"/>
            <a:ext cx="4515600" cy="1810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7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24"/>
          <p:cNvSpPr txBox="1"/>
          <p:nvPr>
            <p:ph hasCustomPrompt="1" idx="2" type="title"/>
          </p:nvPr>
        </p:nvSpPr>
        <p:spPr>
          <a:xfrm>
            <a:off x="1285725" y="1405525"/>
            <a:ext cx="1039200" cy="63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7" name="Google Shape;127;p24"/>
          <p:cNvSpPr txBox="1"/>
          <p:nvPr>
            <p:ph idx="1" type="subTitle"/>
          </p:nvPr>
        </p:nvSpPr>
        <p:spPr>
          <a:xfrm>
            <a:off x="2271771" y="3235932"/>
            <a:ext cx="4368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28" name="Shape 128"/>
        <p:cNvGrpSpPr/>
        <p:nvPr/>
      </p:nvGrpSpPr>
      <p:grpSpPr>
        <a:xfrm>
          <a:off x="0" y="0"/>
          <a:ext cx="0" cy="0"/>
          <a:chOff x="0" y="0"/>
          <a:chExt cx="0" cy="0"/>
        </a:xfrm>
      </p:grpSpPr>
      <p:sp>
        <p:nvSpPr>
          <p:cNvPr id="129" name="Google Shape;129;p25"/>
          <p:cNvSpPr txBox="1"/>
          <p:nvPr>
            <p:ph type="title"/>
          </p:nvPr>
        </p:nvSpPr>
        <p:spPr>
          <a:xfrm>
            <a:off x="720000" y="445025"/>
            <a:ext cx="3420900" cy="11895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130" name="Shape 130"/>
        <p:cNvGrpSpPr/>
        <p:nvPr/>
      </p:nvGrpSpPr>
      <p:grpSpPr>
        <a:xfrm>
          <a:off x="0" y="0"/>
          <a:ext cx="0" cy="0"/>
          <a:chOff x="0" y="0"/>
          <a:chExt cx="0" cy="0"/>
        </a:xfrm>
      </p:grpSpPr>
      <p:sp>
        <p:nvSpPr>
          <p:cNvPr id="131" name="Google Shape;131;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32" name="Shape 132"/>
        <p:cNvGrpSpPr/>
        <p:nvPr/>
      </p:nvGrpSpPr>
      <p:grpSpPr>
        <a:xfrm>
          <a:off x="0" y="0"/>
          <a:ext cx="0" cy="0"/>
          <a:chOff x="0" y="0"/>
          <a:chExt cx="0" cy="0"/>
        </a:xfrm>
      </p:grpSpPr>
      <p:sp>
        <p:nvSpPr>
          <p:cNvPr id="133" name="Google Shape;133;p27"/>
          <p:cNvSpPr txBox="1"/>
          <p:nvPr>
            <p:ph idx="1" type="subTitle"/>
          </p:nvPr>
        </p:nvSpPr>
        <p:spPr>
          <a:xfrm>
            <a:off x="2078250" y="4004125"/>
            <a:ext cx="4987500" cy="46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spTree>
      <p:nvGrpSpPr>
        <p:cNvPr id="135" name="Shape 135"/>
        <p:cNvGrpSpPr/>
        <p:nvPr/>
      </p:nvGrpSpPr>
      <p:grpSpPr>
        <a:xfrm>
          <a:off x="0" y="0"/>
          <a:ext cx="0" cy="0"/>
          <a:chOff x="0" y="0"/>
          <a:chExt cx="0" cy="0"/>
        </a:xfrm>
      </p:grpSpPr>
      <p:sp>
        <p:nvSpPr>
          <p:cNvPr id="136" name="Google Shape;136;p28"/>
          <p:cNvSpPr txBox="1"/>
          <p:nvPr>
            <p:ph idx="1" type="subTitle"/>
          </p:nvPr>
        </p:nvSpPr>
        <p:spPr>
          <a:xfrm>
            <a:off x="5397700" y="2379225"/>
            <a:ext cx="2513700" cy="92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spTree>
      <p:nvGrpSpPr>
        <p:cNvPr id="138" name="Shape 138"/>
        <p:cNvGrpSpPr/>
        <p:nvPr/>
      </p:nvGrpSpPr>
      <p:grpSpPr>
        <a:xfrm>
          <a:off x="0" y="0"/>
          <a:ext cx="0" cy="0"/>
          <a:chOff x="0" y="0"/>
          <a:chExt cx="0" cy="0"/>
        </a:xfrm>
      </p:grpSpPr>
      <p:sp>
        <p:nvSpPr>
          <p:cNvPr id="139" name="Google Shape;139;p29"/>
          <p:cNvSpPr txBox="1"/>
          <p:nvPr>
            <p:ph idx="1" type="subTitle"/>
          </p:nvPr>
        </p:nvSpPr>
        <p:spPr>
          <a:xfrm>
            <a:off x="1968512" y="2339100"/>
            <a:ext cx="2513700" cy="92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spTree>
      <p:nvGrpSpPr>
        <p:cNvPr id="141" name="Shape 141"/>
        <p:cNvGrpSpPr/>
        <p:nvPr/>
      </p:nvGrpSpPr>
      <p:grpSpPr>
        <a:xfrm>
          <a:off x="0" y="0"/>
          <a:ext cx="0" cy="0"/>
          <a:chOff x="0" y="0"/>
          <a:chExt cx="0" cy="0"/>
        </a:xfrm>
      </p:grpSpPr>
      <p:sp>
        <p:nvSpPr>
          <p:cNvPr id="142" name="Google Shape;142;p30"/>
          <p:cNvSpPr txBox="1"/>
          <p:nvPr>
            <p:ph type="title"/>
          </p:nvPr>
        </p:nvSpPr>
        <p:spPr>
          <a:xfrm>
            <a:off x="720005" y="1857775"/>
            <a:ext cx="2101800" cy="41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lgn="ctr">
              <a:spcBef>
                <a:spcPts val="0"/>
              </a:spcBef>
              <a:spcAft>
                <a:spcPts val="0"/>
              </a:spcAft>
              <a:buClr>
                <a:schemeClr val="lt2"/>
              </a:buClr>
              <a:buSzPts val="2400"/>
              <a:buNone/>
              <a:defRPr sz="2400">
                <a:solidFill>
                  <a:schemeClr val="lt2"/>
                </a:solidFill>
              </a:defRPr>
            </a:lvl2pPr>
            <a:lvl3pPr lvl="2" rtl="0" algn="ctr">
              <a:spcBef>
                <a:spcPts val="0"/>
              </a:spcBef>
              <a:spcAft>
                <a:spcPts val="0"/>
              </a:spcAft>
              <a:buClr>
                <a:schemeClr val="lt2"/>
              </a:buClr>
              <a:buSzPts val="2400"/>
              <a:buNone/>
              <a:defRPr sz="2400">
                <a:solidFill>
                  <a:schemeClr val="lt2"/>
                </a:solidFill>
              </a:defRPr>
            </a:lvl3pPr>
            <a:lvl4pPr lvl="3" rtl="0" algn="ctr">
              <a:spcBef>
                <a:spcPts val="0"/>
              </a:spcBef>
              <a:spcAft>
                <a:spcPts val="0"/>
              </a:spcAft>
              <a:buClr>
                <a:schemeClr val="lt2"/>
              </a:buClr>
              <a:buSzPts val="2400"/>
              <a:buNone/>
              <a:defRPr sz="2400">
                <a:solidFill>
                  <a:schemeClr val="lt2"/>
                </a:solidFill>
              </a:defRPr>
            </a:lvl4pPr>
            <a:lvl5pPr lvl="4" rtl="0" algn="ctr">
              <a:spcBef>
                <a:spcPts val="0"/>
              </a:spcBef>
              <a:spcAft>
                <a:spcPts val="0"/>
              </a:spcAft>
              <a:buClr>
                <a:schemeClr val="lt2"/>
              </a:buClr>
              <a:buSzPts val="2400"/>
              <a:buNone/>
              <a:defRPr sz="2400">
                <a:solidFill>
                  <a:schemeClr val="lt2"/>
                </a:solidFill>
              </a:defRPr>
            </a:lvl5pPr>
            <a:lvl6pPr lvl="5" rtl="0" algn="ctr">
              <a:spcBef>
                <a:spcPts val="0"/>
              </a:spcBef>
              <a:spcAft>
                <a:spcPts val="0"/>
              </a:spcAft>
              <a:buClr>
                <a:schemeClr val="lt2"/>
              </a:buClr>
              <a:buSzPts val="2400"/>
              <a:buNone/>
              <a:defRPr sz="2400">
                <a:solidFill>
                  <a:schemeClr val="lt2"/>
                </a:solidFill>
              </a:defRPr>
            </a:lvl6pPr>
            <a:lvl7pPr lvl="6" rtl="0" algn="ctr">
              <a:spcBef>
                <a:spcPts val="0"/>
              </a:spcBef>
              <a:spcAft>
                <a:spcPts val="0"/>
              </a:spcAft>
              <a:buClr>
                <a:schemeClr val="lt2"/>
              </a:buClr>
              <a:buSzPts val="2400"/>
              <a:buNone/>
              <a:defRPr sz="2400">
                <a:solidFill>
                  <a:schemeClr val="lt2"/>
                </a:solidFill>
              </a:defRPr>
            </a:lvl7pPr>
            <a:lvl8pPr lvl="7" rtl="0" algn="ctr">
              <a:spcBef>
                <a:spcPts val="0"/>
              </a:spcBef>
              <a:spcAft>
                <a:spcPts val="0"/>
              </a:spcAft>
              <a:buClr>
                <a:schemeClr val="lt2"/>
              </a:buClr>
              <a:buSzPts val="2400"/>
              <a:buNone/>
              <a:defRPr sz="2400">
                <a:solidFill>
                  <a:schemeClr val="lt2"/>
                </a:solidFill>
              </a:defRPr>
            </a:lvl8pPr>
            <a:lvl9pPr lvl="8" rtl="0" algn="ctr">
              <a:spcBef>
                <a:spcPts val="0"/>
              </a:spcBef>
              <a:spcAft>
                <a:spcPts val="0"/>
              </a:spcAft>
              <a:buClr>
                <a:schemeClr val="lt2"/>
              </a:buClr>
              <a:buSzPts val="2400"/>
              <a:buNone/>
              <a:defRPr sz="2400">
                <a:solidFill>
                  <a:schemeClr val="lt2"/>
                </a:solidFill>
              </a:defRPr>
            </a:lvl9pPr>
          </a:lstStyle>
          <a:p/>
        </p:txBody>
      </p:sp>
      <p:sp>
        <p:nvSpPr>
          <p:cNvPr id="143" name="Google Shape;143;p30"/>
          <p:cNvSpPr txBox="1"/>
          <p:nvPr>
            <p:ph idx="1" type="subTitle"/>
          </p:nvPr>
        </p:nvSpPr>
        <p:spPr>
          <a:xfrm>
            <a:off x="720015" y="2269375"/>
            <a:ext cx="2101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30"/>
          <p:cNvSpPr txBox="1"/>
          <p:nvPr>
            <p:ph idx="2" type="title"/>
          </p:nvPr>
        </p:nvSpPr>
        <p:spPr>
          <a:xfrm>
            <a:off x="6322195" y="1857775"/>
            <a:ext cx="2101800" cy="411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2400"/>
              <a:buNone/>
              <a:defRPr sz="2400">
                <a:solidFill>
                  <a:schemeClr val="lt2"/>
                </a:solidFill>
              </a:defRPr>
            </a:lvl1pPr>
            <a:lvl2pPr lvl="1" rtl="0" algn="ctr">
              <a:spcBef>
                <a:spcPts val="0"/>
              </a:spcBef>
              <a:spcAft>
                <a:spcPts val="0"/>
              </a:spcAft>
              <a:buClr>
                <a:schemeClr val="lt2"/>
              </a:buClr>
              <a:buSzPts val="2400"/>
              <a:buNone/>
              <a:defRPr sz="2400">
                <a:solidFill>
                  <a:schemeClr val="lt2"/>
                </a:solidFill>
              </a:defRPr>
            </a:lvl2pPr>
            <a:lvl3pPr lvl="2" rtl="0" algn="ctr">
              <a:spcBef>
                <a:spcPts val="0"/>
              </a:spcBef>
              <a:spcAft>
                <a:spcPts val="0"/>
              </a:spcAft>
              <a:buClr>
                <a:schemeClr val="lt2"/>
              </a:buClr>
              <a:buSzPts val="2400"/>
              <a:buNone/>
              <a:defRPr sz="2400">
                <a:solidFill>
                  <a:schemeClr val="lt2"/>
                </a:solidFill>
              </a:defRPr>
            </a:lvl3pPr>
            <a:lvl4pPr lvl="3" rtl="0" algn="ctr">
              <a:spcBef>
                <a:spcPts val="0"/>
              </a:spcBef>
              <a:spcAft>
                <a:spcPts val="0"/>
              </a:spcAft>
              <a:buClr>
                <a:schemeClr val="lt2"/>
              </a:buClr>
              <a:buSzPts val="2400"/>
              <a:buNone/>
              <a:defRPr sz="2400">
                <a:solidFill>
                  <a:schemeClr val="lt2"/>
                </a:solidFill>
              </a:defRPr>
            </a:lvl4pPr>
            <a:lvl5pPr lvl="4" rtl="0" algn="ctr">
              <a:spcBef>
                <a:spcPts val="0"/>
              </a:spcBef>
              <a:spcAft>
                <a:spcPts val="0"/>
              </a:spcAft>
              <a:buClr>
                <a:schemeClr val="lt2"/>
              </a:buClr>
              <a:buSzPts val="2400"/>
              <a:buNone/>
              <a:defRPr sz="2400">
                <a:solidFill>
                  <a:schemeClr val="lt2"/>
                </a:solidFill>
              </a:defRPr>
            </a:lvl5pPr>
            <a:lvl6pPr lvl="5" rtl="0" algn="ctr">
              <a:spcBef>
                <a:spcPts val="0"/>
              </a:spcBef>
              <a:spcAft>
                <a:spcPts val="0"/>
              </a:spcAft>
              <a:buClr>
                <a:schemeClr val="lt2"/>
              </a:buClr>
              <a:buSzPts val="2400"/>
              <a:buNone/>
              <a:defRPr sz="2400">
                <a:solidFill>
                  <a:schemeClr val="lt2"/>
                </a:solidFill>
              </a:defRPr>
            </a:lvl6pPr>
            <a:lvl7pPr lvl="6" rtl="0" algn="ctr">
              <a:spcBef>
                <a:spcPts val="0"/>
              </a:spcBef>
              <a:spcAft>
                <a:spcPts val="0"/>
              </a:spcAft>
              <a:buClr>
                <a:schemeClr val="lt2"/>
              </a:buClr>
              <a:buSzPts val="2400"/>
              <a:buNone/>
              <a:defRPr sz="2400">
                <a:solidFill>
                  <a:schemeClr val="lt2"/>
                </a:solidFill>
              </a:defRPr>
            </a:lvl7pPr>
            <a:lvl8pPr lvl="7" rtl="0" algn="ctr">
              <a:spcBef>
                <a:spcPts val="0"/>
              </a:spcBef>
              <a:spcAft>
                <a:spcPts val="0"/>
              </a:spcAft>
              <a:buClr>
                <a:schemeClr val="lt2"/>
              </a:buClr>
              <a:buSzPts val="2400"/>
              <a:buNone/>
              <a:defRPr sz="2400">
                <a:solidFill>
                  <a:schemeClr val="lt2"/>
                </a:solidFill>
              </a:defRPr>
            </a:lvl8pPr>
            <a:lvl9pPr lvl="8" rtl="0" algn="ctr">
              <a:spcBef>
                <a:spcPts val="0"/>
              </a:spcBef>
              <a:spcAft>
                <a:spcPts val="0"/>
              </a:spcAft>
              <a:buClr>
                <a:schemeClr val="lt2"/>
              </a:buClr>
              <a:buSzPts val="2400"/>
              <a:buNone/>
              <a:defRPr sz="2400">
                <a:solidFill>
                  <a:schemeClr val="lt2"/>
                </a:solidFill>
              </a:defRPr>
            </a:lvl9pPr>
          </a:lstStyle>
          <a:p/>
        </p:txBody>
      </p:sp>
      <p:sp>
        <p:nvSpPr>
          <p:cNvPr id="145" name="Google Shape;145;p30"/>
          <p:cNvSpPr txBox="1"/>
          <p:nvPr>
            <p:ph idx="3" type="subTitle"/>
          </p:nvPr>
        </p:nvSpPr>
        <p:spPr>
          <a:xfrm>
            <a:off x="6322195" y="2269375"/>
            <a:ext cx="21018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30"/>
          <p:cNvSpPr txBox="1"/>
          <p:nvPr>
            <p:ph idx="4" type="title"/>
          </p:nvPr>
        </p:nvSpPr>
        <p:spPr>
          <a:xfrm>
            <a:off x="720015" y="3291175"/>
            <a:ext cx="2101800" cy="411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lgn="ctr">
              <a:spcBef>
                <a:spcPts val="0"/>
              </a:spcBef>
              <a:spcAft>
                <a:spcPts val="0"/>
              </a:spcAft>
              <a:buClr>
                <a:schemeClr val="lt2"/>
              </a:buClr>
              <a:buSzPts val="2400"/>
              <a:buNone/>
              <a:defRPr sz="2400">
                <a:solidFill>
                  <a:schemeClr val="lt2"/>
                </a:solidFill>
              </a:defRPr>
            </a:lvl2pPr>
            <a:lvl3pPr lvl="2" rtl="0" algn="ctr">
              <a:spcBef>
                <a:spcPts val="0"/>
              </a:spcBef>
              <a:spcAft>
                <a:spcPts val="0"/>
              </a:spcAft>
              <a:buClr>
                <a:schemeClr val="lt2"/>
              </a:buClr>
              <a:buSzPts val="2400"/>
              <a:buNone/>
              <a:defRPr sz="2400">
                <a:solidFill>
                  <a:schemeClr val="lt2"/>
                </a:solidFill>
              </a:defRPr>
            </a:lvl3pPr>
            <a:lvl4pPr lvl="3" rtl="0" algn="ctr">
              <a:spcBef>
                <a:spcPts val="0"/>
              </a:spcBef>
              <a:spcAft>
                <a:spcPts val="0"/>
              </a:spcAft>
              <a:buClr>
                <a:schemeClr val="lt2"/>
              </a:buClr>
              <a:buSzPts val="2400"/>
              <a:buNone/>
              <a:defRPr sz="2400">
                <a:solidFill>
                  <a:schemeClr val="lt2"/>
                </a:solidFill>
              </a:defRPr>
            </a:lvl4pPr>
            <a:lvl5pPr lvl="4" rtl="0" algn="ctr">
              <a:spcBef>
                <a:spcPts val="0"/>
              </a:spcBef>
              <a:spcAft>
                <a:spcPts val="0"/>
              </a:spcAft>
              <a:buClr>
                <a:schemeClr val="lt2"/>
              </a:buClr>
              <a:buSzPts val="2400"/>
              <a:buNone/>
              <a:defRPr sz="2400">
                <a:solidFill>
                  <a:schemeClr val="lt2"/>
                </a:solidFill>
              </a:defRPr>
            </a:lvl5pPr>
            <a:lvl6pPr lvl="5" rtl="0" algn="ctr">
              <a:spcBef>
                <a:spcPts val="0"/>
              </a:spcBef>
              <a:spcAft>
                <a:spcPts val="0"/>
              </a:spcAft>
              <a:buClr>
                <a:schemeClr val="lt2"/>
              </a:buClr>
              <a:buSzPts val="2400"/>
              <a:buNone/>
              <a:defRPr sz="2400">
                <a:solidFill>
                  <a:schemeClr val="lt2"/>
                </a:solidFill>
              </a:defRPr>
            </a:lvl6pPr>
            <a:lvl7pPr lvl="6" rtl="0" algn="ctr">
              <a:spcBef>
                <a:spcPts val="0"/>
              </a:spcBef>
              <a:spcAft>
                <a:spcPts val="0"/>
              </a:spcAft>
              <a:buClr>
                <a:schemeClr val="lt2"/>
              </a:buClr>
              <a:buSzPts val="2400"/>
              <a:buNone/>
              <a:defRPr sz="2400">
                <a:solidFill>
                  <a:schemeClr val="lt2"/>
                </a:solidFill>
              </a:defRPr>
            </a:lvl7pPr>
            <a:lvl8pPr lvl="7" rtl="0" algn="ctr">
              <a:spcBef>
                <a:spcPts val="0"/>
              </a:spcBef>
              <a:spcAft>
                <a:spcPts val="0"/>
              </a:spcAft>
              <a:buClr>
                <a:schemeClr val="lt2"/>
              </a:buClr>
              <a:buSzPts val="2400"/>
              <a:buNone/>
              <a:defRPr sz="2400">
                <a:solidFill>
                  <a:schemeClr val="lt2"/>
                </a:solidFill>
              </a:defRPr>
            </a:lvl8pPr>
            <a:lvl9pPr lvl="8" rtl="0" algn="ctr">
              <a:spcBef>
                <a:spcPts val="0"/>
              </a:spcBef>
              <a:spcAft>
                <a:spcPts val="0"/>
              </a:spcAft>
              <a:buClr>
                <a:schemeClr val="lt2"/>
              </a:buClr>
              <a:buSzPts val="2400"/>
              <a:buNone/>
              <a:defRPr sz="2400">
                <a:solidFill>
                  <a:schemeClr val="lt2"/>
                </a:solidFill>
              </a:defRPr>
            </a:lvl9pPr>
          </a:lstStyle>
          <a:p/>
        </p:txBody>
      </p:sp>
      <p:sp>
        <p:nvSpPr>
          <p:cNvPr id="147" name="Google Shape;147;p30"/>
          <p:cNvSpPr txBox="1"/>
          <p:nvPr>
            <p:ph idx="5" type="subTitle"/>
          </p:nvPr>
        </p:nvSpPr>
        <p:spPr>
          <a:xfrm>
            <a:off x="720015" y="3702775"/>
            <a:ext cx="2101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30"/>
          <p:cNvSpPr txBox="1"/>
          <p:nvPr>
            <p:ph idx="6" type="title"/>
          </p:nvPr>
        </p:nvSpPr>
        <p:spPr>
          <a:xfrm>
            <a:off x="6322185" y="3291175"/>
            <a:ext cx="2101800" cy="411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2400"/>
              <a:buNone/>
              <a:defRPr sz="2400">
                <a:solidFill>
                  <a:schemeClr val="lt2"/>
                </a:solidFill>
              </a:defRPr>
            </a:lvl1pPr>
            <a:lvl2pPr lvl="1" rtl="0" algn="ctr">
              <a:spcBef>
                <a:spcPts val="0"/>
              </a:spcBef>
              <a:spcAft>
                <a:spcPts val="0"/>
              </a:spcAft>
              <a:buClr>
                <a:schemeClr val="lt2"/>
              </a:buClr>
              <a:buSzPts val="2400"/>
              <a:buNone/>
              <a:defRPr sz="2400">
                <a:solidFill>
                  <a:schemeClr val="lt2"/>
                </a:solidFill>
              </a:defRPr>
            </a:lvl2pPr>
            <a:lvl3pPr lvl="2" rtl="0" algn="ctr">
              <a:spcBef>
                <a:spcPts val="0"/>
              </a:spcBef>
              <a:spcAft>
                <a:spcPts val="0"/>
              </a:spcAft>
              <a:buClr>
                <a:schemeClr val="lt2"/>
              </a:buClr>
              <a:buSzPts val="2400"/>
              <a:buNone/>
              <a:defRPr sz="2400">
                <a:solidFill>
                  <a:schemeClr val="lt2"/>
                </a:solidFill>
              </a:defRPr>
            </a:lvl3pPr>
            <a:lvl4pPr lvl="3" rtl="0" algn="ctr">
              <a:spcBef>
                <a:spcPts val="0"/>
              </a:spcBef>
              <a:spcAft>
                <a:spcPts val="0"/>
              </a:spcAft>
              <a:buClr>
                <a:schemeClr val="lt2"/>
              </a:buClr>
              <a:buSzPts val="2400"/>
              <a:buNone/>
              <a:defRPr sz="2400">
                <a:solidFill>
                  <a:schemeClr val="lt2"/>
                </a:solidFill>
              </a:defRPr>
            </a:lvl4pPr>
            <a:lvl5pPr lvl="4" rtl="0" algn="ctr">
              <a:spcBef>
                <a:spcPts val="0"/>
              </a:spcBef>
              <a:spcAft>
                <a:spcPts val="0"/>
              </a:spcAft>
              <a:buClr>
                <a:schemeClr val="lt2"/>
              </a:buClr>
              <a:buSzPts val="2400"/>
              <a:buNone/>
              <a:defRPr sz="2400">
                <a:solidFill>
                  <a:schemeClr val="lt2"/>
                </a:solidFill>
              </a:defRPr>
            </a:lvl5pPr>
            <a:lvl6pPr lvl="5" rtl="0" algn="ctr">
              <a:spcBef>
                <a:spcPts val="0"/>
              </a:spcBef>
              <a:spcAft>
                <a:spcPts val="0"/>
              </a:spcAft>
              <a:buClr>
                <a:schemeClr val="lt2"/>
              </a:buClr>
              <a:buSzPts val="2400"/>
              <a:buNone/>
              <a:defRPr sz="2400">
                <a:solidFill>
                  <a:schemeClr val="lt2"/>
                </a:solidFill>
              </a:defRPr>
            </a:lvl6pPr>
            <a:lvl7pPr lvl="6" rtl="0" algn="ctr">
              <a:spcBef>
                <a:spcPts val="0"/>
              </a:spcBef>
              <a:spcAft>
                <a:spcPts val="0"/>
              </a:spcAft>
              <a:buClr>
                <a:schemeClr val="lt2"/>
              </a:buClr>
              <a:buSzPts val="2400"/>
              <a:buNone/>
              <a:defRPr sz="2400">
                <a:solidFill>
                  <a:schemeClr val="lt2"/>
                </a:solidFill>
              </a:defRPr>
            </a:lvl7pPr>
            <a:lvl8pPr lvl="7" rtl="0" algn="ctr">
              <a:spcBef>
                <a:spcPts val="0"/>
              </a:spcBef>
              <a:spcAft>
                <a:spcPts val="0"/>
              </a:spcAft>
              <a:buClr>
                <a:schemeClr val="lt2"/>
              </a:buClr>
              <a:buSzPts val="2400"/>
              <a:buNone/>
              <a:defRPr sz="2400">
                <a:solidFill>
                  <a:schemeClr val="lt2"/>
                </a:solidFill>
              </a:defRPr>
            </a:lvl8pPr>
            <a:lvl9pPr lvl="8" rtl="0" algn="ctr">
              <a:spcBef>
                <a:spcPts val="0"/>
              </a:spcBef>
              <a:spcAft>
                <a:spcPts val="0"/>
              </a:spcAft>
              <a:buClr>
                <a:schemeClr val="lt2"/>
              </a:buClr>
              <a:buSzPts val="2400"/>
              <a:buNone/>
              <a:defRPr sz="2400">
                <a:solidFill>
                  <a:schemeClr val="lt2"/>
                </a:solidFill>
              </a:defRPr>
            </a:lvl9pPr>
          </a:lstStyle>
          <a:p/>
        </p:txBody>
      </p:sp>
      <p:sp>
        <p:nvSpPr>
          <p:cNvPr id="149" name="Google Shape;149;p30"/>
          <p:cNvSpPr txBox="1"/>
          <p:nvPr>
            <p:ph idx="7" type="subTitle"/>
          </p:nvPr>
        </p:nvSpPr>
        <p:spPr>
          <a:xfrm>
            <a:off x="6322195" y="3702775"/>
            <a:ext cx="21018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3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40777" y="1606800"/>
            <a:ext cx="3270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 name="Google Shape;18;p4"/>
          <p:cNvSpPr txBox="1"/>
          <p:nvPr>
            <p:ph idx="1" type="body"/>
          </p:nvPr>
        </p:nvSpPr>
        <p:spPr>
          <a:xfrm>
            <a:off x="2879200" y="2179500"/>
            <a:ext cx="4136100" cy="1178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51" name="Shape 151"/>
        <p:cNvGrpSpPr/>
        <p:nvPr/>
      </p:nvGrpSpPr>
      <p:grpSpPr>
        <a:xfrm>
          <a:off x="0" y="0"/>
          <a:ext cx="0" cy="0"/>
          <a:chOff x="0" y="0"/>
          <a:chExt cx="0" cy="0"/>
        </a:xfrm>
      </p:grpSpPr>
      <p:sp>
        <p:nvSpPr>
          <p:cNvPr id="152" name="Google Shape;152;p31"/>
          <p:cNvSpPr txBox="1"/>
          <p:nvPr>
            <p:ph idx="1" type="subTitle"/>
          </p:nvPr>
        </p:nvSpPr>
        <p:spPr>
          <a:xfrm>
            <a:off x="2560200" y="1066150"/>
            <a:ext cx="4023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3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
    <p:spTree>
      <p:nvGrpSpPr>
        <p:cNvPr id="154" name="Shape 154"/>
        <p:cNvGrpSpPr/>
        <p:nvPr/>
      </p:nvGrpSpPr>
      <p:grpSpPr>
        <a:xfrm>
          <a:off x="0" y="0"/>
          <a:ext cx="0" cy="0"/>
          <a:chOff x="0" y="0"/>
          <a:chExt cx="0" cy="0"/>
        </a:xfrm>
      </p:grpSpPr>
      <p:sp>
        <p:nvSpPr>
          <p:cNvPr id="155" name="Google Shape;155;p32"/>
          <p:cNvSpPr txBox="1"/>
          <p:nvPr>
            <p:ph idx="1" type="subTitle"/>
          </p:nvPr>
        </p:nvSpPr>
        <p:spPr>
          <a:xfrm>
            <a:off x="720000" y="1017725"/>
            <a:ext cx="3806100" cy="3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gn="ctr">
              <a:lnSpc>
                <a:spcPct val="100000"/>
              </a:lnSpc>
              <a:spcBef>
                <a:spcPts val="10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56" name="Google Shape;156;p32"/>
          <p:cNvSpPr txBox="1"/>
          <p:nvPr>
            <p:ph idx="2" type="subTitle"/>
          </p:nvPr>
        </p:nvSpPr>
        <p:spPr>
          <a:xfrm>
            <a:off x="4617775" y="1017725"/>
            <a:ext cx="3806100" cy="3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gn="ctr">
              <a:lnSpc>
                <a:spcPct val="100000"/>
              </a:lnSpc>
              <a:spcBef>
                <a:spcPts val="10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57" name="Google Shape;157;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
    <p:spTree>
      <p:nvGrpSpPr>
        <p:cNvPr id="158" name="Shape 158"/>
        <p:cNvGrpSpPr/>
        <p:nvPr/>
      </p:nvGrpSpPr>
      <p:grpSpPr>
        <a:xfrm>
          <a:off x="0" y="0"/>
          <a:ext cx="0" cy="0"/>
          <a:chOff x="0" y="0"/>
          <a:chExt cx="0" cy="0"/>
        </a:xfrm>
      </p:grpSpPr>
      <p:sp>
        <p:nvSpPr>
          <p:cNvPr id="159" name="Google Shape;159;p33"/>
          <p:cNvSpPr txBox="1"/>
          <p:nvPr>
            <p:ph type="title"/>
          </p:nvPr>
        </p:nvSpPr>
        <p:spPr>
          <a:xfrm>
            <a:off x="2646087" y="1174300"/>
            <a:ext cx="3921300" cy="81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33"/>
          <p:cNvSpPr txBox="1"/>
          <p:nvPr>
            <p:ph idx="1" type="subTitle"/>
          </p:nvPr>
        </p:nvSpPr>
        <p:spPr>
          <a:xfrm>
            <a:off x="2646412" y="2370900"/>
            <a:ext cx="3921300" cy="125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4">
    <p:spTree>
      <p:nvGrpSpPr>
        <p:cNvPr id="161" name="Shape 161"/>
        <p:cNvGrpSpPr/>
        <p:nvPr/>
      </p:nvGrpSpPr>
      <p:grpSpPr>
        <a:xfrm>
          <a:off x="0" y="0"/>
          <a:ext cx="0" cy="0"/>
          <a:chOff x="0" y="0"/>
          <a:chExt cx="0" cy="0"/>
        </a:xfrm>
      </p:grpSpPr>
      <p:sp>
        <p:nvSpPr>
          <p:cNvPr id="162" name="Google Shape;162;p34"/>
          <p:cNvSpPr txBox="1"/>
          <p:nvPr>
            <p:ph idx="1" type="subTitle"/>
          </p:nvPr>
        </p:nvSpPr>
        <p:spPr>
          <a:xfrm>
            <a:off x="2337549" y="2334330"/>
            <a:ext cx="1626900" cy="4647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lt2"/>
              </a:buClr>
              <a:buSzPts val="2500"/>
              <a:buFont typeface="Mansalva"/>
              <a:buNone/>
              <a:defRPr b="1" sz="2400">
                <a:solidFill>
                  <a:schemeClr val="lt2"/>
                </a:solidFill>
                <a:latin typeface="Mansalva"/>
                <a:ea typeface="Mansalva"/>
                <a:cs typeface="Mansalva"/>
                <a:sym typeface="Mansalva"/>
              </a:defRPr>
            </a:lvl1pPr>
            <a:lvl2pPr lvl="1"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2pPr>
            <a:lvl3pPr lvl="2"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3pPr>
            <a:lvl4pPr lvl="3"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4pPr>
            <a:lvl5pPr lvl="4"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5pPr>
            <a:lvl6pPr lvl="5"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6pPr>
            <a:lvl7pPr lvl="6"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7pPr>
            <a:lvl8pPr lvl="7"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8pPr>
            <a:lvl9pPr lvl="8"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9pPr>
          </a:lstStyle>
          <a:p/>
        </p:txBody>
      </p:sp>
      <p:sp>
        <p:nvSpPr>
          <p:cNvPr id="163" name="Google Shape;163;p34"/>
          <p:cNvSpPr txBox="1"/>
          <p:nvPr>
            <p:ph idx="2" type="subTitle"/>
          </p:nvPr>
        </p:nvSpPr>
        <p:spPr>
          <a:xfrm>
            <a:off x="2337549" y="3146814"/>
            <a:ext cx="1626900" cy="4647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lt2"/>
              </a:buClr>
              <a:buSzPts val="2500"/>
              <a:buFont typeface="Mansalva"/>
              <a:buNone/>
              <a:defRPr b="1" sz="2400">
                <a:solidFill>
                  <a:schemeClr val="lt2"/>
                </a:solidFill>
                <a:latin typeface="Mansalva"/>
                <a:ea typeface="Mansalva"/>
                <a:cs typeface="Mansalva"/>
                <a:sym typeface="Mansalva"/>
              </a:defRPr>
            </a:lvl1pPr>
            <a:lvl2pPr lvl="1"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2pPr>
            <a:lvl3pPr lvl="2"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3pPr>
            <a:lvl4pPr lvl="3"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4pPr>
            <a:lvl5pPr lvl="4"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5pPr>
            <a:lvl6pPr lvl="5"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6pPr>
            <a:lvl7pPr lvl="6"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7pPr>
            <a:lvl8pPr lvl="7"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8pPr>
            <a:lvl9pPr lvl="8"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9pPr>
          </a:lstStyle>
          <a:p/>
        </p:txBody>
      </p:sp>
      <p:sp>
        <p:nvSpPr>
          <p:cNvPr id="164" name="Google Shape;164;p34"/>
          <p:cNvSpPr txBox="1"/>
          <p:nvPr>
            <p:ph idx="3" type="subTitle"/>
          </p:nvPr>
        </p:nvSpPr>
        <p:spPr>
          <a:xfrm>
            <a:off x="4430850" y="2280330"/>
            <a:ext cx="254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34"/>
          <p:cNvSpPr txBox="1"/>
          <p:nvPr>
            <p:ph idx="4" type="subTitle"/>
          </p:nvPr>
        </p:nvSpPr>
        <p:spPr>
          <a:xfrm>
            <a:off x="4430850" y="3092814"/>
            <a:ext cx="254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34"/>
          <p:cNvSpPr txBox="1"/>
          <p:nvPr>
            <p:ph type="title"/>
          </p:nvPr>
        </p:nvSpPr>
        <p:spPr>
          <a:xfrm>
            <a:off x="720000" y="445025"/>
            <a:ext cx="7708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7" name="Google Shape;167;p34"/>
          <p:cNvSpPr txBox="1"/>
          <p:nvPr>
            <p:ph idx="5" type="subTitle"/>
          </p:nvPr>
        </p:nvSpPr>
        <p:spPr>
          <a:xfrm>
            <a:off x="2337549" y="3959297"/>
            <a:ext cx="1626900" cy="4647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lt2"/>
              </a:buClr>
              <a:buSzPts val="2500"/>
              <a:buFont typeface="Mansalva"/>
              <a:buNone/>
              <a:defRPr b="1" sz="2400">
                <a:solidFill>
                  <a:schemeClr val="lt2"/>
                </a:solidFill>
                <a:latin typeface="Mansalva"/>
                <a:ea typeface="Mansalva"/>
                <a:cs typeface="Mansalva"/>
                <a:sym typeface="Mansalva"/>
              </a:defRPr>
            </a:lvl1pPr>
            <a:lvl2pPr lvl="1"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2pPr>
            <a:lvl3pPr lvl="2"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3pPr>
            <a:lvl4pPr lvl="3"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4pPr>
            <a:lvl5pPr lvl="4"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5pPr>
            <a:lvl6pPr lvl="5"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6pPr>
            <a:lvl7pPr lvl="6"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7pPr>
            <a:lvl8pPr lvl="7"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8pPr>
            <a:lvl9pPr lvl="8"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9pPr>
          </a:lstStyle>
          <a:p/>
        </p:txBody>
      </p:sp>
      <p:sp>
        <p:nvSpPr>
          <p:cNvPr id="168" name="Google Shape;168;p34"/>
          <p:cNvSpPr txBox="1"/>
          <p:nvPr>
            <p:ph idx="6" type="subTitle"/>
          </p:nvPr>
        </p:nvSpPr>
        <p:spPr>
          <a:xfrm>
            <a:off x="4430850" y="3905297"/>
            <a:ext cx="254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34"/>
          <p:cNvSpPr txBox="1"/>
          <p:nvPr>
            <p:ph idx="7" type="subTitle"/>
          </p:nvPr>
        </p:nvSpPr>
        <p:spPr>
          <a:xfrm>
            <a:off x="2337549" y="1521847"/>
            <a:ext cx="1626900" cy="4647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lt2"/>
              </a:buClr>
              <a:buSzPts val="2500"/>
              <a:buFont typeface="Mansalva"/>
              <a:buNone/>
              <a:defRPr b="1" sz="2400">
                <a:solidFill>
                  <a:schemeClr val="lt2"/>
                </a:solidFill>
                <a:latin typeface="Mansalva"/>
                <a:ea typeface="Mansalva"/>
                <a:cs typeface="Mansalva"/>
                <a:sym typeface="Mansalva"/>
              </a:defRPr>
            </a:lvl1pPr>
            <a:lvl2pPr lvl="1"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2pPr>
            <a:lvl3pPr lvl="2"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3pPr>
            <a:lvl4pPr lvl="3"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4pPr>
            <a:lvl5pPr lvl="4"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5pPr>
            <a:lvl6pPr lvl="5"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6pPr>
            <a:lvl7pPr lvl="6"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7pPr>
            <a:lvl8pPr lvl="7"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8pPr>
            <a:lvl9pPr lvl="8"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9pPr>
          </a:lstStyle>
          <a:p/>
        </p:txBody>
      </p:sp>
      <p:sp>
        <p:nvSpPr>
          <p:cNvPr id="170" name="Google Shape;170;p34"/>
          <p:cNvSpPr txBox="1"/>
          <p:nvPr>
            <p:ph idx="8" type="subTitle"/>
          </p:nvPr>
        </p:nvSpPr>
        <p:spPr>
          <a:xfrm>
            <a:off x="4430850" y="1467847"/>
            <a:ext cx="254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5">
    <p:spTree>
      <p:nvGrpSpPr>
        <p:cNvPr id="171" name="Shape 171"/>
        <p:cNvGrpSpPr/>
        <p:nvPr/>
      </p:nvGrpSpPr>
      <p:grpSpPr>
        <a:xfrm>
          <a:off x="0" y="0"/>
          <a:ext cx="0" cy="0"/>
          <a:chOff x="0" y="0"/>
          <a:chExt cx="0" cy="0"/>
        </a:xfrm>
      </p:grpSpPr>
      <p:sp>
        <p:nvSpPr>
          <p:cNvPr id="172" name="Google Shape;172;p35"/>
          <p:cNvSpPr txBox="1"/>
          <p:nvPr>
            <p:ph type="title"/>
          </p:nvPr>
        </p:nvSpPr>
        <p:spPr>
          <a:xfrm>
            <a:off x="5215051" y="535000"/>
            <a:ext cx="1613100" cy="406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3" name="Google Shape;173;p35"/>
          <p:cNvSpPr txBox="1"/>
          <p:nvPr>
            <p:ph idx="1" type="subTitle"/>
          </p:nvPr>
        </p:nvSpPr>
        <p:spPr>
          <a:xfrm>
            <a:off x="5215050" y="941500"/>
            <a:ext cx="3033300" cy="6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35"/>
          <p:cNvSpPr txBox="1"/>
          <p:nvPr>
            <p:ph idx="2" type="title"/>
          </p:nvPr>
        </p:nvSpPr>
        <p:spPr>
          <a:xfrm>
            <a:off x="5215051" y="2033650"/>
            <a:ext cx="1613100" cy="406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5" name="Google Shape;175;p35"/>
          <p:cNvSpPr txBox="1"/>
          <p:nvPr>
            <p:ph idx="3" type="subTitle"/>
          </p:nvPr>
        </p:nvSpPr>
        <p:spPr>
          <a:xfrm>
            <a:off x="5215050" y="2440150"/>
            <a:ext cx="3033300" cy="6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35"/>
          <p:cNvSpPr txBox="1"/>
          <p:nvPr>
            <p:ph idx="4" type="title"/>
          </p:nvPr>
        </p:nvSpPr>
        <p:spPr>
          <a:xfrm>
            <a:off x="5215051" y="3532300"/>
            <a:ext cx="1613100" cy="406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4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7" name="Google Shape;177;p35"/>
          <p:cNvSpPr txBox="1"/>
          <p:nvPr>
            <p:ph idx="5" type="subTitle"/>
          </p:nvPr>
        </p:nvSpPr>
        <p:spPr>
          <a:xfrm>
            <a:off x="5215050" y="3938800"/>
            <a:ext cx="3033300" cy="6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35"/>
          <p:cNvSpPr txBox="1"/>
          <p:nvPr>
            <p:ph idx="6" type="title"/>
          </p:nvPr>
        </p:nvSpPr>
        <p:spPr>
          <a:xfrm>
            <a:off x="720000" y="2163000"/>
            <a:ext cx="3298800" cy="81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9" name="Shape 179"/>
        <p:cNvGrpSpPr/>
        <p:nvPr/>
      </p:nvGrpSpPr>
      <p:grpSpPr>
        <a:xfrm>
          <a:off x="0" y="0"/>
          <a:ext cx="0" cy="0"/>
          <a:chOff x="0" y="0"/>
          <a:chExt cx="0" cy="0"/>
        </a:xfrm>
      </p:grpSpPr>
      <p:sp>
        <p:nvSpPr>
          <p:cNvPr id="180" name="Google Shape;180;p36"/>
          <p:cNvSpPr txBox="1"/>
          <p:nvPr>
            <p:ph type="ctrTitle"/>
          </p:nvPr>
        </p:nvSpPr>
        <p:spPr>
          <a:xfrm>
            <a:off x="2452575" y="846475"/>
            <a:ext cx="4284000" cy="122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8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1" name="Google Shape;181;p36"/>
          <p:cNvSpPr txBox="1"/>
          <p:nvPr>
            <p:ph idx="1" type="subTitle"/>
          </p:nvPr>
        </p:nvSpPr>
        <p:spPr>
          <a:xfrm>
            <a:off x="3785767" y="2837275"/>
            <a:ext cx="2950800" cy="116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2" name="Google Shape;182;p36"/>
          <p:cNvSpPr txBox="1"/>
          <p:nvPr/>
        </p:nvSpPr>
        <p:spPr>
          <a:xfrm>
            <a:off x="695400" y="4422800"/>
            <a:ext cx="7753200" cy="18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2"/>
                </a:solidFill>
                <a:latin typeface="Baloo Bhaina 2"/>
                <a:ea typeface="Baloo Bhaina 2"/>
                <a:cs typeface="Baloo Bhaina 2"/>
                <a:sym typeface="Baloo Bhaina 2"/>
              </a:rPr>
              <a:t>CREDITS: This presentation template was created by</a:t>
            </a:r>
            <a:r>
              <a:rPr b="1" lang="en" sz="1000">
                <a:solidFill>
                  <a:schemeClr val="dk2"/>
                </a:solidFill>
                <a:latin typeface="Baloo Bhaina 2"/>
                <a:ea typeface="Baloo Bhaina 2"/>
                <a:cs typeface="Baloo Bhaina 2"/>
                <a:sym typeface="Baloo Bhaina 2"/>
              </a:rPr>
              <a:t> </a:t>
            </a:r>
            <a:r>
              <a:rPr b="1" lang="en" sz="1000">
                <a:solidFill>
                  <a:schemeClr val="dk2"/>
                </a:solidFill>
                <a:uFill>
                  <a:noFill/>
                </a:uFill>
                <a:latin typeface="Baloo Bhaina 2"/>
                <a:ea typeface="Baloo Bhaina 2"/>
                <a:cs typeface="Baloo Bhaina 2"/>
                <a:sym typeface="Baloo Bhaina 2"/>
                <a:hlinkClick r:id="rId2">
                  <a:extLst>
                    <a:ext uri="{A12FA001-AC4F-418D-AE19-62706E023703}">
                      <ahyp:hlinkClr val="tx"/>
                    </a:ext>
                  </a:extLst>
                </a:hlinkClick>
              </a:rPr>
              <a:t>Slidesgo</a:t>
            </a:r>
            <a:r>
              <a:rPr lang="en" sz="1000">
                <a:solidFill>
                  <a:schemeClr val="dk2"/>
                </a:solidFill>
                <a:latin typeface="Baloo Bhaina 2"/>
                <a:ea typeface="Baloo Bhaina 2"/>
                <a:cs typeface="Baloo Bhaina 2"/>
                <a:sym typeface="Baloo Bhaina 2"/>
              </a:rPr>
              <a:t>, including icons by </a:t>
            </a:r>
            <a:r>
              <a:rPr b="1" lang="en" sz="1000">
                <a:solidFill>
                  <a:schemeClr val="dk2"/>
                </a:solidFill>
                <a:uFill>
                  <a:noFill/>
                </a:uFill>
                <a:latin typeface="Baloo Bhaina 2"/>
                <a:ea typeface="Baloo Bhaina 2"/>
                <a:cs typeface="Baloo Bhaina 2"/>
                <a:sym typeface="Baloo Bhaina 2"/>
                <a:hlinkClick r:id="rId3">
                  <a:extLst>
                    <a:ext uri="{A12FA001-AC4F-418D-AE19-62706E023703}">
                      <ahyp:hlinkClr val="tx"/>
                    </a:ext>
                  </a:extLst>
                </a:hlinkClick>
              </a:rPr>
              <a:t>Flaticon</a:t>
            </a:r>
            <a:r>
              <a:rPr lang="en" sz="1000">
                <a:solidFill>
                  <a:schemeClr val="dk2"/>
                </a:solidFill>
                <a:latin typeface="Baloo Bhaina 2"/>
                <a:ea typeface="Baloo Bhaina 2"/>
                <a:cs typeface="Baloo Bhaina 2"/>
                <a:sym typeface="Baloo Bhaina 2"/>
              </a:rPr>
              <a:t> and infographics &amp; images by </a:t>
            </a:r>
            <a:r>
              <a:rPr b="1" lang="en" sz="1000">
                <a:solidFill>
                  <a:schemeClr val="dk2"/>
                </a:solidFill>
                <a:uFill>
                  <a:noFill/>
                </a:uFill>
                <a:latin typeface="Baloo Bhaina 2"/>
                <a:ea typeface="Baloo Bhaina 2"/>
                <a:cs typeface="Baloo Bhaina 2"/>
                <a:sym typeface="Baloo Bhaina 2"/>
                <a:hlinkClick r:id="rId4">
                  <a:extLst>
                    <a:ext uri="{A12FA001-AC4F-418D-AE19-62706E023703}">
                      <ahyp:hlinkClr val="tx"/>
                    </a:ext>
                  </a:extLst>
                </a:hlinkClick>
              </a:rPr>
              <a:t>Freepik</a:t>
            </a:r>
            <a:endParaRPr b="1" sz="1000">
              <a:solidFill>
                <a:schemeClr val="dk2"/>
              </a:solidFill>
              <a:latin typeface="Baloo Bhaina 2"/>
              <a:ea typeface="Baloo Bhaina 2"/>
              <a:cs typeface="Baloo Bhaina 2"/>
              <a:sym typeface="Baloo Bhaina 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accent3"/>
        </a:solidFill>
      </p:bgPr>
    </p:bg>
    <p:spTree>
      <p:nvGrpSpPr>
        <p:cNvPr id="183" name="Shape 183"/>
        <p:cNvGrpSpPr/>
        <p:nvPr/>
      </p:nvGrpSpPr>
      <p:grpSpPr>
        <a:xfrm>
          <a:off x="0" y="0"/>
          <a:ext cx="0" cy="0"/>
          <a:chOff x="0" y="0"/>
          <a:chExt cx="0" cy="0"/>
        </a:xfrm>
      </p:grpSpPr>
      <p:sp>
        <p:nvSpPr>
          <p:cNvPr id="184" name="Google Shape;184;p37"/>
          <p:cNvSpPr/>
          <p:nvPr/>
        </p:nvSpPr>
        <p:spPr>
          <a:xfrm>
            <a:off x="175525" y="20614"/>
            <a:ext cx="5632919" cy="5061059"/>
          </a:xfrm>
          <a:custGeom>
            <a:rect b="b" l="l" r="r" t="t"/>
            <a:pathLst>
              <a:path extrusionOk="0" h="21147" w="23885">
                <a:moveTo>
                  <a:pt x="12779" y="0"/>
                </a:moveTo>
                <a:cubicBezTo>
                  <a:pt x="11869" y="0"/>
                  <a:pt x="10959" y="325"/>
                  <a:pt x="10240" y="981"/>
                </a:cubicBezTo>
                <a:cubicBezTo>
                  <a:pt x="9859" y="1326"/>
                  <a:pt x="9573" y="1552"/>
                  <a:pt x="9478" y="2052"/>
                </a:cubicBezTo>
                <a:cubicBezTo>
                  <a:pt x="9097" y="1635"/>
                  <a:pt x="8704" y="1207"/>
                  <a:pt x="8180" y="1004"/>
                </a:cubicBezTo>
                <a:cubicBezTo>
                  <a:pt x="7907" y="921"/>
                  <a:pt x="7625" y="876"/>
                  <a:pt x="7345" y="876"/>
                </a:cubicBezTo>
                <a:cubicBezTo>
                  <a:pt x="7185" y="876"/>
                  <a:pt x="7026" y="891"/>
                  <a:pt x="6871" y="921"/>
                </a:cubicBezTo>
                <a:cubicBezTo>
                  <a:pt x="5620" y="1100"/>
                  <a:pt x="4370" y="1874"/>
                  <a:pt x="4013" y="3088"/>
                </a:cubicBezTo>
                <a:cubicBezTo>
                  <a:pt x="3811" y="3779"/>
                  <a:pt x="3942" y="4386"/>
                  <a:pt x="4049" y="5112"/>
                </a:cubicBezTo>
                <a:cubicBezTo>
                  <a:pt x="2989" y="5398"/>
                  <a:pt x="2144" y="6219"/>
                  <a:pt x="1822" y="7279"/>
                </a:cubicBezTo>
                <a:cubicBezTo>
                  <a:pt x="1525" y="8327"/>
                  <a:pt x="1798" y="9446"/>
                  <a:pt x="2537" y="10256"/>
                </a:cubicBezTo>
                <a:cubicBezTo>
                  <a:pt x="596" y="10899"/>
                  <a:pt x="1" y="13363"/>
                  <a:pt x="1441" y="14816"/>
                </a:cubicBezTo>
                <a:cubicBezTo>
                  <a:pt x="1790" y="15165"/>
                  <a:pt x="2189" y="15472"/>
                  <a:pt x="2638" y="15472"/>
                </a:cubicBezTo>
                <a:cubicBezTo>
                  <a:pt x="2725" y="15472"/>
                  <a:pt x="2815" y="15460"/>
                  <a:pt x="2906" y="15435"/>
                </a:cubicBezTo>
                <a:lnTo>
                  <a:pt x="2906" y="15435"/>
                </a:lnTo>
                <a:cubicBezTo>
                  <a:pt x="2596" y="16399"/>
                  <a:pt x="3013" y="17447"/>
                  <a:pt x="3906" y="17935"/>
                </a:cubicBezTo>
                <a:cubicBezTo>
                  <a:pt x="4219" y="18105"/>
                  <a:pt x="4561" y="18187"/>
                  <a:pt x="4901" y="18187"/>
                </a:cubicBezTo>
                <a:cubicBezTo>
                  <a:pt x="5516" y="18187"/>
                  <a:pt x="6123" y="17917"/>
                  <a:pt x="6537" y="17411"/>
                </a:cubicBezTo>
                <a:lnTo>
                  <a:pt x="6537" y="17411"/>
                </a:lnTo>
                <a:cubicBezTo>
                  <a:pt x="6287" y="18590"/>
                  <a:pt x="6442" y="19769"/>
                  <a:pt x="7359" y="20447"/>
                </a:cubicBezTo>
                <a:cubicBezTo>
                  <a:pt x="7762" y="20747"/>
                  <a:pt x="8411" y="20901"/>
                  <a:pt x="9068" y="20901"/>
                </a:cubicBezTo>
                <a:cubicBezTo>
                  <a:pt x="9923" y="20901"/>
                  <a:pt x="10793" y="20641"/>
                  <a:pt x="11157" y="20102"/>
                </a:cubicBezTo>
                <a:cubicBezTo>
                  <a:pt x="11766" y="20700"/>
                  <a:pt x="12589" y="21147"/>
                  <a:pt x="13425" y="21147"/>
                </a:cubicBezTo>
                <a:cubicBezTo>
                  <a:pt x="13554" y="21147"/>
                  <a:pt x="13683" y="21136"/>
                  <a:pt x="13812" y="21114"/>
                </a:cubicBezTo>
                <a:cubicBezTo>
                  <a:pt x="14788" y="20959"/>
                  <a:pt x="15645" y="20007"/>
                  <a:pt x="15455" y="19030"/>
                </a:cubicBezTo>
                <a:lnTo>
                  <a:pt x="15455" y="19030"/>
                </a:lnTo>
                <a:cubicBezTo>
                  <a:pt x="16010" y="19640"/>
                  <a:pt x="16714" y="19910"/>
                  <a:pt x="17406" y="19910"/>
                </a:cubicBezTo>
                <a:cubicBezTo>
                  <a:pt x="18836" y="19910"/>
                  <a:pt x="20211" y="18755"/>
                  <a:pt x="20098" y="17054"/>
                </a:cubicBezTo>
                <a:cubicBezTo>
                  <a:pt x="21229" y="16768"/>
                  <a:pt x="22408" y="16328"/>
                  <a:pt x="23027" y="15351"/>
                </a:cubicBezTo>
                <a:cubicBezTo>
                  <a:pt x="23885" y="14006"/>
                  <a:pt x="23111" y="11922"/>
                  <a:pt x="21575" y="11482"/>
                </a:cubicBezTo>
                <a:cubicBezTo>
                  <a:pt x="23849" y="9291"/>
                  <a:pt x="23301" y="5517"/>
                  <a:pt x="20503" y="4076"/>
                </a:cubicBezTo>
                <a:cubicBezTo>
                  <a:pt x="21372" y="3195"/>
                  <a:pt x="21099" y="1469"/>
                  <a:pt x="20039" y="838"/>
                </a:cubicBezTo>
                <a:cubicBezTo>
                  <a:pt x="19200" y="340"/>
                  <a:pt x="18428" y="165"/>
                  <a:pt x="17768" y="165"/>
                </a:cubicBezTo>
                <a:cubicBezTo>
                  <a:pt x="16376" y="165"/>
                  <a:pt x="15475" y="942"/>
                  <a:pt x="15467" y="1112"/>
                </a:cubicBezTo>
                <a:cubicBezTo>
                  <a:pt x="14728" y="373"/>
                  <a:pt x="13754" y="0"/>
                  <a:pt x="12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7"/>
          <p:cNvSpPr/>
          <p:nvPr/>
        </p:nvSpPr>
        <p:spPr>
          <a:xfrm>
            <a:off x="3246000" y="61839"/>
            <a:ext cx="5632919" cy="5061059"/>
          </a:xfrm>
          <a:custGeom>
            <a:rect b="b" l="l" r="r" t="t"/>
            <a:pathLst>
              <a:path extrusionOk="0" h="21147" w="23885">
                <a:moveTo>
                  <a:pt x="12779" y="0"/>
                </a:moveTo>
                <a:cubicBezTo>
                  <a:pt x="11869" y="0"/>
                  <a:pt x="10959" y="325"/>
                  <a:pt x="10240" y="981"/>
                </a:cubicBezTo>
                <a:cubicBezTo>
                  <a:pt x="9859" y="1326"/>
                  <a:pt x="9573" y="1552"/>
                  <a:pt x="9478" y="2052"/>
                </a:cubicBezTo>
                <a:cubicBezTo>
                  <a:pt x="9097" y="1635"/>
                  <a:pt x="8704" y="1207"/>
                  <a:pt x="8180" y="1004"/>
                </a:cubicBezTo>
                <a:cubicBezTo>
                  <a:pt x="7907" y="921"/>
                  <a:pt x="7625" y="876"/>
                  <a:pt x="7345" y="876"/>
                </a:cubicBezTo>
                <a:cubicBezTo>
                  <a:pt x="7185" y="876"/>
                  <a:pt x="7026" y="891"/>
                  <a:pt x="6871" y="921"/>
                </a:cubicBezTo>
                <a:cubicBezTo>
                  <a:pt x="5620" y="1100"/>
                  <a:pt x="4370" y="1874"/>
                  <a:pt x="4013" y="3088"/>
                </a:cubicBezTo>
                <a:cubicBezTo>
                  <a:pt x="3811" y="3779"/>
                  <a:pt x="3942" y="4386"/>
                  <a:pt x="4049" y="5112"/>
                </a:cubicBezTo>
                <a:cubicBezTo>
                  <a:pt x="2989" y="5398"/>
                  <a:pt x="2144" y="6219"/>
                  <a:pt x="1822" y="7279"/>
                </a:cubicBezTo>
                <a:cubicBezTo>
                  <a:pt x="1525" y="8327"/>
                  <a:pt x="1798" y="9446"/>
                  <a:pt x="2537" y="10256"/>
                </a:cubicBezTo>
                <a:cubicBezTo>
                  <a:pt x="596" y="10899"/>
                  <a:pt x="1" y="13363"/>
                  <a:pt x="1441" y="14816"/>
                </a:cubicBezTo>
                <a:cubicBezTo>
                  <a:pt x="1790" y="15165"/>
                  <a:pt x="2189" y="15472"/>
                  <a:pt x="2638" y="15472"/>
                </a:cubicBezTo>
                <a:cubicBezTo>
                  <a:pt x="2725" y="15472"/>
                  <a:pt x="2815" y="15460"/>
                  <a:pt x="2906" y="15435"/>
                </a:cubicBezTo>
                <a:lnTo>
                  <a:pt x="2906" y="15435"/>
                </a:lnTo>
                <a:cubicBezTo>
                  <a:pt x="2596" y="16399"/>
                  <a:pt x="3013" y="17447"/>
                  <a:pt x="3906" y="17935"/>
                </a:cubicBezTo>
                <a:cubicBezTo>
                  <a:pt x="4219" y="18105"/>
                  <a:pt x="4561" y="18187"/>
                  <a:pt x="4901" y="18187"/>
                </a:cubicBezTo>
                <a:cubicBezTo>
                  <a:pt x="5516" y="18187"/>
                  <a:pt x="6123" y="17917"/>
                  <a:pt x="6537" y="17411"/>
                </a:cubicBezTo>
                <a:lnTo>
                  <a:pt x="6537" y="17411"/>
                </a:lnTo>
                <a:cubicBezTo>
                  <a:pt x="6287" y="18590"/>
                  <a:pt x="6442" y="19769"/>
                  <a:pt x="7359" y="20447"/>
                </a:cubicBezTo>
                <a:cubicBezTo>
                  <a:pt x="7762" y="20747"/>
                  <a:pt x="8411" y="20901"/>
                  <a:pt x="9068" y="20901"/>
                </a:cubicBezTo>
                <a:cubicBezTo>
                  <a:pt x="9923" y="20901"/>
                  <a:pt x="10793" y="20641"/>
                  <a:pt x="11157" y="20102"/>
                </a:cubicBezTo>
                <a:cubicBezTo>
                  <a:pt x="11766" y="20700"/>
                  <a:pt x="12589" y="21147"/>
                  <a:pt x="13425" y="21147"/>
                </a:cubicBezTo>
                <a:cubicBezTo>
                  <a:pt x="13554" y="21147"/>
                  <a:pt x="13683" y="21136"/>
                  <a:pt x="13812" y="21114"/>
                </a:cubicBezTo>
                <a:cubicBezTo>
                  <a:pt x="14788" y="20959"/>
                  <a:pt x="15645" y="20007"/>
                  <a:pt x="15455" y="19030"/>
                </a:cubicBezTo>
                <a:lnTo>
                  <a:pt x="15455" y="19030"/>
                </a:lnTo>
                <a:cubicBezTo>
                  <a:pt x="16010" y="19640"/>
                  <a:pt x="16714" y="19910"/>
                  <a:pt x="17406" y="19910"/>
                </a:cubicBezTo>
                <a:cubicBezTo>
                  <a:pt x="18836" y="19910"/>
                  <a:pt x="20211" y="18755"/>
                  <a:pt x="20098" y="17054"/>
                </a:cubicBezTo>
                <a:cubicBezTo>
                  <a:pt x="21229" y="16768"/>
                  <a:pt x="22408" y="16328"/>
                  <a:pt x="23027" y="15351"/>
                </a:cubicBezTo>
                <a:cubicBezTo>
                  <a:pt x="23885" y="14006"/>
                  <a:pt x="23111" y="11922"/>
                  <a:pt x="21575" y="11482"/>
                </a:cubicBezTo>
                <a:cubicBezTo>
                  <a:pt x="23849" y="9291"/>
                  <a:pt x="23301" y="5517"/>
                  <a:pt x="20503" y="4076"/>
                </a:cubicBezTo>
                <a:cubicBezTo>
                  <a:pt x="21372" y="3195"/>
                  <a:pt x="21099" y="1469"/>
                  <a:pt x="20039" y="838"/>
                </a:cubicBezTo>
                <a:cubicBezTo>
                  <a:pt x="19200" y="340"/>
                  <a:pt x="18428" y="165"/>
                  <a:pt x="17768" y="165"/>
                </a:cubicBezTo>
                <a:cubicBezTo>
                  <a:pt x="16376" y="165"/>
                  <a:pt x="15475" y="942"/>
                  <a:pt x="15467" y="1112"/>
                </a:cubicBezTo>
                <a:cubicBezTo>
                  <a:pt x="14728" y="373"/>
                  <a:pt x="13754" y="0"/>
                  <a:pt x="12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37"/>
          <p:cNvGrpSpPr/>
          <p:nvPr/>
        </p:nvGrpSpPr>
        <p:grpSpPr>
          <a:xfrm>
            <a:off x="8478370" y="593688"/>
            <a:ext cx="603195" cy="878063"/>
            <a:chOff x="3665920" y="-2003349"/>
            <a:chExt cx="603195" cy="878063"/>
          </a:xfrm>
        </p:grpSpPr>
        <p:sp>
          <p:nvSpPr>
            <p:cNvPr id="187" name="Google Shape;187;p37"/>
            <p:cNvSpPr/>
            <p:nvPr/>
          </p:nvSpPr>
          <p:spPr>
            <a:xfrm>
              <a:off x="3665920" y="-2003349"/>
              <a:ext cx="603164" cy="877865"/>
            </a:xfrm>
            <a:custGeom>
              <a:rect b="b" l="l" r="r" t="t"/>
              <a:pathLst>
                <a:path extrusionOk="0" h="13847" w="9514">
                  <a:moveTo>
                    <a:pt x="4583" y="0"/>
                  </a:moveTo>
                  <a:cubicBezTo>
                    <a:pt x="4241" y="0"/>
                    <a:pt x="3840" y="68"/>
                    <a:pt x="3370" y="228"/>
                  </a:cubicBezTo>
                  <a:cubicBezTo>
                    <a:pt x="1215" y="954"/>
                    <a:pt x="834" y="2216"/>
                    <a:pt x="1298" y="4097"/>
                  </a:cubicBezTo>
                  <a:cubicBezTo>
                    <a:pt x="1465" y="4788"/>
                    <a:pt x="1536" y="4633"/>
                    <a:pt x="1834" y="5681"/>
                  </a:cubicBezTo>
                  <a:cubicBezTo>
                    <a:pt x="1941" y="6133"/>
                    <a:pt x="1679" y="6609"/>
                    <a:pt x="1239" y="6764"/>
                  </a:cubicBezTo>
                  <a:cubicBezTo>
                    <a:pt x="429" y="7086"/>
                    <a:pt x="0" y="7312"/>
                    <a:pt x="96" y="7609"/>
                  </a:cubicBezTo>
                  <a:cubicBezTo>
                    <a:pt x="203" y="7907"/>
                    <a:pt x="1465" y="7788"/>
                    <a:pt x="1941" y="7955"/>
                  </a:cubicBezTo>
                  <a:cubicBezTo>
                    <a:pt x="2417" y="8121"/>
                    <a:pt x="2536" y="8252"/>
                    <a:pt x="2584" y="8419"/>
                  </a:cubicBezTo>
                  <a:cubicBezTo>
                    <a:pt x="2846" y="9419"/>
                    <a:pt x="3060" y="10443"/>
                    <a:pt x="3322" y="11407"/>
                  </a:cubicBezTo>
                  <a:cubicBezTo>
                    <a:pt x="3692" y="12821"/>
                    <a:pt x="3889" y="13847"/>
                    <a:pt x="4949" y="13847"/>
                  </a:cubicBezTo>
                  <a:cubicBezTo>
                    <a:pt x="5255" y="13847"/>
                    <a:pt x="5633" y="13761"/>
                    <a:pt x="6108" y="13574"/>
                  </a:cubicBezTo>
                  <a:cubicBezTo>
                    <a:pt x="8490" y="12646"/>
                    <a:pt x="9514" y="12896"/>
                    <a:pt x="8656" y="9693"/>
                  </a:cubicBezTo>
                  <a:cubicBezTo>
                    <a:pt x="7799" y="6490"/>
                    <a:pt x="6585" y="1537"/>
                    <a:pt x="6561" y="1478"/>
                  </a:cubicBezTo>
                  <a:cubicBezTo>
                    <a:pt x="6282" y="855"/>
                    <a:pt x="5800" y="0"/>
                    <a:pt x="4583"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st="19050">
                <a:srgbClr val="000000">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37"/>
            <p:cNvGrpSpPr/>
            <p:nvPr/>
          </p:nvGrpSpPr>
          <p:grpSpPr>
            <a:xfrm>
              <a:off x="3665951" y="-2003151"/>
              <a:ext cx="603164" cy="877865"/>
              <a:chOff x="401825" y="2908800"/>
              <a:chExt cx="237850" cy="346175"/>
            </a:xfrm>
          </p:grpSpPr>
          <p:sp>
            <p:nvSpPr>
              <p:cNvPr id="189" name="Google Shape;189;p37"/>
              <p:cNvSpPr/>
              <p:nvPr/>
            </p:nvSpPr>
            <p:spPr>
              <a:xfrm>
                <a:off x="401825" y="2908800"/>
                <a:ext cx="237850" cy="346175"/>
              </a:xfrm>
              <a:custGeom>
                <a:rect b="b" l="l" r="r" t="t"/>
                <a:pathLst>
                  <a:path extrusionOk="0" h="13847" w="9514">
                    <a:moveTo>
                      <a:pt x="4583" y="0"/>
                    </a:moveTo>
                    <a:cubicBezTo>
                      <a:pt x="4241" y="0"/>
                      <a:pt x="3840" y="68"/>
                      <a:pt x="3370" y="228"/>
                    </a:cubicBezTo>
                    <a:cubicBezTo>
                      <a:pt x="1215" y="954"/>
                      <a:pt x="834" y="2216"/>
                      <a:pt x="1298" y="4097"/>
                    </a:cubicBezTo>
                    <a:cubicBezTo>
                      <a:pt x="1465" y="4788"/>
                      <a:pt x="1536" y="4633"/>
                      <a:pt x="1834" y="5681"/>
                    </a:cubicBezTo>
                    <a:cubicBezTo>
                      <a:pt x="1941" y="6133"/>
                      <a:pt x="1679" y="6609"/>
                      <a:pt x="1239" y="6764"/>
                    </a:cubicBezTo>
                    <a:cubicBezTo>
                      <a:pt x="429" y="7086"/>
                      <a:pt x="0" y="7312"/>
                      <a:pt x="96" y="7609"/>
                    </a:cubicBezTo>
                    <a:cubicBezTo>
                      <a:pt x="203" y="7907"/>
                      <a:pt x="1465" y="7788"/>
                      <a:pt x="1941" y="7955"/>
                    </a:cubicBezTo>
                    <a:cubicBezTo>
                      <a:pt x="2417" y="8121"/>
                      <a:pt x="2536" y="8252"/>
                      <a:pt x="2584" y="8419"/>
                    </a:cubicBezTo>
                    <a:cubicBezTo>
                      <a:pt x="2846" y="9419"/>
                      <a:pt x="3060" y="10443"/>
                      <a:pt x="3322" y="11407"/>
                    </a:cubicBezTo>
                    <a:cubicBezTo>
                      <a:pt x="3692" y="12821"/>
                      <a:pt x="3889" y="13847"/>
                      <a:pt x="4949" y="13847"/>
                    </a:cubicBezTo>
                    <a:cubicBezTo>
                      <a:pt x="5255" y="13847"/>
                      <a:pt x="5633" y="13761"/>
                      <a:pt x="6108" y="13574"/>
                    </a:cubicBezTo>
                    <a:cubicBezTo>
                      <a:pt x="8490" y="12646"/>
                      <a:pt x="9514" y="12908"/>
                      <a:pt x="8656" y="9693"/>
                    </a:cubicBezTo>
                    <a:cubicBezTo>
                      <a:pt x="7799" y="6478"/>
                      <a:pt x="6585" y="1537"/>
                      <a:pt x="6561" y="1478"/>
                    </a:cubicBezTo>
                    <a:cubicBezTo>
                      <a:pt x="6282" y="855"/>
                      <a:pt x="5800" y="0"/>
                      <a:pt x="45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7"/>
              <p:cNvSpPr/>
              <p:nvPr/>
            </p:nvSpPr>
            <p:spPr>
              <a:xfrm>
                <a:off x="463350" y="2967750"/>
                <a:ext cx="43925" cy="45875"/>
              </a:xfrm>
              <a:custGeom>
                <a:rect b="b" l="l" r="r" t="t"/>
                <a:pathLst>
                  <a:path extrusionOk="0" h="1835" w="1757">
                    <a:moveTo>
                      <a:pt x="1513" y="0"/>
                    </a:moveTo>
                    <a:cubicBezTo>
                      <a:pt x="1469" y="0"/>
                      <a:pt x="1424" y="18"/>
                      <a:pt x="1385" y="60"/>
                    </a:cubicBezTo>
                    <a:cubicBezTo>
                      <a:pt x="945" y="572"/>
                      <a:pt x="433" y="1013"/>
                      <a:pt x="87" y="1596"/>
                    </a:cubicBezTo>
                    <a:cubicBezTo>
                      <a:pt x="0" y="1723"/>
                      <a:pt x="119" y="1834"/>
                      <a:pt x="243" y="1834"/>
                    </a:cubicBezTo>
                    <a:cubicBezTo>
                      <a:pt x="306" y="1834"/>
                      <a:pt x="369" y="1807"/>
                      <a:pt x="409" y="1739"/>
                    </a:cubicBezTo>
                    <a:lnTo>
                      <a:pt x="409" y="1751"/>
                    </a:lnTo>
                    <a:cubicBezTo>
                      <a:pt x="754" y="1191"/>
                      <a:pt x="1254" y="787"/>
                      <a:pt x="1659" y="298"/>
                    </a:cubicBezTo>
                    <a:cubicBezTo>
                      <a:pt x="1757" y="156"/>
                      <a:pt x="1642" y="0"/>
                      <a:pt x="1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7"/>
              <p:cNvSpPr/>
              <p:nvPr/>
            </p:nvSpPr>
            <p:spPr>
              <a:xfrm>
                <a:off x="480100" y="2987125"/>
                <a:ext cx="14350" cy="76250"/>
              </a:xfrm>
              <a:custGeom>
                <a:rect b="b" l="l" r="r" t="t"/>
                <a:pathLst>
                  <a:path extrusionOk="0" h="3050" w="574">
                    <a:moveTo>
                      <a:pt x="183" y="0"/>
                    </a:moveTo>
                    <a:cubicBezTo>
                      <a:pt x="92" y="0"/>
                      <a:pt x="1" y="64"/>
                      <a:pt x="1" y="178"/>
                    </a:cubicBezTo>
                    <a:cubicBezTo>
                      <a:pt x="60" y="1083"/>
                      <a:pt x="13" y="2000"/>
                      <a:pt x="191" y="2893"/>
                    </a:cubicBezTo>
                    <a:cubicBezTo>
                      <a:pt x="208" y="2999"/>
                      <a:pt x="298" y="3050"/>
                      <a:pt x="384" y="3050"/>
                    </a:cubicBezTo>
                    <a:cubicBezTo>
                      <a:pt x="481" y="3050"/>
                      <a:pt x="574" y="2984"/>
                      <a:pt x="548" y="2857"/>
                    </a:cubicBezTo>
                    <a:cubicBezTo>
                      <a:pt x="370" y="1964"/>
                      <a:pt x="429" y="1059"/>
                      <a:pt x="358" y="154"/>
                    </a:cubicBezTo>
                    <a:cubicBezTo>
                      <a:pt x="341" y="49"/>
                      <a:pt x="262"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7"/>
              <p:cNvSpPr/>
              <p:nvPr/>
            </p:nvSpPr>
            <p:spPr>
              <a:xfrm>
                <a:off x="502775" y="2967850"/>
                <a:ext cx="28525" cy="54275"/>
              </a:xfrm>
              <a:custGeom>
                <a:rect b="b" l="l" r="r" t="t"/>
                <a:pathLst>
                  <a:path extrusionOk="0" h="2171" w="1141">
                    <a:moveTo>
                      <a:pt x="904" y="1"/>
                    </a:moveTo>
                    <a:cubicBezTo>
                      <a:pt x="842" y="1"/>
                      <a:pt x="777" y="31"/>
                      <a:pt x="737" y="104"/>
                    </a:cubicBezTo>
                    <a:lnTo>
                      <a:pt x="737" y="92"/>
                    </a:lnTo>
                    <a:cubicBezTo>
                      <a:pt x="415" y="687"/>
                      <a:pt x="177" y="1306"/>
                      <a:pt x="34" y="1961"/>
                    </a:cubicBezTo>
                    <a:cubicBezTo>
                      <a:pt x="0" y="2092"/>
                      <a:pt x="104" y="2171"/>
                      <a:pt x="210" y="2171"/>
                    </a:cubicBezTo>
                    <a:cubicBezTo>
                      <a:pt x="288" y="2171"/>
                      <a:pt x="366" y="2128"/>
                      <a:pt x="392" y="2033"/>
                    </a:cubicBezTo>
                    <a:cubicBezTo>
                      <a:pt x="534" y="1402"/>
                      <a:pt x="761" y="806"/>
                      <a:pt x="1070" y="247"/>
                    </a:cubicBezTo>
                    <a:cubicBezTo>
                      <a:pt x="1141" y="113"/>
                      <a:pt x="1025"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7"/>
              <p:cNvSpPr/>
              <p:nvPr/>
            </p:nvSpPr>
            <p:spPr>
              <a:xfrm>
                <a:off x="512675" y="2984775"/>
                <a:ext cx="43125" cy="17150"/>
              </a:xfrm>
              <a:custGeom>
                <a:rect b="b" l="l" r="r" t="t"/>
                <a:pathLst>
                  <a:path extrusionOk="0" h="686" w="1725">
                    <a:moveTo>
                      <a:pt x="1449" y="1"/>
                    </a:moveTo>
                    <a:cubicBezTo>
                      <a:pt x="1430" y="1"/>
                      <a:pt x="1410" y="4"/>
                      <a:pt x="1389" y="10"/>
                    </a:cubicBezTo>
                    <a:cubicBezTo>
                      <a:pt x="996" y="129"/>
                      <a:pt x="567" y="141"/>
                      <a:pt x="186" y="332"/>
                    </a:cubicBezTo>
                    <a:cubicBezTo>
                      <a:pt x="0" y="414"/>
                      <a:pt x="65" y="686"/>
                      <a:pt x="226" y="686"/>
                    </a:cubicBezTo>
                    <a:cubicBezTo>
                      <a:pt x="250" y="686"/>
                      <a:pt x="277" y="679"/>
                      <a:pt x="305" y="665"/>
                    </a:cubicBezTo>
                    <a:cubicBezTo>
                      <a:pt x="686" y="487"/>
                      <a:pt x="1115" y="463"/>
                      <a:pt x="1520" y="344"/>
                    </a:cubicBezTo>
                    <a:cubicBezTo>
                      <a:pt x="1725" y="290"/>
                      <a:pt x="1636" y="1"/>
                      <a:pt x="14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7"/>
              <p:cNvSpPr/>
              <p:nvPr/>
            </p:nvSpPr>
            <p:spPr>
              <a:xfrm>
                <a:off x="541725" y="2984325"/>
                <a:ext cx="15975" cy="34525"/>
              </a:xfrm>
              <a:custGeom>
                <a:rect b="b" l="l" r="r" t="t"/>
                <a:pathLst>
                  <a:path extrusionOk="0" h="1381" w="639">
                    <a:moveTo>
                      <a:pt x="403" y="0"/>
                    </a:moveTo>
                    <a:cubicBezTo>
                      <a:pt x="344" y="0"/>
                      <a:pt x="287" y="33"/>
                      <a:pt x="262" y="112"/>
                    </a:cubicBezTo>
                    <a:lnTo>
                      <a:pt x="262" y="100"/>
                    </a:lnTo>
                    <a:cubicBezTo>
                      <a:pt x="108" y="457"/>
                      <a:pt x="24" y="838"/>
                      <a:pt x="0" y="1219"/>
                    </a:cubicBezTo>
                    <a:cubicBezTo>
                      <a:pt x="0" y="1329"/>
                      <a:pt x="79" y="1381"/>
                      <a:pt x="164" y="1381"/>
                    </a:cubicBezTo>
                    <a:cubicBezTo>
                      <a:pt x="263" y="1381"/>
                      <a:pt x="369" y="1311"/>
                      <a:pt x="369" y="1183"/>
                    </a:cubicBezTo>
                    <a:cubicBezTo>
                      <a:pt x="381" y="862"/>
                      <a:pt x="465" y="552"/>
                      <a:pt x="584" y="255"/>
                    </a:cubicBezTo>
                    <a:cubicBezTo>
                      <a:pt x="638" y="115"/>
                      <a:pt x="515" y="0"/>
                      <a:pt x="4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7"/>
              <p:cNvSpPr/>
              <p:nvPr/>
            </p:nvSpPr>
            <p:spPr>
              <a:xfrm>
                <a:off x="524600" y="2989600"/>
                <a:ext cx="11650" cy="70025"/>
              </a:xfrm>
              <a:custGeom>
                <a:rect b="b" l="l" r="r" t="t"/>
                <a:pathLst>
                  <a:path extrusionOk="0" h="2801" w="466">
                    <a:moveTo>
                      <a:pt x="198" y="1"/>
                    </a:moveTo>
                    <a:cubicBezTo>
                      <a:pt x="100" y="1"/>
                      <a:pt x="0" y="70"/>
                      <a:pt x="7" y="198"/>
                    </a:cubicBezTo>
                    <a:cubicBezTo>
                      <a:pt x="66" y="1008"/>
                      <a:pt x="31" y="1829"/>
                      <a:pt x="102" y="2639"/>
                    </a:cubicBezTo>
                    <a:cubicBezTo>
                      <a:pt x="113" y="2749"/>
                      <a:pt x="193" y="2801"/>
                      <a:pt x="274" y="2801"/>
                    </a:cubicBezTo>
                    <a:cubicBezTo>
                      <a:pt x="369" y="2801"/>
                      <a:pt x="466" y="2731"/>
                      <a:pt x="459" y="2603"/>
                    </a:cubicBezTo>
                    <a:cubicBezTo>
                      <a:pt x="400" y="1794"/>
                      <a:pt x="435" y="972"/>
                      <a:pt x="376" y="163"/>
                    </a:cubicBezTo>
                    <a:cubicBezTo>
                      <a:pt x="365" y="52"/>
                      <a:pt x="282" y="1"/>
                      <a:pt x="1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7"/>
              <p:cNvSpPr/>
              <p:nvPr/>
            </p:nvSpPr>
            <p:spPr>
              <a:xfrm>
                <a:off x="507975" y="3051975"/>
                <a:ext cx="30100" cy="9725"/>
              </a:xfrm>
              <a:custGeom>
                <a:rect b="b" l="l" r="r" t="t"/>
                <a:pathLst>
                  <a:path extrusionOk="0" h="389" w="1204">
                    <a:moveTo>
                      <a:pt x="788" y="1"/>
                    </a:moveTo>
                    <a:cubicBezTo>
                      <a:pt x="661" y="1"/>
                      <a:pt x="530" y="18"/>
                      <a:pt x="400" y="18"/>
                    </a:cubicBezTo>
                    <a:cubicBezTo>
                      <a:pt x="364" y="18"/>
                      <a:pt x="327" y="17"/>
                      <a:pt x="291" y="13"/>
                    </a:cubicBezTo>
                    <a:cubicBezTo>
                      <a:pt x="283" y="12"/>
                      <a:pt x="275" y="12"/>
                      <a:pt x="267" y="12"/>
                    </a:cubicBezTo>
                    <a:cubicBezTo>
                      <a:pt x="38" y="12"/>
                      <a:pt x="0" y="347"/>
                      <a:pt x="219" y="370"/>
                    </a:cubicBezTo>
                    <a:cubicBezTo>
                      <a:pt x="251" y="373"/>
                      <a:pt x="283" y="375"/>
                      <a:pt x="315" y="375"/>
                    </a:cubicBezTo>
                    <a:cubicBezTo>
                      <a:pt x="448" y="375"/>
                      <a:pt x="583" y="353"/>
                      <a:pt x="714" y="353"/>
                    </a:cubicBezTo>
                    <a:cubicBezTo>
                      <a:pt x="789" y="353"/>
                      <a:pt x="863" y="360"/>
                      <a:pt x="934" y="382"/>
                    </a:cubicBezTo>
                    <a:cubicBezTo>
                      <a:pt x="952" y="387"/>
                      <a:pt x="969" y="389"/>
                      <a:pt x="985" y="389"/>
                    </a:cubicBezTo>
                    <a:cubicBezTo>
                      <a:pt x="1178" y="389"/>
                      <a:pt x="1203" y="80"/>
                      <a:pt x="1005" y="25"/>
                    </a:cubicBezTo>
                    <a:cubicBezTo>
                      <a:pt x="935" y="7"/>
                      <a:pt x="862" y="1"/>
                      <a:pt x="7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p:nvPr/>
            </p:nvSpPr>
            <p:spPr>
              <a:xfrm>
                <a:off x="506025" y="3021550"/>
                <a:ext cx="20125" cy="25300"/>
              </a:xfrm>
              <a:custGeom>
                <a:rect b="b" l="l" r="r" t="t"/>
                <a:pathLst>
                  <a:path extrusionOk="0" h="1012" w="805">
                    <a:moveTo>
                      <a:pt x="568" y="0"/>
                    </a:moveTo>
                    <a:cubicBezTo>
                      <a:pt x="509" y="0"/>
                      <a:pt x="453" y="33"/>
                      <a:pt x="428" y="111"/>
                    </a:cubicBezTo>
                    <a:cubicBezTo>
                      <a:pt x="321" y="337"/>
                      <a:pt x="202" y="551"/>
                      <a:pt x="71" y="754"/>
                    </a:cubicBezTo>
                    <a:cubicBezTo>
                      <a:pt x="0" y="896"/>
                      <a:pt x="117" y="1011"/>
                      <a:pt x="239" y="1011"/>
                    </a:cubicBezTo>
                    <a:cubicBezTo>
                      <a:pt x="301" y="1011"/>
                      <a:pt x="364" y="981"/>
                      <a:pt x="404" y="909"/>
                    </a:cubicBezTo>
                    <a:cubicBezTo>
                      <a:pt x="535" y="694"/>
                      <a:pt x="643" y="480"/>
                      <a:pt x="750" y="266"/>
                    </a:cubicBezTo>
                    <a:cubicBezTo>
                      <a:pt x="804" y="118"/>
                      <a:pt x="680" y="0"/>
                      <a:pt x="5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7"/>
              <p:cNvSpPr/>
              <p:nvPr/>
            </p:nvSpPr>
            <p:spPr>
              <a:xfrm>
                <a:off x="531000" y="3020150"/>
                <a:ext cx="22025" cy="21100"/>
              </a:xfrm>
              <a:custGeom>
                <a:rect b="b" l="l" r="r" t="t"/>
                <a:pathLst>
                  <a:path extrusionOk="0" h="844" w="881">
                    <a:moveTo>
                      <a:pt x="197" y="1"/>
                    </a:moveTo>
                    <a:cubicBezTo>
                      <a:pt x="145" y="1"/>
                      <a:pt x="93" y="25"/>
                      <a:pt x="60" y="72"/>
                    </a:cubicBezTo>
                    <a:cubicBezTo>
                      <a:pt x="1" y="143"/>
                      <a:pt x="1" y="262"/>
                      <a:pt x="84" y="322"/>
                    </a:cubicBezTo>
                    <a:cubicBezTo>
                      <a:pt x="227" y="477"/>
                      <a:pt x="358" y="643"/>
                      <a:pt x="501" y="798"/>
                    </a:cubicBezTo>
                    <a:cubicBezTo>
                      <a:pt x="540" y="830"/>
                      <a:pt x="582" y="844"/>
                      <a:pt x="621" y="844"/>
                    </a:cubicBezTo>
                    <a:cubicBezTo>
                      <a:pt x="768" y="844"/>
                      <a:pt x="880" y="647"/>
                      <a:pt x="739" y="524"/>
                    </a:cubicBezTo>
                    <a:cubicBezTo>
                      <a:pt x="584" y="369"/>
                      <a:pt x="465" y="203"/>
                      <a:pt x="310" y="48"/>
                    </a:cubicBezTo>
                    <a:cubicBezTo>
                      <a:pt x="279" y="16"/>
                      <a:pt x="238" y="1"/>
                      <a:pt x="1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7"/>
              <p:cNvSpPr/>
              <p:nvPr/>
            </p:nvSpPr>
            <p:spPr>
              <a:xfrm>
                <a:off x="515525" y="3098300"/>
                <a:ext cx="15375" cy="57175"/>
              </a:xfrm>
              <a:custGeom>
                <a:rect b="b" l="l" r="r" t="t"/>
                <a:pathLst>
                  <a:path extrusionOk="0" h="2287" w="615">
                    <a:moveTo>
                      <a:pt x="401" y="1"/>
                    </a:moveTo>
                    <a:cubicBezTo>
                      <a:pt x="325" y="1"/>
                      <a:pt x="256" y="46"/>
                      <a:pt x="251" y="148"/>
                    </a:cubicBezTo>
                    <a:cubicBezTo>
                      <a:pt x="203" y="815"/>
                      <a:pt x="1" y="1458"/>
                      <a:pt x="60" y="2125"/>
                    </a:cubicBezTo>
                    <a:cubicBezTo>
                      <a:pt x="71" y="2235"/>
                      <a:pt x="154" y="2287"/>
                      <a:pt x="237" y="2287"/>
                    </a:cubicBezTo>
                    <a:cubicBezTo>
                      <a:pt x="333" y="2287"/>
                      <a:pt x="430" y="2217"/>
                      <a:pt x="417" y="2089"/>
                    </a:cubicBezTo>
                    <a:cubicBezTo>
                      <a:pt x="358" y="1458"/>
                      <a:pt x="572" y="839"/>
                      <a:pt x="608" y="208"/>
                    </a:cubicBezTo>
                    <a:cubicBezTo>
                      <a:pt x="615" y="79"/>
                      <a:pt x="502" y="1"/>
                      <a:pt x="4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7"/>
              <p:cNvSpPr/>
              <p:nvPr/>
            </p:nvSpPr>
            <p:spPr>
              <a:xfrm>
                <a:off x="514975" y="3149800"/>
                <a:ext cx="42625" cy="35350"/>
              </a:xfrm>
              <a:custGeom>
                <a:rect b="b" l="l" r="r" t="t"/>
                <a:pathLst>
                  <a:path extrusionOk="0" h="1414" w="1705">
                    <a:moveTo>
                      <a:pt x="277" y="1"/>
                    </a:moveTo>
                    <a:cubicBezTo>
                      <a:pt x="124" y="1"/>
                      <a:pt x="1" y="200"/>
                      <a:pt x="154" y="315"/>
                    </a:cubicBezTo>
                    <a:cubicBezTo>
                      <a:pt x="582" y="624"/>
                      <a:pt x="987" y="970"/>
                      <a:pt x="1344" y="1363"/>
                    </a:cubicBezTo>
                    <a:cubicBezTo>
                      <a:pt x="1377" y="1398"/>
                      <a:pt x="1414" y="1413"/>
                      <a:pt x="1450" y="1413"/>
                    </a:cubicBezTo>
                    <a:cubicBezTo>
                      <a:pt x="1583" y="1413"/>
                      <a:pt x="1704" y="1208"/>
                      <a:pt x="1582" y="1077"/>
                    </a:cubicBezTo>
                    <a:cubicBezTo>
                      <a:pt x="1213" y="696"/>
                      <a:pt x="820" y="351"/>
                      <a:pt x="392" y="41"/>
                    </a:cubicBezTo>
                    <a:cubicBezTo>
                      <a:pt x="354" y="13"/>
                      <a:pt x="315" y="1"/>
                      <a:pt x="2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7"/>
              <p:cNvSpPr/>
              <p:nvPr/>
            </p:nvSpPr>
            <p:spPr>
              <a:xfrm>
                <a:off x="499250" y="3110325"/>
                <a:ext cx="48050" cy="13425"/>
              </a:xfrm>
              <a:custGeom>
                <a:rect b="b" l="l" r="r" t="t"/>
                <a:pathLst>
                  <a:path extrusionOk="0" h="537" w="1922">
                    <a:moveTo>
                      <a:pt x="1676" y="1"/>
                    </a:moveTo>
                    <a:cubicBezTo>
                      <a:pt x="1672" y="1"/>
                      <a:pt x="1668" y="1"/>
                      <a:pt x="1664" y="1"/>
                    </a:cubicBezTo>
                    <a:cubicBezTo>
                      <a:pt x="1187" y="48"/>
                      <a:pt x="711" y="144"/>
                      <a:pt x="223" y="179"/>
                    </a:cubicBezTo>
                    <a:cubicBezTo>
                      <a:pt x="0" y="191"/>
                      <a:pt x="20" y="537"/>
                      <a:pt x="247" y="537"/>
                    </a:cubicBezTo>
                    <a:cubicBezTo>
                      <a:pt x="251" y="537"/>
                      <a:pt x="255" y="537"/>
                      <a:pt x="259" y="537"/>
                    </a:cubicBezTo>
                    <a:cubicBezTo>
                      <a:pt x="747" y="513"/>
                      <a:pt x="1211" y="406"/>
                      <a:pt x="1699" y="358"/>
                    </a:cubicBezTo>
                    <a:cubicBezTo>
                      <a:pt x="1922" y="335"/>
                      <a:pt x="1903" y="1"/>
                      <a:pt x="16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7"/>
              <p:cNvSpPr/>
              <p:nvPr/>
            </p:nvSpPr>
            <p:spPr>
              <a:xfrm>
                <a:off x="505025" y="3111400"/>
                <a:ext cx="42675" cy="81800"/>
              </a:xfrm>
              <a:custGeom>
                <a:rect b="b" l="l" r="r" t="t"/>
                <a:pathLst>
                  <a:path extrusionOk="0" h="3272" w="1707">
                    <a:moveTo>
                      <a:pt x="1266" y="172"/>
                    </a:moveTo>
                    <a:lnTo>
                      <a:pt x="1266" y="184"/>
                    </a:lnTo>
                    <a:cubicBezTo>
                      <a:pt x="1266" y="182"/>
                      <a:pt x="1266" y="180"/>
                      <a:pt x="1266" y="178"/>
                    </a:cubicBezTo>
                    <a:lnTo>
                      <a:pt x="1266" y="178"/>
                    </a:lnTo>
                    <a:cubicBezTo>
                      <a:pt x="1266" y="176"/>
                      <a:pt x="1266" y="174"/>
                      <a:pt x="1266" y="172"/>
                    </a:cubicBezTo>
                    <a:close/>
                    <a:moveTo>
                      <a:pt x="1459" y="0"/>
                    </a:moveTo>
                    <a:cubicBezTo>
                      <a:pt x="1368" y="0"/>
                      <a:pt x="1276" y="61"/>
                      <a:pt x="1266" y="178"/>
                    </a:cubicBezTo>
                    <a:lnTo>
                      <a:pt x="1266" y="178"/>
                    </a:lnTo>
                    <a:cubicBezTo>
                      <a:pt x="1337" y="1177"/>
                      <a:pt x="1121" y="2423"/>
                      <a:pt x="171" y="2946"/>
                    </a:cubicBezTo>
                    <a:cubicBezTo>
                      <a:pt x="1" y="3046"/>
                      <a:pt x="116" y="3272"/>
                      <a:pt x="284" y="3272"/>
                    </a:cubicBezTo>
                    <a:cubicBezTo>
                      <a:pt x="316" y="3272"/>
                      <a:pt x="350" y="3263"/>
                      <a:pt x="385" y="3244"/>
                    </a:cubicBezTo>
                    <a:cubicBezTo>
                      <a:pt x="1433" y="2649"/>
                      <a:pt x="1707" y="1256"/>
                      <a:pt x="1635" y="148"/>
                    </a:cubicBezTo>
                    <a:cubicBezTo>
                      <a:pt x="1618" y="48"/>
                      <a:pt x="1540" y="0"/>
                      <a:pt x="14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7"/>
              <p:cNvSpPr/>
              <p:nvPr/>
            </p:nvSpPr>
            <p:spPr>
              <a:xfrm>
                <a:off x="543025" y="3078975"/>
                <a:ext cx="40350" cy="15325"/>
              </a:xfrm>
              <a:custGeom>
                <a:rect b="b" l="l" r="r" t="t"/>
                <a:pathLst>
                  <a:path extrusionOk="0" h="613" w="1614">
                    <a:moveTo>
                      <a:pt x="1404" y="0"/>
                    </a:moveTo>
                    <a:cubicBezTo>
                      <a:pt x="1392" y="0"/>
                      <a:pt x="1379" y="2"/>
                      <a:pt x="1365" y="5"/>
                    </a:cubicBezTo>
                    <a:cubicBezTo>
                      <a:pt x="984" y="64"/>
                      <a:pt x="615" y="207"/>
                      <a:pt x="234" y="255"/>
                    </a:cubicBezTo>
                    <a:cubicBezTo>
                      <a:pt x="0" y="278"/>
                      <a:pt x="31" y="612"/>
                      <a:pt x="258" y="612"/>
                    </a:cubicBezTo>
                    <a:cubicBezTo>
                      <a:pt x="262" y="612"/>
                      <a:pt x="266" y="612"/>
                      <a:pt x="270" y="612"/>
                    </a:cubicBezTo>
                    <a:cubicBezTo>
                      <a:pt x="651" y="576"/>
                      <a:pt x="1008" y="433"/>
                      <a:pt x="1401" y="362"/>
                    </a:cubicBezTo>
                    <a:cubicBezTo>
                      <a:pt x="1613" y="328"/>
                      <a:pt x="1595" y="0"/>
                      <a:pt x="1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7"/>
              <p:cNvSpPr/>
              <p:nvPr/>
            </p:nvSpPr>
            <p:spPr>
              <a:xfrm>
                <a:off x="562700" y="3081575"/>
                <a:ext cx="18675" cy="36625"/>
              </a:xfrm>
              <a:custGeom>
                <a:rect b="b" l="l" r="r" t="t"/>
                <a:pathLst>
                  <a:path extrusionOk="0" h="1465" w="747">
                    <a:moveTo>
                      <a:pt x="531" y="1"/>
                    </a:moveTo>
                    <a:cubicBezTo>
                      <a:pt x="456" y="1"/>
                      <a:pt x="386" y="43"/>
                      <a:pt x="376" y="139"/>
                    </a:cubicBezTo>
                    <a:lnTo>
                      <a:pt x="376" y="151"/>
                    </a:lnTo>
                    <a:cubicBezTo>
                      <a:pt x="304" y="508"/>
                      <a:pt x="197" y="865"/>
                      <a:pt x="54" y="1210"/>
                    </a:cubicBezTo>
                    <a:cubicBezTo>
                      <a:pt x="0" y="1350"/>
                      <a:pt x="118" y="1465"/>
                      <a:pt x="229" y="1465"/>
                    </a:cubicBezTo>
                    <a:cubicBezTo>
                      <a:pt x="289" y="1465"/>
                      <a:pt x="347" y="1432"/>
                      <a:pt x="376" y="1353"/>
                    </a:cubicBezTo>
                    <a:cubicBezTo>
                      <a:pt x="531" y="984"/>
                      <a:pt x="650" y="603"/>
                      <a:pt x="733" y="210"/>
                    </a:cubicBezTo>
                    <a:cubicBezTo>
                      <a:pt x="747" y="80"/>
                      <a:pt x="634" y="1"/>
                      <a:pt x="5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63425" y="3111050"/>
                <a:ext cx="21350" cy="65450"/>
              </a:xfrm>
              <a:custGeom>
                <a:rect b="b" l="l" r="r" t="t"/>
                <a:pathLst>
                  <a:path extrusionOk="0" h="2618" w="854">
                    <a:moveTo>
                      <a:pt x="194" y="1"/>
                    </a:moveTo>
                    <a:cubicBezTo>
                      <a:pt x="98" y="1"/>
                      <a:pt x="1" y="70"/>
                      <a:pt x="13" y="198"/>
                    </a:cubicBezTo>
                    <a:cubicBezTo>
                      <a:pt x="97" y="972"/>
                      <a:pt x="442" y="1686"/>
                      <a:pt x="490" y="2460"/>
                    </a:cubicBezTo>
                    <a:cubicBezTo>
                      <a:pt x="501" y="2566"/>
                      <a:pt x="582" y="2617"/>
                      <a:pt x="665" y="2617"/>
                    </a:cubicBezTo>
                    <a:cubicBezTo>
                      <a:pt x="758" y="2617"/>
                      <a:pt x="853" y="2551"/>
                      <a:pt x="847" y="2425"/>
                    </a:cubicBezTo>
                    <a:cubicBezTo>
                      <a:pt x="811" y="1651"/>
                      <a:pt x="466" y="936"/>
                      <a:pt x="371" y="162"/>
                    </a:cubicBezTo>
                    <a:cubicBezTo>
                      <a:pt x="360" y="52"/>
                      <a:pt x="277" y="1"/>
                      <a:pt x="1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7"/>
              <p:cNvSpPr/>
              <p:nvPr/>
            </p:nvSpPr>
            <p:spPr>
              <a:xfrm>
                <a:off x="558400" y="3171525"/>
                <a:ext cx="27500" cy="9700"/>
              </a:xfrm>
              <a:custGeom>
                <a:rect b="b" l="l" r="r" t="t"/>
                <a:pathLst>
                  <a:path extrusionOk="0" h="388" w="1100">
                    <a:moveTo>
                      <a:pt x="363" y="1"/>
                    </a:moveTo>
                    <a:cubicBezTo>
                      <a:pt x="301" y="1"/>
                      <a:pt x="239" y="2"/>
                      <a:pt x="179" y="6"/>
                    </a:cubicBezTo>
                    <a:cubicBezTo>
                      <a:pt x="72" y="6"/>
                      <a:pt x="0" y="101"/>
                      <a:pt x="12" y="196"/>
                    </a:cubicBezTo>
                    <a:cubicBezTo>
                      <a:pt x="23" y="285"/>
                      <a:pt x="97" y="364"/>
                      <a:pt x="194" y="364"/>
                    </a:cubicBezTo>
                    <a:cubicBezTo>
                      <a:pt x="201" y="364"/>
                      <a:pt x="208" y="363"/>
                      <a:pt x="214" y="363"/>
                    </a:cubicBezTo>
                    <a:cubicBezTo>
                      <a:pt x="405" y="363"/>
                      <a:pt x="607" y="363"/>
                      <a:pt x="810" y="387"/>
                    </a:cubicBezTo>
                    <a:cubicBezTo>
                      <a:pt x="817" y="387"/>
                      <a:pt x="824" y="388"/>
                      <a:pt x="831" y="388"/>
                    </a:cubicBezTo>
                    <a:cubicBezTo>
                      <a:pt x="1040" y="388"/>
                      <a:pt x="1100" y="52"/>
                      <a:pt x="869" y="29"/>
                    </a:cubicBezTo>
                    <a:cubicBezTo>
                      <a:pt x="704" y="12"/>
                      <a:pt x="532" y="1"/>
                      <a:pt x="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7"/>
              <p:cNvSpPr/>
              <p:nvPr/>
            </p:nvSpPr>
            <p:spPr>
              <a:xfrm>
                <a:off x="550450" y="3124325"/>
                <a:ext cx="41500" cy="16100"/>
              </a:xfrm>
              <a:custGeom>
                <a:rect b="b" l="l" r="r" t="t"/>
                <a:pathLst>
                  <a:path extrusionOk="0" h="644" w="1660">
                    <a:moveTo>
                      <a:pt x="1414" y="0"/>
                    </a:moveTo>
                    <a:cubicBezTo>
                      <a:pt x="1410" y="0"/>
                      <a:pt x="1406" y="0"/>
                      <a:pt x="1402" y="0"/>
                    </a:cubicBezTo>
                    <a:cubicBezTo>
                      <a:pt x="997" y="24"/>
                      <a:pt x="640" y="250"/>
                      <a:pt x="223" y="274"/>
                    </a:cubicBezTo>
                    <a:cubicBezTo>
                      <a:pt x="0" y="309"/>
                      <a:pt x="20" y="644"/>
                      <a:pt x="247" y="644"/>
                    </a:cubicBezTo>
                    <a:cubicBezTo>
                      <a:pt x="251" y="644"/>
                      <a:pt x="255" y="644"/>
                      <a:pt x="259" y="643"/>
                    </a:cubicBezTo>
                    <a:cubicBezTo>
                      <a:pt x="663" y="620"/>
                      <a:pt x="1033" y="381"/>
                      <a:pt x="1437" y="358"/>
                    </a:cubicBezTo>
                    <a:cubicBezTo>
                      <a:pt x="1660" y="334"/>
                      <a:pt x="1640" y="0"/>
                      <a:pt x="14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8" name="Google Shape;208;p37"/>
          <p:cNvGrpSpPr/>
          <p:nvPr/>
        </p:nvGrpSpPr>
        <p:grpSpPr>
          <a:xfrm>
            <a:off x="250790" y="208099"/>
            <a:ext cx="1489126" cy="760640"/>
            <a:chOff x="7118189" y="-304025"/>
            <a:chExt cx="1790676" cy="914671"/>
          </a:xfrm>
        </p:grpSpPr>
        <p:sp>
          <p:nvSpPr>
            <p:cNvPr id="209" name="Google Shape;209;p37"/>
            <p:cNvSpPr/>
            <p:nvPr/>
          </p:nvSpPr>
          <p:spPr>
            <a:xfrm>
              <a:off x="7118189" y="-304025"/>
              <a:ext cx="1789902" cy="914319"/>
            </a:xfrm>
            <a:custGeom>
              <a:rect b="b" l="l" r="r" t="t"/>
              <a:pathLst>
                <a:path extrusionOk="0" h="14422" w="28233">
                  <a:moveTo>
                    <a:pt x="21211" y="1"/>
                  </a:moveTo>
                  <a:cubicBezTo>
                    <a:pt x="20902" y="1"/>
                    <a:pt x="20581" y="52"/>
                    <a:pt x="20255" y="174"/>
                  </a:cubicBezTo>
                  <a:cubicBezTo>
                    <a:pt x="18302" y="924"/>
                    <a:pt x="18171" y="2448"/>
                    <a:pt x="18171" y="2448"/>
                  </a:cubicBezTo>
                  <a:cubicBezTo>
                    <a:pt x="18171" y="2448"/>
                    <a:pt x="17282" y="1127"/>
                    <a:pt x="15669" y="1127"/>
                  </a:cubicBezTo>
                  <a:cubicBezTo>
                    <a:pt x="15369" y="1127"/>
                    <a:pt x="15044" y="1173"/>
                    <a:pt x="14695" y="1281"/>
                  </a:cubicBezTo>
                  <a:cubicBezTo>
                    <a:pt x="12468" y="1972"/>
                    <a:pt x="12087" y="3484"/>
                    <a:pt x="12087" y="3484"/>
                  </a:cubicBezTo>
                  <a:cubicBezTo>
                    <a:pt x="12087" y="3484"/>
                    <a:pt x="10883" y="2234"/>
                    <a:pt x="8642" y="2234"/>
                  </a:cubicBezTo>
                  <a:cubicBezTo>
                    <a:pt x="8323" y="2234"/>
                    <a:pt x="7983" y="2259"/>
                    <a:pt x="7622" y="2317"/>
                  </a:cubicBezTo>
                  <a:cubicBezTo>
                    <a:pt x="4717" y="2793"/>
                    <a:pt x="4551" y="5246"/>
                    <a:pt x="4551" y="5246"/>
                  </a:cubicBezTo>
                  <a:cubicBezTo>
                    <a:pt x="4551" y="5246"/>
                    <a:pt x="4210" y="5122"/>
                    <a:pt x="3820" y="5122"/>
                  </a:cubicBezTo>
                  <a:cubicBezTo>
                    <a:pt x="3220" y="5122"/>
                    <a:pt x="2501" y="5415"/>
                    <a:pt x="2717" y="6901"/>
                  </a:cubicBezTo>
                  <a:cubicBezTo>
                    <a:pt x="2717" y="6901"/>
                    <a:pt x="526" y="7115"/>
                    <a:pt x="229" y="10139"/>
                  </a:cubicBezTo>
                  <a:cubicBezTo>
                    <a:pt x="0" y="12566"/>
                    <a:pt x="2138" y="12810"/>
                    <a:pt x="3005" y="12810"/>
                  </a:cubicBezTo>
                  <a:cubicBezTo>
                    <a:pt x="3222" y="12810"/>
                    <a:pt x="3360" y="12795"/>
                    <a:pt x="3360" y="12795"/>
                  </a:cubicBezTo>
                  <a:cubicBezTo>
                    <a:pt x="3360" y="12795"/>
                    <a:pt x="3964" y="14422"/>
                    <a:pt x="6301" y="14422"/>
                  </a:cubicBezTo>
                  <a:cubicBezTo>
                    <a:pt x="6484" y="14422"/>
                    <a:pt x="6679" y="14412"/>
                    <a:pt x="6884" y="14390"/>
                  </a:cubicBezTo>
                  <a:cubicBezTo>
                    <a:pt x="9694" y="14092"/>
                    <a:pt x="10873" y="11140"/>
                    <a:pt x="10873" y="11140"/>
                  </a:cubicBezTo>
                  <a:lnTo>
                    <a:pt x="10873" y="11140"/>
                  </a:lnTo>
                  <a:cubicBezTo>
                    <a:pt x="10873" y="11140"/>
                    <a:pt x="10827" y="13522"/>
                    <a:pt x="13368" y="13522"/>
                  </a:cubicBezTo>
                  <a:cubicBezTo>
                    <a:pt x="13405" y="13522"/>
                    <a:pt x="13442" y="13522"/>
                    <a:pt x="13480" y="13521"/>
                  </a:cubicBezTo>
                  <a:cubicBezTo>
                    <a:pt x="16135" y="13449"/>
                    <a:pt x="18088" y="9687"/>
                    <a:pt x="18088" y="9687"/>
                  </a:cubicBezTo>
                  <a:cubicBezTo>
                    <a:pt x="18385" y="10260"/>
                    <a:pt x="18972" y="10595"/>
                    <a:pt x="19599" y="10595"/>
                  </a:cubicBezTo>
                  <a:cubicBezTo>
                    <a:pt x="19702" y="10595"/>
                    <a:pt x="19806" y="10586"/>
                    <a:pt x="19910" y="10568"/>
                  </a:cubicBezTo>
                  <a:cubicBezTo>
                    <a:pt x="21243" y="10366"/>
                    <a:pt x="21767" y="8973"/>
                    <a:pt x="21767" y="8973"/>
                  </a:cubicBezTo>
                  <a:cubicBezTo>
                    <a:pt x="21767" y="8973"/>
                    <a:pt x="22353" y="9458"/>
                    <a:pt x="23305" y="9458"/>
                  </a:cubicBezTo>
                  <a:cubicBezTo>
                    <a:pt x="23993" y="9458"/>
                    <a:pt x="24874" y="9204"/>
                    <a:pt x="25863" y="8330"/>
                  </a:cubicBezTo>
                  <a:cubicBezTo>
                    <a:pt x="28232" y="6234"/>
                    <a:pt x="27268" y="2198"/>
                    <a:pt x="24017" y="1293"/>
                  </a:cubicBezTo>
                  <a:cubicBezTo>
                    <a:pt x="24017" y="1293"/>
                    <a:pt x="22766" y="1"/>
                    <a:pt x="21211"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st="19050">
                <a:srgbClr val="000000">
                  <a:alpha val="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37"/>
            <p:cNvGrpSpPr/>
            <p:nvPr/>
          </p:nvGrpSpPr>
          <p:grpSpPr>
            <a:xfrm>
              <a:off x="7118329" y="-303927"/>
              <a:ext cx="1790536" cy="914572"/>
              <a:chOff x="5522700" y="3305625"/>
              <a:chExt cx="706075" cy="360650"/>
            </a:xfrm>
          </p:grpSpPr>
          <p:sp>
            <p:nvSpPr>
              <p:cNvPr id="211" name="Google Shape;211;p37"/>
              <p:cNvSpPr/>
              <p:nvPr/>
            </p:nvSpPr>
            <p:spPr>
              <a:xfrm>
                <a:off x="5522700" y="3305625"/>
                <a:ext cx="706075" cy="360650"/>
              </a:xfrm>
              <a:custGeom>
                <a:rect b="b" l="l" r="r" t="t"/>
                <a:pathLst>
                  <a:path extrusionOk="0" h="14426" w="28243">
                    <a:moveTo>
                      <a:pt x="21228" y="0"/>
                    </a:moveTo>
                    <a:cubicBezTo>
                      <a:pt x="20917" y="0"/>
                      <a:pt x="20593" y="53"/>
                      <a:pt x="20265" y="178"/>
                    </a:cubicBezTo>
                    <a:cubicBezTo>
                      <a:pt x="18312" y="928"/>
                      <a:pt x="18181" y="2452"/>
                      <a:pt x="18181" y="2452"/>
                    </a:cubicBezTo>
                    <a:cubicBezTo>
                      <a:pt x="18181" y="2452"/>
                      <a:pt x="17291" y="1120"/>
                      <a:pt x="15674" y="1120"/>
                    </a:cubicBezTo>
                    <a:cubicBezTo>
                      <a:pt x="15375" y="1120"/>
                      <a:pt x="15052" y="1166"/>
                      <a:pt x="14705" y="1273"/>
                    </a:cubicBezTo>
                    <a:cubicBezTo>
                      <a:pt x="12478" y="1976"/>
                      <a:pt x="12097" y="3488"/>
                      <a:pt x="12097" y="3488"/>
                    </a:cubicBezTo>
                    <a:cubicBezTo>
                      <a:pt x="12097" y="3488"/>
                      <a:pt x="10898" y="2234"/>
                      <a:pt x="8667" y="2234"/>
                    </a:cubicBezTo>
                    <a:cubicBezTo>
                      <a:pt x="8344" y="2234"/>
                      <a:pt x="7999" y="2261"/>
                      <a:pt x="7632" y="2321"/>
                    </a:cubicBezTo>
                    <a:cubicBezTo>
                      <a:pt x="4727" y="2785"/>
                      <a:pt x="4561" y="5238"/>
                      <a:pt x="4561" y="5238"/>
                    </a:cubicBezTo>
                    <a:cubicBezTo>
                      <a:pt x="4561" y="5238"/>
                      <a:pt x="4227" y="5118"/>
                      <a:pt x="3840" y="5118"/>
                    </a:cubicBezTo>
                    <a:cubicBezTo>
                      <a:pt x="3236" y="5118"/>
                      <a:pt x="2505" y="5410"/>
                      <a:pt x="2715" y="6905"/>
                    </a:cubicBezTo>
                    <a:cubicBezTo>
                      <a:pt x="2715" y="6905"/>
                      <a:pt x="524" y="7119"/>
                      <a:pt x="239" y="10143"/>
                    </a:cubicBezTo>
                    <a:cubicBezTo>
                      <a:pt x="1" y="12570"/>
                      <a:pt x="2137" y="12814"/>
                      <a:pt x="3003" y="12814"/>
                    </a:cubicBezTo>
                    <a:cubicBezTo>
                      <a:pt x="3221" y="12814"/>
                      <a:pt x="3358" y="12799"/>
                      <a:pt x="3358" y="12799"/>
                    </a:cubicBezTo>
                    <a:cubicBezTo>
                      <a:pt x="3358" y="12799"/>
                      <a:pt x="3972" y="14426"/>
                      <a:pt x="6301" y="14426"/>
                    </a:cubicBezTo>
                    <a:cubicBezTo>
                      <a:pt x="6484" y="14426"/>
                      <a:pt x="6678" y="14416"/>
                      <a:pt x="6882" y="14394"/>
                    </a:cubicBezTo>
                    <a:cubicBezTo>
                      <a:pt x="9704" y="14096"/>
                      <a:pt x="10883" y="11144"/>
                      <a:pt x="10883" y="11144"/>
                    </a:cubicBezTo>
                    <a:lnTo>
                      <a:pt x="10883" y="11144"/>
                    </a:lnTo>
                    <a:cubicBezTo>
                      <a:pt x="10883" y="11144"/>
                      <a:pt x="10825" y="13526"/>
                      <a:pt x="13366" y="13526"/>
                    </a:cubicBezTo>
                    <a:cubicBezTo>
                      <a:pt x="13403" y="13526"/>
                      <a:pt x="13440" y="13526"/>
                      <a:pt x="13478" y="13525"/>
                    </a:cubicBezTo>
                    <a:cubicBezTo>
                      <a:pt x="16145" y="13453"/>
                      <a:pt x="18098" y="9691"/>
                      <a:pt x="18098" y="9691"/>
                    </a:cubicBezTo>
                    <a:cubicBezTo>
                      <a:pt x="18395" y="10264"/>
                      <a:pt x="18982" y="10599"/>
                      <a:pt x="19609" y="10599"/>
                    </a:cubicBezTo>
                    <a:cubicBezTo>
                      <a:pt x="19712" y="10599"/>
                      <a:pt x="19816" y="10590"/>
                      <a:pt x="19920" y="10572"/>
                    </a:cubicBezTo>
                    <a:cubicBezTo>
                      <a:pt x="21253" y="10370"/>
                      <a:pt x="21777" y="8977"/>
                      <a:pt x="21777" y="8977"/>
                    </a:cubicBezTo>
                    <a:cubicBezTo>
                      <a:pt x="21777" y="8977"/>
                      <a:pt x="22363" y="9462"/>
                      <a:pt x="23315" y="9462"/>
                    </a:cubicBezTo>
                    <a:cubicBezTo>
                      <a:pt x="24003" y="9462"/>
                      <a:pt x="24884" y="9208"/>
                      <a:pt x="25873" y="8334"/>
                    </a:cubicBezTo>
                    <a:cubicBezTo>
                      <a:pt x="28242" y="6238"/>
                      <a:pt x="27278" y="2202"/>
                      <a:pt x="24027" y="1297"/>
                    </a:cubicBezTo>
                    <a:cubicBezTo>
                      <a:pt x="24027" y="1297"/>
                      <a:pt x="22780" y="0"/>
                      <a:pt x="212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7"/>
              <p:cNvSpPr/>
              <p:nvPr/>
            </p:nvSpPr>
            <p:spPr>
              <a:xfrm>
                <a:off x="5731050" y="3355000"/>
                <a:ext cx="398325" cy="264800"/>
              </a:xfrm>
              <a:custGeom>
                <a:rect b="b" l="l" r="r" t="t"/>
                <a:pathLst>
                  <a:path extrusionOk="0" h="10592" w="15933">
                    <a:moveTo>
                      <a:pt x="13657" y="298"/>
                    </a:moveTo>
                    <a:lnTo>
                      <a:pt x="13657" y="298"/>
                    </a:lnTo>
                    <a:cubicBezTo>
                      <a:pt x="13800" y="382"/>
                      <a:pt x="13848" y="584"/>
                      <a:pt x="13836" y="810"/>
                    </a:cubicBezTo>
                    <a:cubicBezTo>
                      <a:pt x="13800" y="798"/>
                      <a:pt x="13765" y="787"/>
                      <a:pt x="13729" y="775"/>
                    </a:cubicBezTo>
                    <a:cubicBezTo>
                      <a:pt x="13419" y="632"/>
                      <a:pt x="13395" y="477"/>
                      <a:pt x="13657" y="298"/>
                    </a:cubicBezTo>
                    <a:close/>
                    <a:moveTo>
                      <a:pt x="9169" y="2620"/>
                    </a:moveTo>
                    <a:cubicBezTo>
                      <a:pt x="9228" y="2727"/>
                      <a:pt x="9252" y="2846"/>
                      <a:pt x="9264" y="2965"/>
                    </a:cubicBezTo>
                    <a:cubicBezTo>
                      <a:pt x="9204" y="2977"/>
                      <a:pt x="9133" y="2977"/>
                      <a:pt x="9074" y="2977"/>
                    </a:cubicBezTo>
                    <a:lnTo>
                      <a:pt x="9062" y="2977"/>
                    </a:lnTo>
                    <a:cubicBezTo>
                      <a:pt x="9038" y="2942"/>
                      <a:pt x="8990" y="2918"/>
                      <a:pt x="8943" y="2918"/>
                    </a:cubicBezTo>
                    <a:cubicBezTo>
                      <a:pt x="8931" y="2912"/>
                      <a:pt x="8916" y="2909"/>
                      <a:pt x="8901" y="2909"/>
                    </a:cubicBezTo>
                    <a:cubicBezTo>
                      <a:pt x="8886" y="2909"/>
                      <a:pt x="8871" y="2912"/>
                      <a:pt x="8859" y="2918"/>
                    </a:cubicBezTo>
                    <a:cubicBezTo>
                      <a:pt x="8573" y="2751"/>
                      <a:pt x="8681" y="2656"/>
                      <a:pt x="9169" y="2620"/>
                    </a:cubicBezTo>
                    <a:close/>
                    <a:moveTo>
                      <a:pt x="8907" y="3192"/>
                    </a:moveTo>
                    <a:cubicBezTo>
                      <a:pt x="9026" y="3215"/>
                      <a:pt x="9145" y="3227"/>
                      <a:pt x="9264" y="3227"/>
                    </a:cubicBezTo>
                    <a:cubicBezTo>
                      <a:pt x="9240" y="3418"/>
                      <a:pt x="9193" y="3608"/>
                      <a:pt x="9133" y="3787"/>
                    </a:cubicBezTo>
                    <a:cubicBezTo>
                      <a:pt x="9038" y="4049"/>
                      <a:pt x="8895" y="4311"/>
                      <a:pt x="8716" y="4525"/>
                    </a:cubicBezTo>
                    <a:cubicBezTo>
                      <a:pt x="8633" y="4620"/>
                      <a:pt x="8538" y="4704"/>
                      <a:pt x="8419" y="4751"/>
                    </a:cubicBezTo>
                    <a:cubicBezTo>
                      <a:pt x="8240" y="4751"/>
                      <a:pt x="8240" y="4620"/>
                      <a:pt x="8312" y="3906"/>
                    </a:cubicBezTo>
                    <a:cubicBezTo>
                      <a:pt x="8383" y="3215"/>
                      <a:pt x="8871" y="3192"/>
                      <a:pt x="8907" y="3192"/>
                    </a:cubicBezTo>
                    <a:close/>
                    <a:moveTo>
                      <a:pt x="1122" y="4748"/>
                    </a:moveTo>
                    <a:cubicBezTo>
                      <a:pt x="1311" y="4748"/>
                      <a:pt x="1409" y="5002"/>
                      <a:pt x="1454" y="5192"/>
                    </a:cubicBezTo>
                    <a:cubicBezTo>
                      <a:pt x="1391" y="5210"/>
                      <a:pt x="1328" y="5219"/>
                      <a:pt x="1264" y="5219"/>
                    </a:cubicBezTo>
                    <a:cubicBezTo>
                      <a:pt x="1157" y="5219"/>
                      <a:pt x="1051" y="5192"/>
                      <a:pt x="953" y="5132"/>
                    </a:cubicBezTo>
                    <a:cubicBezTo>
                      <a:pt x="834" y="4906"/>
                      <a:pt x="882" y="4775"/>
                      <a:pt x="1084" y="4751"/>
                    </a:cubicBezTo>
                    <a:cubicBezTo>
                      <a:pt x="1097" y="4749"/>
                      <a:pt x="1110" y="4748"/>
                      <a:pt x="1122" y="4748"/>
                    </a:cubicBezTo>
                    <a:close/>
                    <a:moveTo>
                      <a:pt x="965" y="5454"/>
                    </a:moveTo>
                    <a:cubicBezTo>
                      <a:pt x="1049" y="5492"/>
                      <a:pt x="1143" y="5514"/>
                      <a:pt x="1239" y="5514"/>
                    </a:cubicBezTo>
                    <a:cubicBezTo>
                      <a:pt x="1319" y="5514"/>
                      <a:pt x="1401" y="5498"/>
                      <a:pt x="1477" y="5466"/>
                    </a:cubicBezTo>
                    <a:lnTo>
                      <a:pt x="1477" y="5466"/>
                    </a:lnTo>
                    <a:cubicBezTo>
                      <a:pt x="1489" y="5859"/>
                      <a:pt x="1346" y="6418"/>
                      <a:pt x="1001" y="6597"/>
                    </a:cubicBezTo>
                    <a:lnTo>
                      <a:pt x="977" y="6609"/>
                    </a:lnTo>
                    <a:lnTo>
                      <a:pt x="942" y="6609"/>
                    </a:lnTo>
                    <a:lnTo>
                      <a:pt x="906" y="6621"/>
                    </a:lnTo>
                    <a:cubicBezTo>
                      <a:pt x="787" y="6621"/>
                      <a:pt x="692" y="6359"/>
                      <a:pt x="692" y="5990"/>
                    </a:cubicBezTo>
                    <a:cubicBezTo>
                      <a:pt x="692" y="5573"/>
                      <a:pt x="918" y="5454"/>
                      <a:pt x="918" y="5454"/>
                    </a:cubicBezTo>
                    <a:close/>
                    <a:moveTo>
                      <a:pt x="6109" y="6787"/>
                    </a:moveTo>
                    <a:lnTo>
                      <a:pt x="6109" y="6787"/>
                    </a:lnTo>
                    <a:cubicBezTo>
                      <a:pt x="6121" y="7085"/>
                      <a:pt x="6109" y="7395"/>
                      <a:pt x="6097" y="7716"/>
                    </a:cubicBezTo>
                    <a:cubicBezTo>
                      <a:pt x="6073" y="8192"/>
                      <a:pt x="5978" y="8657"/>
                      <a:pt x="5811" y="9097"/>
                    </a:cubicBezTo>
                    <a:lnTo>
                      <a:pt x="5752" y="9252"/>
                    </a:lnTo>
                    <a:cubicBezTo>
                      <a:pt x="5645" y="9466"/>
                      <a:pt x="5514" y="9669"/>
                      <a:pt x="5347" y="9847"/>
                    </a:cubicBezTo>
                    <a:cubicBezTo>
                      <a:pt x="5192" y="10014"/>
                      <a:pt x="4990" y="10157"/>
                      <a:pt x="4763" y="10240"/>
                    </a:cubicBezTo>
                    <a:cubicBezTo>
                      <a:pt x="4681" y="10259"/>
                      <a:pt x="4598" y="10272"/>
                      <a:pt x="4515" y="10272"/>
                    </a:cubicBezTo>
                    <a:cubicBezTo>
                      <a:pt x="4443" y="10272"/>
                      <a:pt x="4371" y="10262"/>
                      <a:pt x="4299" y="10240"/>
                    </a:cubicBezTo>
                    <a:cubicBezTo>
                      <a:pt x="3942" y="10073"/>
                      <a:pt x="3930" y="9371"/>
                      <a:pt x="3954" y="9073"/>
                    </a:cubicBezTo>
                    <a:cubicBezTo>
                      <a:pt x="4025" y="8311"/>
                      <a:pt x="4740" y="7776"/>
                      <a:pt x="5311" y="7383"/>
                    </a:cubicBezTo>
                    <a:cubicBezTo>
                      <a:pt x="5597" y="7180"/>
                      <a:pt x="5859" y="6990"/>
                      <a:pt x="6109" y="6787"/>
                    </a:cubicBezTo>
                    <a:close/>
                    <a:moveTo>
                      <a:pt x="13570" y="1"/>
                    </a:moveTo>
                    <a:cubicBezTo>
                      <a:pt x="13170" y="1"/>
                      <a:pt x="13138" y="536"/>
                      <a:pt x="13372" y="834"/>
                    </a:cubicBezTo>
                    <a:cubicBezTo>
                      <a:pt x="13491" y="965"/>
                      <a:pt x="13646" y="1060"/>
                      <a:pt x="13824" y="1084"/>
                    </a:cubicBezTo>
                    <a:cubicBezTo>
                      <a:pt x="13776" y="1358"/>
                      <a:pt x="13705" y="1620"/>
                      <a:pt x="13669" y="1763"/>
                    </a:cubicBezTo>
                    <a:cubicBezTo>
                      <a:pt x="13538" y="2299"/>
                      <a:pt x="13348" y="2811"/>
                      <a:pt x="13086" y="3299"/>
                    </a:cubicBezTo>
                    <a:cubicBezTo>
                      <a:pt x="13003" y="3465"/>
                      <a:pt x="12884" y="3620"/>
                      <a:pt x="12729" y="3739"/>
                    </a:cubicBezTo>
                    <a:cubicBezTo>
                      <a:pt x="12455" y="3620"/>
                      <a:pt x="12812" y="2322"/>
                      <a:pt x="12788" y="1930"/>
                    </a:cubicBezTo>
                    <a:cubicBezTo>
                      <a:pt x="12771" y="1742"/>
                      <a:pt x="12656" y="1693"/>
                      <a:pt x="12541" y="1693"/>
                    </a:cubicBezTo>
                    <a:cubicBezTo>
                      <a:pt x="12415" y="1693"/>
                      <a:pt x="12288" y="1751"/>
                      <a:pt x="12288" y="1751"/>
                    </a:cubicBezTo>
                    <a:cubicBezTo>
                      <a:pt x="12241" y="1751"/>
                      <a:pt x="12205" y="1787"/>
                      <a:pt x="12193" y="1822"/>
                    </a:cubicBezTo>
                    <a:cubicBezTo>
                      <a:pt x="11907" y="2525"/>
                      <a:pt x="11883" y="3358"/>
                      <a:pt x="11419" y="3977"/>
                    </a:cubicBezTo>
                    <a:cubicBezTo>
                      <a:pt x="11299" y="4132"/>
                      <a:pt x="11189" y="4195"/>
                      <a:pt x="11092" y="4195"/>
                    </a:cubicBezTo>
                    <a:cubicBezTo>
                      <a:pt x="10862" y="4195"/>
                      <a:pt x="10710" y="3842"/>
                      <a:pt x="10693" y="3549"/>
                    </a:cubicBezTo>
                    <a:cubicBezTo>
                      <a:pt x="10681" y="3251"/>
                      <a:pt x="10728" y="2834"/>
                      <a:pt x="10955" y="2596"/>
                    </a:cubicBezTo>
                    <a:cubicBezTo>
                      <a:pt x="11026" y="2549"/>
                      <a:pt x="11038" y="2442"/>
                      <a:pt x="10967" y="2382"/>
                    </a:cubicBezTo>
                    <a:cubicBezTo>
                      <a:pt x="10955" y="2358"/>
                      <a:pt x="10931" y="2346"/>
                      <a:pt x="10895" y="2346"/>
                    </a:cubicBezTo>
                    <a:cubicBezTo>
                      <a:pt x="10883" y="2346"/>
                      <a:pt x="10859" y="2358"/>
                      <a:pt x="10848" y="2370"/>
                    </a:cubicBezTo>
                    <a:cubicBezTo>
                      <a:pt x="10455" y="2573"/>
                      <a:pt x="10050" y="2751"/>
                      <a:pt x="9633" y="2906"/>
                    </a:cubicBezTo>
                    <a:cubicBezTo>
                      <a:pt x="9597" y="2918"/>
                      <a:pt x="9562" y="2918"/>
                      <a:pt x="9514" y="2930"/>
                    </a:cubicBezTo>
                    <a:cubicBezTo>
                      <a:pt x="9490" y="2608"/>
                      <a:pt x="9395" y="2299"/>
                      <a:pt x="9145" y="2156"/>
                    </a:cubicBezTo>
                    <a:cubicBezTo>
                      <a:pt x="9030" y="2087"/>
                      <a:pt x="8918" y="2055"/>
                      <a:pt x="8816" y="2055"/>
                    </a:cubicBezTo>
                    <a:cubicBezTo>
                      <a:pt x="8547" y="2055"/>
                      <a:pt x="8347" y="2275"/>
                      <a:pt x="8347" y="2620"/>
                    </a:cubicBezTo>
                    <a:cubicBezTo>
                      <a:pt x="8347" y="2775"/>
                      <a:pt x="8419" y="2918"/>
                      <a:pt x="8538" y="3025"/>
                    </a:cubicBezTo>
                    <a:cubicBezTo>
                      <a:pt x="8014" y="3263"/>
                      <a:pt x="7466" y="3930"/>
                      <a:pt x="7502" y="4466"/>
                    </a:cubicBezTo>
                    <a:cubicBezTo>
                      <a:pt x="7299" y="4882"/>
                      <a:pt x="7073" y="5287"/>
                      <a:pt x="6811" y="5680"/>
                    </a:cubicBezTo>
                    <a:cubicBezTo>
                      <a:pt x="6728" y="4632"/>
                      <a:pt x="6597" y="3596"/>
                      <a:pt x="6573" y="3168"/>
                    </a:cubicBezTo>
                    <a:cubicBezTo>
                      <a:pt x="6554" y="2935"/>
                      <a:pt x="6464" y="2866"/>
                      <a:pt x="6363" y="2866"/>
                    </a:cubicBezTo>
                    <a:cubicBezTo>
                      <a:pt x="6217" y="2866"/>
                      <a:pt x="6049" y="3013"/>
                      <a:pt x="6049" y="3013"/>
                    </a:cubicBezTo>
                    <a:cubicBezTo>
                      <a:pt x="6014" y="3025"/>
                      <a:pt x="5990" y="3061"/>
                      <a:pt x="5990" y="3096"/>
                    </a:cubicBezTo>
                    <a:cubicBezTo>
                      <a:pt x="5966" y="3168"/>
                      <a:pt x="5966" y="3239"/>
                      <a:pt x="5954" y="3299"/>
                    </a:cubicBezTo>
                    <a:cubicBezTo>
                      <a:pt x="5716" y="3620"/>
                      <a:pt x="5514" y="3966"/>
                      <a:pt x="5359" y="4335"/>
                    </a:cubicBezTo>
                    <a:cubicBezTo>
                      <a:pt x="5228" y="4632"/>
                      <a:pt x="5073" y="4918"/>
                      <a:pt x="4894" y="5204"/>
                    </a:cubicBezTo>
                    <a:cubicBezTo>
                      <a:pt x="4871" y="5251"/>
                      <a:pt x="4811" y="5299"/>
                      <a:pt x="4752" y="5323"/>
                    </a:cubicBezTo>
                    <a:cubicBezTo>
                      <a:pt x="4742" y="5325"/>
                      <a:pt x="4730" y="5326"/>
                      <a:pt x="4715" y="5326"/>
                    </a:cubicBezTo>
                    <a:cubicBezTo>
                      <a:pt x="4632" y="5326"/>
                      <a:pt x="4480" y="5270"/>
                      <a:pt x="4490" y="4847"/>
                    </a:cubicBezTo>
                    <a:cubicBezTo>
                      <a:pt x="4501" y="4299"/>
                      <a:pt x="4491" y="3249"/>
                      <a:pt x="4106" y="3249"/>
                    </a:cubicBezTo>
                    <a:cubicBezTo>
                      <a:pt x="4081" y="3249"/>
                      <a:pt x="4054" y="3253"/>
                      <a:pt x="4025" y="3263"/>
                    </a:cubicBezTo>
                    <a:cubicBezTo>
                      <a:pt x="3668" y="3263"/>
                      <a:pt x="3275" y="3954"/>
                      <a:pt x="2978" y="4644"/>
                    </a:cubicBezTo>
                    <a:cubicBezTo>
                      <a:pt x="3001" y="4382"/>
                      <a:pt x="3025" y="4168"/>
                      <a:pt x="3025" y="4049"/>
                    </a:cubicBezTo>
                    <a:cubicBezTo>
                      <a:pt x="3037" y="4013"/>
                      <a:pt x="3037" y="3977"/>
                      <a:pt x="3013" y="3954"/>
                    </a:cubicBezTo>
                    <a:cubicBezTo>
                      <a:pt x="3013" y="3942"/>
                      <a:pt x="3013" y="3942"/>
                      <a:pt x="3013" y="3942"/>
                    </a:cubicBezTo>
                    <a:cubicBezTo>
                      <a:pt x="3001" y="3906"/>
                      <a:pt x="2966" y="3894"/>
                      <a:pt x="2942" y="3882"/>
                    </a:cubicBezTo>
                    <a:lnTo>
                      <a:pt x="2882" y="3882"/>
                    </a:lnTo>
                    <a:cubicBezTo>
                      <a:pt x="2775" y="3882"/>
                      <a:pt x="2549" y="3942"/>
                      <a:pt x="2346" y="4299"/>
                    </a:cubicBezTo>
                    <a:cubicBezTo>
                      <a:pt x="2299" y="4382"/>
                      <a:pt x="2263" y="4489"/>
                      <a:pt x="2239" y="4597"/>
                    </a:cubicBezTo>
                    <a:cubicBezTo>
                      <a:pt x="2132" y="4716"/>
                      <a:pt x="2013" y="4835"/>
                      <a:pt x="1894" y="4942"/>
                    </a:cubicBezTo>
                    <a:cubicBezTo>
                      <a:pt x="1835" y="4989"/>
                      <a:pt x="1775" y="5037"/>
                      <a:pt x="1704" y="5085"/>
                    </a:cubicBezTo>
                    <a:lnTo>
                      <a:pt x="1704" y="5073"/>
                    </a:lnTo>
                    <a:cubicBezTo>
                      <a:pt x="1616" y="4695"/>
                      <a:pt x="1365" y="4551"/>
                      <a:pt x="1124" y="4551"/>
                    </a:cubicBezTo>
                    <a:cubicBezTo>
                      <a:pt x="773" y="4551"/>
                      <a:pt x="442" y="4855"/>
                      <a:pt x="668" y="5180"/>
                    </a:cubicBezTo>
                    <a:cubicBezTo>
                      <a:pt x="680" y="5216"/>
                      <a:pt x="703" y="5240"/>
                      <a:pt x="727" y="5263"/>
                    </a:cubicBezTo>
                    <a:cubicBezTo>
                      <a:pt x="1" y="5406"/>
                      <a:pt x="37" y="6299"/>
                      <a:pt x="275" y="6633"/>
                    </a:cubicBezTo>
                    <a:cubicBezTo>
                      <a:pt x="426" y="6845"/>
                      <a:pt x="674" y="6883"/>
                      <a:pt x="835" y="6883"/>
                    </a:cubicBezTo>
                    <a:cubicBezTo>
                      <a:pt x="926" y="6883"/>
                      <a:pt x="989" y="6871"/>
                      <a:pt x="989" y="6871"/>
                    </a:cubicBezTo>
                    <a:cubicBezTo>
                      <a:pt x="1513" y="6811"/>
                      <a:pt x="1751" y="6061"/>
                      <a:pt x="1751" y="5454"/>
                    </a:cubicBezTo>
                    <a:lnTo>
                      <a:pt x="1751" y="5359"/>
                    </a:lnTo>
                    <a:cubicBezTo>
                      <a:pt x="1906" y="5263"/>
                      <a:pt x="2049" y="5156"/>
                      <a:pt x="2180" y="5025"/>
                    </a:cubicBezTo>
                    <a:lnTo>
                      <a:pt x="2180" y="5025"/>
                    </a:lnTo>
                    <a:cubicBezTo>
                      <a:pt x="2132" y="5549"/>
                      <a:pt x="2180" y="6121"/>
                      <a:pt x="2287" y="6192"/>
                    </a:cubicBezTo>
                    <a:cubicBezTo>
                      <a:pt x="2325" y="6224"/>
                      <a:pt x="2382" y="6238"/>
                      <a:pt x="2445" y="6238"/>
                    </a:cubicBezTo>
                    <a:cubicBezTo>
                      <a:pt x="2618" y="6238"/>
                      <a:pt x="2838" y="6132"/>
                      <a:pt x="2847" y="6001"/>
                    </a:cubicBezTo>
                    <a:cubicBezTo>
                      <a:pt x="2847" y="5990"/>
                      <a:pt x="2847" y="5978"/>
                      <a:pt x="2847" y="5966"/>
                    </a:cubicBezTo>
                    <a:lnTo>
                      <a:pt x="2847" y="5930"/>
                    </a:lnTo>
                    <a:cubicBezTo>
                      <a:pt x="2847" y="5882"/>
                      <a:pt x="2858" y="5811"/>
                      <a:pt x="2870" y="5716"/>
                    </a:cubicBezTo>
                    <a:cubicBezTo>
                      <a:pt x="3061" y="5049"/>
                      <a:pt x="3359" y="4406"/>
                      <a:pt x="3740" y="3823"/>
                    </a:cubicBezTo>
                    <a:cubicBezTo>
                      <a:pt x="3748" y="3814"/>
                      <a:pt x="3772" y="3790"/>
                      <a:pt x="3797" y="3790"/>
                    </a:cubicBezTo>
                    <a:cubicBezTo>
                      <a:pt x="3839" y="3790"/>
                      <a:pt x="3885" y="3858"/>
                      <a:pt x="3870" y="4180"/>
                    </a:cubicBezTo>
                    <a:cubicBezTo>
                      <a:pt x="3835" y="4728"/>
                      <a:pt x="3680" y="5751"/>
                      <a:pt x="4418" y="5763"/>
                    </a:cubicBezTo>
                    <a:cubicBezTo>
                      <a:pt x="4447" y="5768"/>
                      <a:pt x="4477" y="5771"/>
                      <a:pt x="4505" y="5771"/>
                    </a:cubicBezTo>
                    <a:cubicBezTo>
                      <a:pt x="4618" y="5771"/>
                      <a:pt x="4728" y="5734"/>
                      <a:pt x="4823" y="5668"/>
                    </a:cubicBezTo>
                    <a:cubicBezTo>
                      <a:pt x="5406" y="5216"/>
                      <a:pt x="5585" y="4478"/>
                      <a:pt x="5942" y="3846"/>
                    </a:cubicBezTo>
                    <a:cubicBezTo>
                      <a:pt x="5942" y="4275"/>
                      <a:pt x="5978" y="4716"/>
                      <a:pt x="6037" y="5144"/>
                    </a:cubicBezTo>
                    <a:cubicBezTo>
                      <a:pt x="6085" y="5597"/>
                      <a:pt x="6121" y="6037"/>
                      <a:pt x="6133" y="6478"/>
                    </a:cubicBezTo>
                    <a:cubicBezTo>
                      <a:pt x="5002" y="7478"/>
                      <a:pt x="3287" y="8133"/>
                      <a:pt x="3811" y="9966"/>
                    </a:cubicBezTo>
                    <a:cubicBezTo>
                      <a:pt x="3906" y="10312"/>
                      <a:pt x="4073" y="10490"/>
                      <a:pt x="4287" y="10550"/>
                    </a:cubicBezTo>
                    <a:lnTo>
                      <a:pt x="4299" y="10550"/>
                    </a:lnTo>
                    <a:cubicBezTo>
                      <a:pt x="4385" y="10577"/>
                      <a:pt x="4482" y="10591"/>
                      <a:pt x="4588" y="10591"/>
                    </a:cubicBezTo>
                    <a:cubicBezTo>
                      <a:pt x="4983" y="10591"/>
                      <a:pt x="5505" y="10399"/>
                      <a:pt x="6049" y="10014"/>
                    </a:cubicBezTo>
                    <a:cubicBezTo>
                      <a:pt x="6728" y="9526"/>
                      <a:pt x="6942" y="8026"/>
                      <a:pt x="6895" y="6740"/>
                    </a:cubicBezTo>
                    <a:cubicBezTo>
                      <a:pt x="6895" y="6537"/>
                      <a:pt x="6883" y="6311"/>
                      <a:pt x="6859" y="6085"/>
                    </a:cubicBezTo>
                    <a:lnTo>
                      <a:pt x="6895" y="6049"/>
                    </a:lnTo>
                    <a:cubicBezTo>
                      <a:pt x="7204" y="5680"/>
                      <a:pt x="7466" y="5275"/>
                      <a:pt x="7669" y="4835"/>
                    </a:cubicBezTo>
                    <a:cubicBezTo>
                      <a:pt x="7828" y="5053"/>
                      <a:pt x="7998" y="5142"/>
                      <a:pt x="8169" y="5142"/>
                    </a:cubicBezTo>
                    <a:cubicBezTo>
                      <a:pt x="8753" y="5142"/>
                      <a:pt x="9337" y="4105"/>
                      <a:pt x="9466" y="3644"/>
                    </a:cubicBezTo>
                    <a:cubicBezTo>
                      <a:pt x="9514" y="3501"/>
                      <a:pt x="9538" y="3346"/>
                      <a:pt x="9538" y="3192"/>
                    </a:cubicBezTo>
                    <a:cubicBezTo>
                      <a:pt x="9788" y="3144"/>
                      <a:pt x="10014" y="3073"/>
                      <a:pt x="10240" y="2965"/>
                    </a:cubicBezTo>
                    <a:lnTo>
                      <a:pt x="10240" y="2965"/>
                    </a:lnTo>
                    <a:cubicBezTo>
                      <a:pt x="9938" y="3441"/>
                      <a:pt x="9861" y="4464"/>
                      <a:pt x="10808" y="4464"/>
                    </a:cubicBezTo>
                    <a:cubicBezTo>
                      <a:pt x="10905" y="4464"/>
                      <a:pt x="11014" y="4453"/>
                      <a:pt x="11133" y="4430"/>
                    </a:cubicBezTo>
                    <a:cubicBezTo>
                      <a:pt x="11633" y="4382"/>
                      <a:pt x="11907" y="3846"/>
                      <a:pt x="12086" y="3263"/>
                    </a:cubicBezTo>
                    <a:cubicBezTo>
                      <a:pt x="12086" y="3406"/>
                      <a:pt x="12110" y="3549"/>
                      <a:pt x="12145" y="3680"/>
                    </a:cubicBezTo>
                    <a:cubicBezTo>
                      <a:pt x="12212" y="3946"/>
                      <a:pt x="12383" y="4071"/>
                      <a:pt x="12577" y="4071"/>
                    </a:cubicBezTo>
                    <a:cubicBezTo>
                      <a:pt x="12729" y="4071"/>
                      <a:pt x="12897" y="3993"/>
                      <a:pt x="13038" y="3846"/>
                    </a:cubicBezTo>
                    <a:cubicBezTo>
                      <a:pt x="13538" y="3311"/>
                      <a:pt x="13776" y="2477"/>
                      <a:pt x="13955" y="1787"/>
                    </a:cubicBezTo>
                    <a:cubicBezTo>
                      <a:pt x="14003" y="1560"/>
                      <a:pt x="14050" y="1346"/>
                      <a:pt x="14086" y="1120"/>
                    </a:cubicBezTo>
                    <a:cubicBezTo>
                      <a:pt x="14157" y="1120"/>
                      <a:pt x="14229" y="1132"/>
                      <a:pt x="14300" y="1144"/>
                    </a:cubicBezTo>
                    <a:cubicBezTo>
                      <a:pt x="15062" y="1227"/>
                      <a:pt x="14550" y="2954"/>
                      <a:pt x="14443" y="3382"/>
                    </a:cubicBezTo>
                    <a:cubicBezTo>
                      <a:pt x="14288" y="4001"/>
                      <a:pt x="13776" y="5454"/>
                      <a:pt x="14729" y="5704"/>
                    </a:cubicBezTo>
                    <a:cubicBezTo>
                      <a:pt x="14779" y="5717"/>
                      <a:pt x="14827" y="5723"/>
                      <a:pt x="14873" y="5723"/>
                    </a:cubicBezTo>
                    <a:cubicBezTo>
                      <a:pt x="15678" y="5723"/>
                      <a:pt x="15852" y="3844"/>
                      <a:pt x="15920" y="3382"/>
                    </a:cubicBezTo>
                    <a:cubicBezTo>
                      <a:pt x="15932" y="3286"/>
                      <a:pt x="15855" y="3231"/>
                      <a:pt x="15777" y="3231"/>
                    </a:cubicBezTo>
                    <a:cubicBezTo>
                      <a:pt x="15711" y="3231"/>
                      <a:pt x="15645" y="3271"/>
                      <a:pt x="15634" y="3358"/>
                    </a:cubicBezTo>
                    <a:cubicBezTo>
                      <a:pt x="15586" y="3692"/>
                      <a:pt x="15539" y="4013"/>
                      <a:pt x="15479" y="4347"/>
                    </a:cubicBezTo>
                    <a:cubicBezTo>
                      <a:pt x="15431" y="4549"/>
                      <a:pt x="15360" y="4763"/>
                      <a:pt x="15265" y="4966"/>
                    </a:cubicBezTo>
                    <a:cubicBezTo>
                      <a:pt x="15205" y="5109"/>
                      <a:pt x="15098" y="5228"/>
                      <a:pt x="14955" y="5311"/>
                    </a:cubicBezTo>
                    <a:cubicBezTo>
                      <a:pt x="14717" y="5287"/>
                      <a:pt x="15122" y="3537"/>
                      <a:pt x="15289" y="2215"/>
                    </a:cubicBezTo>
                    <a:cubicBezTo>
                      <a:pt x="15444" y="983"/>
                      <a:pt x="14636" y="941"/>
                      <a:pt x="14527" y="941"/>
                    </a:cubicBezTo>
                    <a:cubicBezTo>
                      <a:pt x="14519" y="941"/>
                      <a:pt x="14515" y="941"/>
                      <a:pt x="14515" y="941"/>
                    </a:cubicBezTo>
                    <a:cubicBezTo>
                      <a:pt x="14479" y="929"/>
                      <a:pt x="14455" y="918"/>
                      <a:pt x="14419" y="906"/>
                    </a:cubicBezTo>
                    <a:cubicBezTo>
                      <a:pt x="14312" y="894"/>
                      <a:pt x="14205" y="882"/>
                      <a:pt x="14098" y="870"/>
                    </a:cubicBezTo>
                    <a:cubicBezTo>
                      <a:pt x="14110" y="489"/>
                      <a:pt x="14038" y="132"/>
                      <a:pt x="13729" y="25"/>
                    </a:cubicBezTo>
                    <a:cubicBezTo>
                      <a:pt x="13671" y="8"/>
                      <a:pt x="13618" y="1"/>
                      <a:pt x="13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7"/>
              <p:cNvSpPr/>
              <p:nvPr/>
            </p:nvSpPr>
            <p:spPr>
              <a:xfrm>
                <a:off x="5622125" y="3431500"/>
                <a:ext cx="117650" cy="171600"/>
              </a:xfrm>
              <a:custGeom>
                <a:rect b="b" l="l" r="r" t="t"/>
                <a:pathLst>
                  <a:path extrusionOk="0" h="6864" w="4706">
                    <a:moveTo>
                      <a:pt x="2854" y="533"/>
                    </a:moveTo>
                    <a:cubicBezTo>
                      <a:pt x="2972" y="533"/>
                      <a:pt x="3075" y="692"/>
                      <a:pt x="3132" y="1215"/>
                    </a:cubicBezTo>
                    <a:cubicBezTo>
                      <a:pt x="3179" y="1763"/>
                      <a:pt x="2953" y="2394"/>
                      <a:pt x="2763" y="2811"/>
                    </a:cubicBezTo>
                    <a:cubicBezTo>
                      <a:pt x="2512" y="3144"/>
                      <a:pt x="2298" y="3477"/>
                      <a:pt x="2108" y="3846"/>
                    </a:cubicBezTo>
                    <a:cubicBezTo>
                      <a:pt x="2074" y="3939"/>
                      <a:pt x="2154" y="4026"/>
                      <a:pt x="2238" y="4026"/>
                    </a:cubicBezTo>
                    <a:cubicBezTo>
                      <a:pt x="2272" y="4026"/>
                      <a:pt x="2306" y="4012"/>
                      <a:pt x="2334" y="3977"/>
                    </a:cubicBezTo>
                    <a:cubicBezTo>
                      <a:pt x="2501" y="3775"/>
                      <a:pt x="2703" y="3608"/>
                      <a:pt x="2929" y="3489"/>
                    </a:cubicBezTo>
                    <a:lnTo>
                      <a:pt x="2977" y="3489"/>
                    </a:lnTo>
                    <a:cubicBezTo>
                      <a:pt x="3441" y="3489"/>
                      <a:pt x="3060" y="5847"/>
                      <a:pt x="2382" y="6192"/>
                    </a:cubicBezTo>
                    <a:lnTo>
                      <a:pt x="2370" y="6192"/>
                    </a:lnTo>
                    <a:cubicBezTo>
                      <a:pt x="2122" y="6294"/>
                      <a:pt x="1856" y="6348"/>
                      <a:pt x="1588" y="6348"/>
                    </a:cubicBezTo>
                    <a:cubicBezTo>
                      <a:pt x="1483" y="6348"/>
                      <a:pt x="1378" y="6340"/>
                      <a:pt x="1274" y="6323"/>
                    </a:cubicBezTo>
                    <a:cubicBezTo>
                      <a:pt x="1358" y="5918"/>
                      <a:pt x="1524" y="5025"/>
                      <a:pt x="1739" y="3132"/>
                    </a:cubicBezTo>
                    <a:cubicBezTo>
                      <a:pt x="1774" y="2834"/>
                      <a:pt x="1798" y="2525"/>
                      <a:pt x="1810" y="2227"/>
                    </a:cubicBezTo>
                    <a:cubicBezTo>
                      <a:pt x="1905" y="1870"/>
                      <a:pt x="2036" y="1537"/>
                      <a:pt x="2203" y="1215"/>
                    </a:cubicBezTo>
                    <a:cubicBezTo>
                      <a:pt x="2203" y="1215"/>
                      <a:pt x="2453" y="894"/>
                      <a:pt x="2620" y="691"/>
                    </a:cubicBezTo>
                    <a:cubicBezTo>
                      <a:pt x="2667" y="644"/>
                      <a:pt x="2715" y="608"/>
                      <a:pt x="2763" y="560"/>
                    </a:cubicBezTo>
                    <a:cubicBezTo>
                      <a:pt x="2794" y="544"/>
                      <a:pt x="2824" y="533"/>
                      <a:pt x="2854" y="533"/>
                    </a:cubicBezTo>
                    <a:close/>
                    <a:moveTo>
                      <a:pt x="3462" y="0"/>
                    </a:moveTo>
                    <a:cubicBezTo>
                      <a:pt x="3455" y="0"/>
                      <a:pt x="3448" y="1"/>
                      <a:pt x="3441" y="1"/>
                    </a:cubicBezTo>
                    <a:cubicBezTo>
                      <a:pt x="2382" y="13"/>
                      <a:pt x="1989" y="1048"/>
                      <a:pt x="1989" y="1048"/>
                    </a:cubicBezTo>
                    <a:cubicBezTo>
                      <a:pt x="1905" y="1191"/>
                      <a:pt x="1834" y="1346"/>
                      <a:pt x="1774" y="1501"/>
                    </a:cubicBezTo>
                    <a:cubicBezTo>
                      <a:pt x="1651" y="686"/>
                      <a:pt x="1293" y="500"/>
                      <a:pt x="992" y="500"/>
                    </a:cubicBezTo>
                    <a:cubicBezTo>
                      <a:pt x="738" y="500"/>
                      <a:pt x="524" y="632"/>
                      <a:pt x="524" y="632"/>
                    </a:cubicBezTo>
                    <a:cubicBezTo>
                      <a:pt x="691" y="1406"/>
                      <a:pt x="0" y="4942"/>
                      <a:pt x="36" y="5894"/>
                    </a:cubicBezTo>
                    <a:cubicBezTo>
                      <a:pt x="60" y="6430"/>
                      <a:pt x="429" y="6597"/>
                      <a:pt x="750" y="6644"/>
                    </a:cubicBezTo>
                    <a:cubicBezTo>
                      <a:pt x="881" y="6716"/>
                      <a:pt x="1036" y="6763"/>
                      <a:pt x="1191" y="6763"/>
                    </a:cubicBezTo>
                    <a:lnTo>
                      <a:pt x="1203" y="6775"/>
                    </a:lnTo>
                    <a:cubicBezTo>
                      <a:pt x="1351" y="6835"/>
                      <a:pt x="1523" y="6863"/>
                      <a:pt x="1709" y="6863"/>
                    </a:cubicBezTo>
                    <a:cubicBezTo>
                      <a:pt x="2752" y="6863"/>
                      <a:pt x="4235" y="5965"/>
                      <a:pt x="4346" y="4561"/>
                    </a:cubicBezTo>
                    <a:cubicBezTo>
                      <a:pt x="4429" y="3358"/>
                      <a:pt x="3834" y="3120"/>
                      <a:pt x="3501" y="3084"/>
                    </a:cubicBezTo>
                    <a:lnTo>
                      <a:pt x="3298" y="3084"/>
                    </a:lnTo>
                    <a:cubicBezTo>
                      <a:pt x="4706" y="1819"/>
                      <a:pt x="4504" y="0"/>
                      <a:pt x="3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5866300" y="3383650"/>
                <a:ext cx="24625" cy="36000"/>
              </a:xfrm>
              <a:custGeom>
                <a:rect b="b" l="l" r="r" t="t"/>
                <a:pathLst>
                  <a:path extrusionOk="0" h="1440" w="985">
                    <a:moveTo>
                      <a:pt x="598" y="0"/>
                    </a:moveTo>
                    <a:cubicBezTo>
                      <a:pt x="435" y="0"/>
                      <a:pt x="258" y="93"/>
                      <a:pt x="258" y="93"/>
                    </a:cubicBezTo>
                    <a:cubicBezTo>
                      <a:pt x="0" y="784"/>
                      <a:pt x="136" y="1440"/>
                      <a:pt x="610" y="1440"/>
                    </a:cubicBezTo>
                    <a:cubicBezTo>
                      <a:pt x="683" y="1440"/>
                      <a:pt x="765" y="1424"/>
                      <a:pt x="854" y="1391"/>
                    </a:cubicBezTo>
                    <a:cubicBezTo>
                      <a:pt x="985" y="1343"/>
                      <a:pt x="949" y="545"/>
                      <a:pt x="854" y="188"/>
                    </a:cubicBezTo>
                    <a:cubicBezTo>
                      <a:pt x="815" y="43"/>
                      <a:pt x="710" y="0"/>
                      <a:pt x="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5" name="Google Shape;215;p37"/>
          <p:cNvGrpSpPr/>
          <p:nvPr/>
        </p:nvGrpSpPr>
        <p:grpSpPr>
          <a:xfrm rot="436045">
            <a:off x="7762377" y="60512"/>
            <a:ext cx="674694" cy="696006"/>
            <a:chOff x="9416532" y="2593702"/>
            <a:chExt cx="693332" cy="715234"/>
          </a:xfrm>
        </p:grpSpPr>
        <p:sp>
          <p:nvSpPr>
            <p:cNvPr id="216" name="Google Shape;216;p37"/>
            <p:cNvSpPr/>
            <p:nvPr/>
          </p:nvSpPr>
          <p:spPr>
            <a:xfrm>
              <a:off x="9416532" y="2593702"/>
              <a:ext cx="692998" cy="714934"/>
            </a:xfrm>
            <a:custGeom>
              <a:rect b="b" l="l" r="r" t="t"/>
              <a:pathLst>
                <a:path extrusionOk="0" h="11277" w="10931">
                  <a:moveTo>
                    <a:pt x="6113" y="0"/>
                  </a:moveTo>
                  <a:cubicBezTo>
                    <a:pt x="4580" y="0"/>
                    <a:pt x="2666" y="934"/>
                    <a:pt x="1822" y="1462"/>
                  </a:cubicBezTo>
                  <a:cubicBezTo>
                    <a:pt x="0" y="2593"/>
                    <a:pt x="774" y="8117"/>
                    <a:pt x="846" y="9999"/>
                  </a:cubicBezTo>
                  <a:cubicBezTo>
                    <a:pt x="881" y="10807"/>
                    <a:pt x="2021" y="11277"/>
                    <a:pt x="3416" y="11277"/>
                  </a:cubicBezTo>
                  <a:cubicBezTo>
                    <a:pt x="5269" y="11277"/>
                    <a:pt x="7572" y="10449"/>
                    <a:pt x="8347" y="8486"/>
                  </a:cubicBezTo>
                  <a:cubicBezTo>
                    <a:pt x="8358" y="8236"/>
                    <a:pt x="8370" y="8117"/>
                    <a:pt x="8930" y="7724"/>
                  </a:cubicBezTo>
                  <a:cubicBezTo>
                    <a:pt x="9478" y="7332"/>
                    <a:pt x="10894" y="7332"/>
                    <a:pt x="10918" y="7010"/>
                  </a:cubicBezTo>
                  <a:cubicBezTo>
                    <a:pt x="10930" y="6689"/>
                    <a:pt x="10704" y="6486"/>
                    <a:pt x="9597" y="6153"/>
                  </a:cubicBezTo>
                  <a:cubicBezTo>
                    <a:pt x="8489" y="5808"/>
                    <a:pt x="8489" y="4867"/>
                    <a:pt x="8489" y="4867"/>
                  </a:cubicBezTo>
                  <a:cubicBezTo>
                    <a:pt x="8525" y="2045"/>
                    <a:pt x="8632" y="2545"/>
                    <a:pt x="8108" y="1200"/>
                  </a:cubicBezTo>
                  <a:cubicBezTo>
                    <a:pt x="7759" y="313"/>
                    <a:pt x="7000" y="0"/>
                    <a:pt x="6113"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st="19050">
                <a:srgbClr val="000000">
                  <a:alpha val="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37"/>
            <p:cNvGrpSpPr/>
            <p:nvPr/>
          </p:nvGrpSpPr>
          <p:grpSpPr>
            <a:xfrm>
              <a:off x="9416866" y="2594002"/>
              <a:ext cx="692998" cy="714934"/>
              <a:chOff x="4336250" y="3943850"/>
              <a:chExt cx="273275" cy="281925"/>
            </a:xfrm>
          </p:grpSpPr>
          <p:sp>
            <p:nvSpPr>
              <p:cNvPr id="218" name="Google Shape;218;p37"/>
              <p:cNvSpPr/>
              <p:nvPr/>
            </p:nvSpPr>
            <p:spPr>
              <a:xfrm>
                <a:off x="4336250" y="3943850"/>
                <a:ext cx="273275" cy="281925"/>
              </a:xfrm>
              <a:custGeom>
                <a:rect b="b" l="l" r="r" t="t"/>
                <a:pathLst>
                  <a:path extrusionOk="0" h="11277" w="10931">
                    <a:moveTo>
                      <a:pt x="6113" y="0"/>
                    </a:moveTo>
                    <a:cubicBezTo>
                      <a:pt x="4580" y="0"/>
                      <a:pt x="2666" y="934"/>
                      <a:pt x="1822" y="1462"/>
                    </a:cubicBezTo>
                    <a:cubicBezTo>
                      <a:pt x="0" y="2593"/>
                      <a:pt x="774" y="8117"/>
                      <a:pt x="846" y="9999"/>
                    </a:cubicBezTo>
                    <a:cubicBezTo>
                      <a:pt x="876" y="10807"/>
                      <a:pt x="2015" y="11277"/>
                      <a:pt x="3411" y="11277"/>
                    </a:cubicBezTo>
                    <a:cubicBezTo>
                      <a:pt x="5265" y="11277"/>
                      <a:pt x="7572" y="10449"/>
                      <a:pt x="8347" y="8486"/>
                    </a:cubicBezTo>
                    <a:cubicBezTo>
                      <a:pt x="8358" y="8236"/>
                      <a:pt x="8370" y="8117"/>
                      <a:pt x="8930" y="7724"/>
                    </a:cubicBezTo>
                    <a:cubicBezTo>
                      <a:pt x="9478" y="7332"/>
                      <a:pt x="10894" y="7320"/>
                      <a:pt x="10918" y="7010"/>
                    </a:cubicBezTo>
                    <a:cubicBezTo>
                      <a:pt x="10930" y="6689"/>
                      <a:pt x="10704" y="6486"/>
                      <a:pt x="9597" y="6153"/>
                    </a:cubicBezTo>
                    <a:cubicBezTo>
                      <a:pt x="8489" y="5808"/>
                      <a:pt x="8489" y="4867"/>
                      <a:pt x="8489" y="4867"/>
                    </a:cubicBezTo>
                    <a:cubicBezTo>
                      <a:pt x="8525" y="2033"/>
                      <a:pt x="8644" y="2545"/>
                      <a:pt x="8108" y="1200"/>
                    </a:cubicBezTo>
                    <a:cubicBezTo>
                      <a:pt x="7759" y="313"/>
                      <a:pt x="7000" y="0"/>
                      <a:pt x="6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7"/>
              <p:cNvSpPr/>
              <p:nvPr/>
            </p:nvSpPr>
            <p:spPr>
              <a:xfrm>
                <a:off x="4371075" y="4003375"/>
                <a:ext cx="54700" cy="119150"/>
              </a:xfrm>
              <a:custGeom>
                <a:rect b="b" l="l" r="r" t="t"/>
                <a:pathLst>
                  <a:path extrusionOk="0" h="4766" w="2188">
                    <a:moveTo>
                      <a:pt x="1515" y="294"/>
                    </a:moveTo>
                    <a:cubicBezTo>
                      <a:pt x="1982" y="294"/>
                      <a:pt x="1679" y="2522"/>
                      <a:pt x="1679" y="2522"/>
                    </a:cubicBezTo>
                    <a:cubicBezTo>
                      <a:pt x="1631" y="2867"/>
                      <a:pt x="1500" y="4427"/>
                      <a:pt x="1155" y="4498"/>
                    </a:cubicBezTo>
                    <a:cubicBezTo>
                      <a:pt x="1150" y="4499"/>
                      <a:pt x="1145" y="4499"/>
                      <a:pt x="1140" y="4499"/>
                    </a:cubicBezTo>
                    <a:cubicBezTo>
                      <a:pt x="639" y="4499"/>
                      <a:pt x="1017" y="354"/>
                      <a:pt x="1500" y="295"/>
                    </a:cubicBezTo>
                    <a:cubicBezTo>
                      <a:pt x="1506" y="295"/>
                      <a:pt x="1511" y="294"/>
                      <a:pt x="1515" y="294"/>
                    </a:cubicBezTo>
                    <a:close/>
                    <a:moveTo>
                      <a:pt x="1499" y="1"/>
                    </a:moveTo>
                    <a:cubicBezTo>
                      <a:pt x="1333" y="1"/>
                      <a:pt x="1058" y="138"/>
                      <a:pt x="738" y="843"/>
                    </a:cubicBezTo>
                    <a:cubicBezTo>
                      <a:pt x="215" y="1998"/>
                      <a:pt x="0" y="4641"/>
                      <a:pt x="1096" y="4760"/>
                    </a:cubicBezTo>
                    <a:cubicBezTo>
                      <a:pt x="1126" y="4764"/>
                      <a:pt x="1156" y="4765"/>
                      <a:pt x="1185" y="4765"/>
                    </a:cubicBezTo>
                    <a:cubicBezTo>
                      <a:pt x="2188" y="4765"/>
                      <a:pt x="2132" y="2603"/>
                      <a:pt x="2143" y="1724"/>
                    </a:cubicBezTo>
                    <a:cubicBezTo>
                      <a:pt x="2155" y="807"/>
                      <a:pt x="1893" y="93"/>
                      <a:pt x="1667" y="57"/>
                    </a:cubicBezTo>
                    <a:cubicBezTo>
                      <a:pt x="1667" y="57"/>
                      <a:pt x="1606" y="1"/>
                      <a:pt x="14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7"/>
              <p:cNvSpPr/>
              <p:nvPr/>
            </p:nvSpPr>
            <p:spPr>
              <a:xfrm>
                <a:off x="4425850" y="4002750"/>
                <a:ext cx="36025" cy="121425"/>
              </a:xfrm>
              <a:custGeom>
                <a:rect b="b" l="l" r="r" t="t"/>
                <a:pathLst>
                  <a:path extrusionOk="0" h="4857" w="1441">
                    <a:moveTo>
                      <a:pt x="705" y="1"/>
                    </a:moveTo>
                    <a:cubicBezTo>
                      <a:pt x="587" y="1"/>
                      <a:pt x="466" y="45"/>
                      <a:pt x="452" y="142"/>
                    </a:cubicBezTo>
                    <a:cubicBezTo>
                      <a:pt x="452" y="142"/>
                      <a:pt x="0" y="4749"/>
                      <a:pt x="191" y="4809"/>
                    </a:cubicBezTo>
                    <a:cubicBezTo>
                      <a:pt x="238" y="4833"/>
                      <a:pt x="286" y="4845"/>
                      <a:pt x="333" y="4856"/>
                    </a:cubicBezTo>
                    <a:lnTo>
                      <a:pt x="393" y="4856"/>
                    </a:lnTo>
                    <a:cubicBezTo>
                      <a:pt x="583" y="4845"/>
                      <a:pt x="786" y="4833"/>
                      <a:pt x="976" y="4797"/>
                    </a:cubicBezTo>
                    <a:cubicBezTo>
                      <a:pt x="1274" y="4737"/>
                      <a:pt x="1441" y="4642"/>
                      <a:pt x="1357" y="4487"/>
                    </a:cubicBezTo>
                    <a:cubicBezTo>
                      <a:pt x="1337" y="4441"/>
                      <a:pt x="1254" y="4424"/>
                      <a:pt x="1145" y="4424"/>
                    </a:cubicBezTo>
                    <a:cubicBezTo>
                      <a:pt x="1002" y="4424"/>
                      <a:pt x="815" y="4454"/>
                      <a:pt x="667" y="4487"/>
                    </a:cubicBezTo>
                    <a:lnTo>
                      <a:pt x="667" y="4464"/>
                    </a:lnTo>
                    <a:cubicBezTo>
                      <a:pt x="703" y="3975"/>
                      <a:pt x="1012" y="177"/>
                      <a:pt x="917" y="70"/>
                    </a:cubicBezTo>
                    <a:cubicBezTo>
                      <a:pt x="877" y="25"/>
                      <a:pt x="791" y="1"/>
                      <a:pt x="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7"/>
              <p:cNvSpPr/>
              <p:nvPr/>
            </p:nvSpPr>
            <p:spPr>
              <a:xfrm>
                <a:off x="4469300" y="4001075"/>
                <a:ext cx="56275" cy="117275"/>
              </a:xfrm>
              <a:custGeom>
                <a:rect b="b" l="l" r="r" t="t"/>
                <a:pathLst>
                  <a:path extrusionOk="0" h="4691" w="2251">
                    <a:moveTo>
                      <a:pt x="655" y="875"/>
                    </a:moveTo>
                    <a:cubicBezTo>
                      <a:pt x="739" y="1244"/>
                      <a:pt x="881" y="1887"/>
                      <a:pt x="1024" y="2518"/>
                    </a:cubicBezTo>
                    <a:lnTo>
                      <a:pt x="500" y="2626"/>
                    </a:lnTo>
                    <a:cubicBezTo>
                      <a:pt x="560" y="1995"/>
                      <a:pt x="619" y="1340"/>
                      <a:pt x="655" y="875"/>
                    </a:cubicBezTo>
                    <a:close/>
                    <a:moveTo>
                      <a:pt x="1070" y="0"/>
                    </a:moveTo>
                    <a:cubicBezTo>
                      <a:pt x="942" y="0"/>
                      <a:pt x="760" y="35"/>
                      <a:pt x="631" y="66"/>
                    </a:cubicBezTo>
                    <a:cubicBezTo>
                      <a:pt x="572" y="66"/>
                      <a:pt x="512" y="78"/>
                      <a:pt x="465" y="101"/>
                    </a:cubicBezTo>
                    <a:cubicBezTo>
                      <a:pt x="238" y="185"/>
                      <a:pt x="0" y="4542"/>
                      <a:pt x="0" y="4542"/>
                    </a:cubicBezTo>
                    <a:cubicBezTo>
                      <a:pt x="0" y="4638"/>
                      <a:pt x="48" y="4691"/>
                      <a:pt x="115" y="4691"/>
                    </a:cubicBezTo>
                    <a:cubicBezTo>
                      <a:pt x="149" y="4691"/>
                      <a:pt x="187" y="4677"/>
                      <a:pt x="227" y="4650"/>
                    </a:cubicBezTo>
                    <a:cubicBezTo>
                      <a:pt x="286" y="4602"/>
                      <a:pt x="369" y="3840"/>
                      <a:pt x="465" y="2947"/>
                    </a:cubicBezTo>
                    <a:lnTo>
                      <a:pt x="1084" y="2816"/>
                    </a:lnTo>
                    <a:cubicBezTo>
                      <a:pt x="1274" y="3649"/>
                      <a:pt x="1453" y="4388"/>
                      <a:pt x="1489" y="4435"/>
                    </a:cubicBezTo>
                    <a:cubicBezTo>
                      <a:pt x="1511" y="4461"/>
                      <a:pt x="1560" y="4472"/>
                      <a:pt x="1621" y="4472"/>
                    </a:cubicBezTo>
                    <a:cubicBezTo>
                      <a:pt x="1814" y="4472"/>
                      <a:pt x="2137" y="4365"/>
                      <a:pt x="2191" y="4292"/>
                    </a:cubicBezTo>
                    <a:cubicBezTo>
                      <a:pt x="2251" y="4185"/>
                      <a:pt x="1286" y="161"/>
                      <a:pt x="1215" y="42"/>
                    </a:cubicBezTo>
                    <a:cubicBezTo>
                      <a:pt x="1197" y="12"/>
                      <a:pt x="1143"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2" name="Google Shape;222;p37"/>
          <p:cNvGrpSpPr/>
          <p:nvPr/>
        </p:nvGrpSpPr>
        <p:grpSpPr>
          <a:xfrm>
            <a:off x="84820" y="3102626"/>
            <a:ext cx="1925636" cy="2161104"/>
            <a:chOff x="-100641" y="4785476"/>
            <a:chExt cx="1925636" cy="2161104"/>
          </a:xfrm>
        </p:grpSpPr>
        <p:grpSp>
          <p:nvGrpSpPr>
            <p:cNvPr id="223" name="Google Shape;223;p37"/>
            <p:cNvGrpSpPr/>
            <p:nvPr/>
          </p:nvGrpSpPr>
          <p:grpSpPr>
            <a:xfrm>
              <a:off x="-91576" y="4785476"/>
              <a:ext cx="1907504" cy="2161094"/>
              <a:chOff x="1952025" y="3136400"/>
              <a:chExt cx="752200" cy="852200"/>
            </a:xfrm>
          </p:grpSpPr>
          <p:sp>
            <p:nvSpPr>
              <p:cNvPr id="224" name="Google Shape;224;p37"/>
              <p:cNvSpPr/>
              <p:nvPr/>
            </p:nvSpPr>
            <p:spPr>
              <a:xfrm>
                <a:off x="2059475" y="3136400"/>
                <a:ext cx="644750" cy="852200"/>
              </a:xfrm>
              <a:custGeom>
                <a:rect b="b" l="l" r="r" t="t"/>
                <a:pathLst>
                  <a:path extrusionOk="0" h="34088" w="25790">
                    <a:moveTo>
                      <a:pt x="17348" y="21603"/>
                    </a:moveTo>
                    <a:lnTo>
                      <a:pt x="17550" y="21770"/>
                    </a:lnTo>
                    <a:cubicBezTo>
                      <a:pt x="17574" y="21746"/>
                      <a:pt x="17598" y="21711"/>
                      <a:pt x="17622" y="21687"/>
                    </a:cubicBezTo>
                    <a:cubicBezTo>
                      <a:pt x="18384" y="22568"/>
                      <a:pt x="20872" y="25556"/>
                      <a:pt x="20658" y="26437"/>
                    </a:cubicBezTo>
                    <a:lnTo>
                      <a:pt x="20658" y="26426"/>
                    </a:lnTo>
                    <a:cubicBezTo>
                      <a:pt x="20372" y="27628"/>
                      <a:pt x="19217" y="28723"/>
                      <a:pt x="17919" y="29616"/>
                    </a:cubicBezTo>
                    <a:cubicBezTo>
                      <a:pt x="17383" y="27021"/>
                      <a:pt x="16812" y="23913"/>
                      <a:pt x="16943" y="23008"/>
                    </a:cubicBezTo>
                    <a:cubicBezTo>
                      <a:pt x="17038" y="22520"/>
                      <a:pt x="17169" y="22056"/>
                      <a:pt x="17348" y="21603"/>
                    </a:cubicBezTo>
                    <a:close/>
                    <a:moveTo>
                      <a:pt x="4918" y="23782"/>
                    </a:moveTo>
                    <a:cubicBezTo>
                      <a:pt x="5013" y="24437"/>
                      <a:pt x="5180" y="25092"/>
                      <a:pt x="5394" y="25723"/>
                    </a:cubicBezTo>
                    <a:cubicBezTo>
                      <a:pt x="5834" y="27068"/>
                      <a:pt x="5703" y="29783"/>
                      <a:pt x="5525" y="31748"/>
                    </a:cubicBezTo>
                    <a:lnTo>
                      <a:pt x="3548" y="28152"/>
                    </a:lnTo>
                    <a:cubicBezTo>
                      <a:pt x="3858" y="26056"/>
                      <a:pt x="4382" y="24687"/>
                      <a:pt x="4918" y="23782"/>
                    </a:cubicBezTo>
                    <a:close/>
                    <a:moveTo>
                      <a:pt x="14645" y="1"/>
                    </a:moveTo>
                    <a:cubicBezTo>
                      <a:pt x="13702" y="1"/>
                      <a:pt x="12674" y="356"/>
                      <a:pt x="11907" y="1232"/>
                    </a:cubicBezTo>
                    <a:cubicBezTo>
                      <a:pt x="11907" y="1232"/>
                      <a:pt x="10991" y="498"/>
                      <a:pt x="9831" y="498"/>
                    </a:cubicBezTo>
                    <a:cubicBezTo>
                      <a:pt x="9339" y="498"/>
                      <a:pt x="8803" y="630"/>
                      <a:pt x="8275" y="1006"/>
                    </a:cubicBezTo>
                    <a:cubicBezTo>
                      <a:pt x="6489" y="2268"/>
                      <a:pt x="7608" y="3268"/>
                      <a:pt x="7132" y="3601"/>
                    </a:cubicBezTo>
                    <a:cubicBezTo>
                      <a:pt x="6656" y="3923"/>
                      <a:pt x="5084" y="3768"/>
                      <a:pt x="5263" y="6459"/>
                    </a:cubicBezTo>
                    <a:cubicBezTo>
                      <a:pt x="5430" y="9066"/>
                      <a:pt x="7180" y="7780"/>
                      <a:pt x="7442" y="8661"/>
                    </a:cubicBezTo>
                    <a:cubicBezTo>
                      <a:pt x="7704" y="9542"/>
                      <a:pt x="6013" y="11114"/>
                      <a:pt x="8918" y="12007"/>
                    </a:cubicBezTo>
                    <a:cubicBezTo>
                      <a:pt x="9414" y="12160"/>
                      <a:pt x="9839" y="12221"/>
                      <a:pt x="10207" y="12221"/>
                    </a:cubicBezTo>
                    <a:cubicBezTo>
                      <a:pt x="10528" y="12221"/>
                      <a:pt x="10805" y="12174"/>
                      <a:pt x="11049" y="12102"/>
                    </a:cubicBezTo>
                    <a:lnTo>
                      <a:pt x="11049" y="12102"/>
                    </a:lnTo>
                    <a:cubicBezTo>
                      <a:pt x="11002" y="12507"/>
                      <a:pt x="10954" y="12876"/>
                      <a:pt x="10918" y="13174"/>
                    </a:cubicBezTo>
                    <a:cubicBezTo>
                      <a:pt x="10728" y="14412"/>
                      <a:pt x="10502" y="13948"/>
                      <a:pt x="8859" y="14234"/>
                    </a:cubicBezTo>
                    <a:cubicBezTo>
                      <a:pt x="8651" y="14230"/>
                      <a:pt x="8388" y="14213"/>
                      <a:pt x="8091" y="14213"/>
                    </a:cubicBezTo>
                    <a:cubicBezTo>
                      <a:pt x="7279" y="14213"/>
                      <a:pt x="6216" y="14345"/>
                      <a:pt x="5370" y="15269"/>
                    </a:cubicBezTo>
                    <a:cubicBezTo>
                      <a:pt x="3941" y="16829"/>
                      <a:pt x="2358" y="19425"/>
                      <a:pt x="2358" y="19425"/>
                    </a:cubicBezTo>
                    <a:lnTo>
                      <a:pt x="3227" y="19770"/>
                    </a:lnTo>
                    <a:cubicBezTo>
                      <a:pt x="2370" y="22235"/>
                      <a:pt x="1203" y="25842"/>
                      <a:pt x="524" y="28461"/>
                    </a:cubicBezTo>
                    <a:cubicBezTo>
                      <a:pt x="0" y="30426"/>
                      <a:pt x="4060" y="32283"/>
                      <a:pt x="5061" y="33260"/>
                    </a:cubicBezTo>
                    <a:cubicBezTo>
                      <a:pt x="5144" y="33343"/>
                      <a:pt x="5239" y="33414"/>
                      <a:pt x="5346" y="33474"/>
                    </a:cubicBezTo>
                    <a:cubicBezTo>
                      <a:pt x="5299" y="33819"/>
                      <a:pt x="5263" y="34034"/>
                      <a:pt x="5263" y="34034"/>
                    </a:cubicBezTo>
                    <a:lnTo>
                      <a:pt x="11216" y="33795"/>
                    </a:lnTo>
                    <a:cubicBezTo>
                      <a:pt x="11221" y="33816"/>
                      <a:pt x="11245" y="33826"/>
                      <a:pt x="11282" y="33826"/>
                    </a:cubicBezTo>
                    <a:cubicBezTo>
                      <a:pt x="11329" y="33826"/>
                      <a:pt x="11398" y="33810"/>
                      <a:pt x="11478" y="33784"/>
                    </a:cubicBezTo>
                    <a:lnTo>
                      <a:pt x="11907" y="33772"/>
                    </a:lnTo>
                    <a:lnTo>
                      <a:pt x="11907" y="33772"/>
                    </a:lnTo>
                    <a:cubicBezTo>
                      <a:pt x="11728" y="33891"/>
                      <a:pt x="11621" y="33998"/>
                      <a:pt x="11657" y="34045"/>
                    </a:cubicBezTo>
                    <a:cubicBezTo>
                      <a:pt x="11676" y="34074"/>
                      <a:pt x="11743" y="34087"/>
                      <a:pt x="11845" y="34087"/>
                    </a:cubicBezTo>
                    <a:cubicBezTo>
                      <a:pt x="12175" y="34087"/>
                      <a:pt x="12871" y="33946"/>
                      <a:pt x="13526" y="33700"/>
                    </a:cubicBezTo>
                    <a:lnTo>
                      <a:pt x="18777" y="33498"/>
                    </a:lnTo>
                    <a:cubicBezTo>
                      <a:pt x="18777" y="33498"/>
                      <a:pt x="18657" y="32986"/>
                      <a:pt x="18479" y="32188"/>
                    </a:cubicBezTo>
                    <a:cubicBezTo>
                      <a:pt x="21753" y="31045"/>
                      <a:pt x="25789" y="29069"/>
                      <a:pt x="25337" y="26473"/>
                    </a:cubicBezTo>
                    <a:cubicBezTo>
                      <a:pt x="24944" y="24140"/>
                      <a:pt x="22825" y="21115"/>
                      <a:pt x="20967" y="18841"/>
                    </a:cubicBezTo>
                    <a:lnTo>
                      <a:pt x="21158" y="18686"/>
                    </a:lnTo>
                    <a:cubicBezTo>
                      <a:pt x="19467" y="14376"/>
                      <a:pt x="14943" y="14305"/>
                      <a:pt x="14943" y="14305"/>
                    </a:cubicBezTo>
                    <a:cubicBezTo>
                      <a:pt x="14943" y="14305"/>
                      <a:pt x="14931" y="14353"/>
                      <a:pt x="14907" y="14436"/>
                    </a:cubicBezTo>
                    <a:cubicBezTo>
                      <a:pt x="14347" y="14317"/>
                      <a:pt x="13907" y="14162"/>
                      <a:pt x="13728" y="13805"/>
                    </a:cubicBezTo>
                    <a:cubicBezTo>
                      <a:pt x="13550" y="13460"/>
                      <a:pt x="13502" y="12602"/>
                      <a:pt x="13538" y="11674"/>
                    </a:cubicBezTo>
                    <a:lnTo>
                      <a:pt x="13538" y="11674"/>
                    </a:lnTo>
                    <a:cubicBezTo>
                      <a:pt x="14197" y="11993"/>
                      <a:pt x="15141" y="12238"/>
                      <a:pt x="15850" y="12238"/>
                    </a:cubicBezTo>
                    <a:cubicBezTo>
                      <a:pt x="15986" y="12238"/>
                      <a:pt x="16114" y="12229"/>
                      <a:pt x="16229" y="12209"/>
                    </a:cubicBezTo>
                    <a:cubicBezTo>
                      <a:pt x="18241" y="11876"/>
                      <a:pt x="17324" y="9507"/>
                      <a:pt x="17657" y="9269"/>
                    </a:cubicBezTo>
                    <a:cubicBezTo>
                      <a:pt x="17979" y="9019"/>
                      <a:pt x="19812" y="8650"/>
                      <a:pt x="19777" y="7102"/>
                    </a:cubicBezTo>
                    <a:cubicBezTo>
                      <a:pt x="19741" y="5542"/>
                      <a:pt x="19193" y="4208"/>
                      <a:pt x="18193" y="4054"/>
                    </a:cubicBezTo>
                    <a:cubicBezTo>
                      <a:pt x="17550" y="3958"/>
                      <a:pt x="18026" y="2244"/>
                      <a:pt x="16836" y="851"/>
                    </a:cubicBezTo>
                    <a:cubicBezTo>
                      <a:pt x="16396" y="335"/>
                      <a:pt x="15561" y="1"/>
                      <a:pt x="14645"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st="19050">
                  <a:srgbClr val="000000">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7"/>
              <p:cNvSpPr/>
              <p:nvPr/>
            </p:nvSpPr>
            <p:spPr>
              <a:xfrm>
                <a:off x="1952025" y="3233750"/>
                <a:ext cx="220875" cy="185725"/>
              </a:xfrm>
              <a:custGeom>
                <a:rect b="b" l="l" r="r" t="t"/>
                <a:pathLst>
                  <a:path extrusionOk="0" h="7429" w="8835">
                    <a:moveTo>
                      <a:pt x="5283" y="0"/>
                    </a:moveTo>
                    <a:cubicBezTo>
                      <a:pt x="4525" y="0"/>
                      <a:pt x="3689" y="299"/>
                      <a:pt x="2870" y="1029"/>
                    </a:cubicBezTo>
                    <a:cubicBezTo>
                      <a:pt x="2870" y="1029"/>
                      <a:pt x="0" y="3660"/>
                      <a:pt x="2143" y="6422"/>
                    </a:cubicBezTo>
                    <a:cubicBezTo>
                      <a:pt x="2717" y="7159"/>
                      <a:pt x="3463" y="7428"/>
                      <a:pt x="4248" y="7428"/>
                    </a:cubicBezTo>
                    <a:cubicBezTo>
                      <a:pt x="6395" y="7428"/>
                      <a:pt x="8835" y="5410"/>
                      <a:pt x="8835" y="5410"/>
                    </a:cubicBezTo>
                    <a:lnTo>
                      <a:pt x="7263" y="5387"/>
                    </a:lnTo>
                    <a:cubicBezTo>
                      <a:pt x="8049" y="4589"/>
                      <a:pt x="8382" y="3446"/>
                      <a:pt x="8144" y="2350"/>
                    </a:cubicBezTo>
                    <a:cubicBezTo>
                      <a:pt x="7894" y="1086"/>
                      <a:pt x="6728" y="0"/>
                      <a:pt x="5283"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st="19050">
                  <a:srgbClr val="000000">
                    <a:alpha val="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37"/>
            <p:cNvGrpSpPr/>
            <p:nvPr/>
          </p:nvGrpSpPr>
          <p:grpSpPr>
            <a:xfrm>
              <a:off x="-100641" y="4785476"/>
              <a:ext cx="1925636" cy="2161104"/>
              <a:chOff x="-100641" y="4785476"/>
              <a:chExt cx="1925636" cy="2161104"/>
            </a:xfrm>
          </p:grpSpPr>
          <p:grpSp>
            <p:nvGrpSpPr>
              <p:cNvPr id="227" name="Google Shape;227;p37"/>
              <p:cNvGrpSpPr/>
              <p:nvPr/>
            </p:nvGrpSpPr>
            <p:grpSpPr>
              <a:xfrm>
                <a:off x="-100641" y="4785476"/>
                <a:ext cx="1925636" cy="2156910"/>
                <a:chOff x="1952025" y="3136400"/>
                <a:chExt cx="759350" cy="850550"/>
              </a:xfrm>
            </p:grpSpPr>
            <p:sp>
              <p:nvSpPr>
                <p:cNvPr id="228" name="Google Shape;228;p37"/>
                <p:cNvSpPr/>
                <p:nvPr/>
              </p:nvSpPr>
              <p:spPr>
                <a:xfrm>
                  <a:off x="2186575" y="3136400"/>
                  <a:ext cx="368225" cy="306000"/>
                </a:xfrm>
                <a:custGeom>
                  <a:rect b="b" l="l" r="r" t="t"/>
                  <a:pathLst>
                    <a:path extrusionOk="0" h="12240" w="14729">
                      <a:moveTo>
                        <a:pt x="9561" y="1"/>
                      </a:moveTo>
                      <a:cubicBezTo>
                        <a:pt x="8618" y="1"/>
                        <a:pt x="7590" y="356"/>
                        <a:pt x="6823" y="1232"/>
                      </a:cubicBezTo>
                      <a:cubicBezTo>
                        <a:pt x="6823" y="1232"/>
                        <a:pt x="5907" y="498"/>
                        <a:pt x="4747" y="498"/>
                      </a:cubicBezTo>
                      <a:cubicBezTo>
                        <a:pt x="4255" y="498"/>
                        <a:pt x="3719" y="630"/>
                        <a:pt x="3191" y="1006"/>
                      </a:cubicBezTo>
                      <a:cubicBezTo>
                        <a:pt x="1405" y="2268"/>
                        <a:pt x="2524" y="3268"/>
                        <a:pt x="2048" y="3601"/>
                      </a:cubicBezTo>
                      <a:cubicBezTo>
                        <a:pt x="1572" y="3923"/>
                        <a:pt x="0" y="3768"/>
                        <a:pt x="179" y="6459"/>
                      </a:cubicBezTo>
                      <a:cubicBezTo>
                        <a:pt x="346" y="9066"/>
                        <a:pt x="2096" y="7780"/>
                        <a:pt x="2358" y="8661"/>
                      </a:cubicBezTo>
                      <a:cubicBezTo>
                        <a:pt x="2620" y="9554"/>
                        <a:pt x="929" y="11114"/>
                        <a:pt x="3834" y="12007"/>
                      </a:cubicBezTo>
                      <a:cubicBezTo>
                        <a:pt x="4332" y="12159"/>
                        <a:pt x="4760" y="12220"/>
                        <a:pt x="5131" y="12220"/>
                      </a:cubicBezTo>
                      <a:cubicBezTo>
                        <a:pt x="6665" y="12220"/>
                        <a:pt x="7217" y="11176"/>
                        <a:pt x="7636" y="11176"/>
                      </a:cubicBezTo>
                      <a:cubicBezTo>
                        <a:pt x="7704" y="11176"/>
                        <a:pt x="7769" y="11204"/>
                        <a:pt x="7835" y="11269"/>
                      </a:cubicBezTo>
                      <a:cubicBezTo>
                        <a:pt x="8314" y="11759"/>
                        <a:pt x="9762" y="12240"/>
                        <a:pt x="10754" y="12240"/>
                      </a:cubicBezTo>
                      <a:cubicBezTo>
                        <a:pt x="10895" y="12240"/>
                        <a:pt x="11026" y="12230"/>
                        <a:pt x="11145" y="12209"/>
                      </a:cubicBezTo>
                      <a:cubicBezTo>
                        <a:pt x="13157" y="11876"/>
                        <a:pt x="12240" y="9507"/>
                        <a:pt x="12573" y="9269"/>
                      </a:cubicBezTo>
                      <a:cubicBezTo>
                        <a:pt x="12895" y="9031"/>
                        <a:pt x="14728" y="8661"/>
                        <a:pt x="14693" y="7102"/>
                      </a:cubicBezTo>
                      <a:cubicBezTo>
                        <a:pt x="14657" y="5542"/>
                        <a:pt x="14109" y="4208"/>
                        <a:pt x="13109" y="4054"/>
                      </a:cubicBezTo>
                      <a:cubicBezTo>
                        <a:pt x="12466" y="3958"/>
                        <a:pt x="12942" y="2244"/>
                        <a:pt x="11752" y="851"/>
                      </a:cubicBezTo>
                      <a:cubicBezTo>
                        <a:pt x="11312" y="335"/>
                        <a:pt x="10477" y="1"/>
                        <a:pt x="95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p:nvPr/>
              </p:nvSpPr>
              <p:spPr>
                <a:xfrm>
                  <a:off x="2059475" y="3561150"/>
                  <a:ext cx="182175" cy="413400"/>
                </a:xfrm>
                <a:custGeom>
                  <a:rect b="b" l="l" r="r" t="t"/>
                  <a:pathLst>
                    <a:path extrusionOk="0" h="16536" w="7287">
                      <a:moveTo>
                        <a:pt x="4367" y="0"/>
                      </a:moveTo>
                      <a:cubicBezTo>
                        <a:pt x="4345" y="0"/>
                        <a:pt x="4326" y="10"/>
                        <a:pt x="4310" y="30"/>
                      </a:cubicBezTo>
                      <a:cubicBezTo>
                        <a:pt x="3941" y="506"/>
                        <a:pt x="1620" y="7257"/>
                        <a:pt x="524" y="11471"/>
                      </a:cubicBezTo>
                      <a:cubicBezTo>
                        <a:pt x="0" y="13436"/>
                        <a:pt x="4060" y="15293"/>
                        <a:pt x="5061" y="16270"/>
                      </a:cubicBezTo>
                      <a:cubicBezTo>
                        <a:pt x="5252" y="16459"/>
                        <a:pt x="5396" y="16536"/>
                        <a:pt x="5503" y="16536"/>
                      </a:cubicBezTo>
                      <a:cubicBezTo>
                        <a:pt x="5953" y="16536"/>
                        <a:pt x="5751" y="15174"/>
                        <a:pt x="5751" y="15174"/>
                      </a:cubicBezTo>
                      <a:lnTo>
                        <a:pt x="3548" y="11162"/>
                      </a:lnTo>
                      <a:cubicBezTo>
                        <a:pt x="4433" y="5317"/>
                        <a:pt x="6842" y="5076"/>
                        <a:pt x="7233" y="5076"/>
                      </a:cubicBezTo>
                      <a:cubicBezTo>
                        <a:pt x="7268" y="5076"/>
                        <a:pt x="7287" y="5078"/>
                        <a:pt x="7287" y="5078"/>
                      </a:cubicBezTo>
                      <a:cubicBezTo>
                        <a:pt x="7287" y="5078"/>
                        <a:pt x="4891" y="0"/>
                        <a:pt x="4367" y="0"/>
                      </a:cubicBezTo>
                      <a:close/>
                    </a:path>
                  </a:pathLst>
                </a:custGeom>
                <a:solidFill>
                  <a:srgbClr val="AA4E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p:nvPr/>
              </p:nvSpPr>
              <p:spPr>
                <a:xfrm>
                  <a:off x="2194600" y="3323650"/>
                  <a:ext cx="341750" cy="663000"/>
                </a:xfrm>
                <a:custGeom>
                  <a:rect b="b" l="l" r="r" t="t"/>
                  <a:pathLst>
                    <a:path extrusionOk="0" h="26520" w="13670">
                      <a:moveTo>
                        <a:pt x="8154" y="1"/>
                      </a:moveTo>
                      <a:cubicBezTo>
                        <a:pt x="7466" y="1"/>
                        <a:pt x="6085" y="540"/>
                        <a:pt x="6085" y="540"/>
                      </a:cubicBezTo>
                      <a:cubicBezTo>
                        <a:pt x="6085" y="540"/>
                        <a:pt x="5740" y="4148"/>
                        <a:pt x="5513" y="5696"/>
                      </a:cubicBezTo>
                      <a:cubicBezTo>
                        <a:pt x="5287" y="7244"/>
                        <a:pt x="4990" y="6113"/>
                        <a:pt x="1894" y="7172"/>
                      </a:cubicBezTo>
                      <a:cubicBezTo>
                        <a:pt x="1" y="7815"/>
                        <a:pt x="1227" y="15352"/>
                        <a:pt x="1394" y="20805"/>
                      </a:cubicBezTo>
                      <a:cubicBezTo>
                        <a:pt x="1453" y="22769"/>
                        <a:pt x="1096" y="24710"/>
                        <a:pt x="334" y="26520"/>
                      </a:cubicBezTo>
                      <a:lnTo>
                        <a:pt x="10395" y="26127"/>
                      </a:lnTo>
                      <a:cubicBezTo>
                        <a:pt x="10395" y="26127"/>
                        <a:pt x="9085" y="20138"/>
                        <a:pt x="10312" y="15566"/>
                      </a:cubicBezTo>
                      <a:cubicBezTo>
                        <a:pt x="11276" y="11947"/>
                        <a:pt x="13669" y="9720"/>
                        <a:pt x="13181" y="8768"/>
                      </a:cubicBezTo>
                      <a:cubicBezTo>
                        <a:pt x="12074" y="6613"/>
                        <a:pt x="8883" y="7434"/>
                        <a:pt x="8323" y="6327"/>
                      </a:cubicBezTo>
                      <a:cubicBezTo>
                        <a:pt x="7764" y="5220"/>
                        <a:pt x="8526" y="159"/>
                        <a:pt x="8526" y="159"/>
                      </a:cubicBezTo>
                      <a:cubicBezTo>
                        <a:pt x="8491" y="45"/>
                        <a:pt x="8351" y="1"/>
                        <a:pt x="8154" y="1"/>
                      </a:cubicBezTo>
                      <a:close/>
                    </a:path>
                  </a:pathLst>
                </a:custGeom>
                <a:solidFill>
                  <a:srgbClr val="AA4E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7"/>
                <p:cNvSpPr/>
                <p:nvPr/>
              </p:nvSpPr>
              <p:spPr>
                <a:xfrm>
                  <a:off x="2335400" y="3323150"/>
                  <a:ext cx="73550" cy="111525"/>
                </a:xfrm>
                <a:custGeom>
                  <a:rect b="b" l="l" r="r" t="t"/>
                  <a:pathLst>
                    <a:path extrusionOk="0" h="4461" w="2942">
                      <a:moveTo>
                        <a:pt x="2941" y="1"/>
                      </a:moveTo>
                      <a:cubicBezTo>
                        <a:pt x="2132" y="1608"/>
                        <a:pt x="274" y="1906"/>
                        <a:pt x="274" y="1906"/>
                      </a:cubicBezTo>
                      <a:cubicBezTo>
                        <a:pt x="227" y="2394"/>
                        <a:pt x="191" y="3120"/>
                        <a:pt x="191" y="3120"/>
                      </a:cubicBezTo>
                      <a:cubicBezTo>
                        <a:pt x="191" y="3120"/>
                        <a:pt x="0" y="4120"/>
                        <a:pt x="536" y="4430"/>
                      </a:cubicBezTo>
                      <a:cubicBezTo>
                        <a:pt x="572" y="4451"/>
                        <a:pt x="611" y="4460"/>
                        <a:pt x="654" y="4460"/>
                      </a:cubicBezTo>
                      <a:cubicBezTo>
                        <a:pt x="1277" y="4460"/>
                        <a:pt x="2632" y="2418"/>
                        <a:pt x="2632" y="2418"/>
                      </a:cubicBezTo>
                      <a:cubicBezTo>
                        <a:pt x="2632" y="2120"/>
                        <a:pt x="2941" y="1"/>
                        <a:pt x="2941" y="1"/>
                      </a:cubicBezTo>
                      <a:close/>
                    </a:path>
                  </a:pathLst>
                </a:custGeom>
                <a:solidFill>
                  <a:srgbClr val="8A3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7"/>
                <p:cNvSpPr/>
                <p:nvPr/>
              </p:nvSpPr>
              <p:spPr>
                <a:xfrm>
                  <a:off x="2118700" y="3490750"/>
                  <a:ext cx="422700" cy="496200"/>
                </a:xfrm>
                <a:custGeom>
                  <a:rect b="b" l="l" r="r" t="t"/>
                  <a:pathLst>
                    <a:path extrusionOk="0" h="19848" w="16908">
                      <a:moveTo>
                        <a:pt x="6930" y="0"/>
                      </a:moveTo>
                      <a:cubicBezTo>
                        <a:pt x="6921" y="0"/>
                        <a:pt x="6909" y="4"/>
                        <a:pt x="6894" y="12"/>
                      </a:cubicBezTo>
                      <a:cubicBezTo>
                        <a:pt x="6822" y="51"/>
                        <a:pt x="6701" y="62"/>
                        <a:pt x="6542" y="62"/>
                      </a:cubicBezTo>
                      <a:cubicBezTo>
                        <a:pt x="6327" y="62"/>
                        <a:pt x="6043" y="42"/>
                        <a:pt x="5720" y="42"/>
                      </a:cubicBezTo>
                      <a:cubicBezTo>
                        <a:pt x="4908" y="42"/>
                        <a:pt x="3846" y="173"/>
                        <a:pt x="3001" y="1095"/>
                      </a:cubicBezTo>
                      <a:cubicBezTo>
                        <a:pt x="1572" y="2655"/>
                        <a:pt x="1" y="5251"/>
                        <a:pt x="1" y="5251"/>
                      </a:cubicBezTo>
                      <a:lnTo>
                        <a:pt x="2762" y="6334"/>
                      </a:lnTo>
                      <a:lnTo>
                        <a:pt x="2762" y="6334"/>
                      </a:lnTo>
                      <a:cubicBezTo>
                        <a:pt x="2730" y="6352"/>
                        <a:pt x="1956" y="8376"/>
                        <a:pt x="3025" y="11549"/>
                      </a:cubicBezTo>
                      <a:cubicBezTo>
                        <a:pt x="3763" y="13764"/>
                        <a:pt x="2906" y="19848"/>
                        <a:pt x="2906" y="19848"/>
                      </a:cubicBezTo>
                      <a:lnTo>
                        <a:pt x="16408" y="19324"/>
                      </a:lnTo>
                      <a:cubicBezTo>
                        <a:pt x="16408" y="19324"/>
                        <a:pt x="14336" y="10477"/>
                        <a:pt x="14574" y="8834"/>
                      </a:cubicBezTo>
                      <a:cubicBezTo>
                        <a:pt x="14812" y="7203"/>
                        <a:pt x="16908" y="3596"/>
                        <a:pt x="16217" y="2095"/>
                      </a:cubicBezTo>
                      <a:cubicBezTo>
                        <a:pt x="16217" y="2084"/>
                        <a:pt x="13538" y="202"/>
                        <a:pt x="12586" y="143"/>
                      </a:cubicBezTo>
                      <a:cubicBezTo>
                        <a:pt x="12586" y="143"/>
                        <a:pt x="11368" y="4367"/>
                        <a:pt x="9016" y="4367"/>
                      </a:cubicBezTo>
                      <a:cubicBezTo>
                        <a:pt x="8716" y="4367"/>
                        <a:pt x="8398" y="4298"/>
                        <a:pt x="8061" y="4143"/>
                      </a:cubicBezTo>
                      <a:cubicBezTo>
                        <a:pt x="5464" y="2948"/>
                        <a:pt x="7182" y="0"/>
                        <a:pt x="69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7"/>
                <p:cNvSpPr/>
                <p:nvPr/>
              </p:nvSpPr>
              <p:spPr>
                <a:xfrm>
                  <a:off x="2403275" y="3908350"/>
                  <a:ext cx="92275" cy="64900"/>
                </a:xfrm>
                <a:custGeom>
                  <a:rect b="b" l="l" r="r" t="t"/>
                  <a:pathLst>
                    <a:path extrusionOk="0" h="2596" w="3691">
                      <a:moveTo>
                        <a:pt x="2572" y="0"/>
                      </a:moveTo>
                      <a:cubicBezTo>
                        <a:pt x="2572" y="0"/>
                        <a:pt x="857" y="751"/>
                        <a:pt x="0" y="977"/>
                      </a:cubicBezTo>
                      <a:lnTo>
                        <a:pt x="250" y="2596"/>
                      </a:lnTo>
                      <a:cubicBezTo>
                        <a:pt x="250" y="2596"/>
                        <a:pt x="2869" y="1965"/>
                        <a:pt x="3691" y="1655"/>
                      </a:cubicBezTo>
                      <a:cubicBezTo>
                        <a:pt x="3691" y="1655"/>
                        <a:pt x="2739" y="322"/>
                        <a:pt x="2572" y="0"/>
                      </a:cubicBezTo>
                      <a:close/>
                    </a:path>
                  </a:pathLst>
                </a:custGeom>
                <a:solidFill>
                  <a:srgbClr val="D59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7"/>
                <p:cNvSpPr/>
                <p:nvPr/>
              </p:nvSpPr>
              <p:spPr>
                <a:xfrm>
                  <a:off x="2396425" y="3524075"/>
                  <a:ext cx="314950" cy="445925"/>
                </a:xfrm>
                <a:custGeom>
                  <a:rect b="b" l="l" r="r" t="t"/>
                  <a:pathLst>
                    <a:path extrusionOk="0" h="17837" w="12598">
                      <a:moveTo>
                        <a:pt x="4525" y="0"/>
                      </a:moveTo>
                      <a:lnTo>
                        <a:pt x="3929" y="5930"/>
                      </a:lnTo>
                      <a:cubicBezTo>
                        <a:pt x="3929" y="5930"/>
                        <a:pt x="7430" y="9895"/>
                        <a:pt x="7180" y="10919"/>
                      </a:cubicBezTo>
                      <a:cubicBezTo>
                        <a:pt x="6442" y="14014"/>
                        <a:pt x="0" y="16407"/>
                        <a:pt x="0" y="16407"/>
                      </a:cubicBezTo>
                      <a:lnTo>
                        <a:pt x="1048" y="17836"/>
                      </a:lnTo>
                      <a:cubicBezTo>
                        <a:pt x="1048" y="17836"/>
                        <a:pt x="12597" y="15276"/>
                        <a:pt x="11859" y="10966"/>
                      </a:cubicBezTo>
                      <a:cubicBezTo>
                        <a:pt x="11121" y="6656"/>
                        <a:pt x="4525" y="0"/>
                        <a:pt x="4525" y="0"/>
                      </a:cubicBezTo>
                      <a:close/>
                    </a:path>
                  </a:pathLst>
                </a:custGeom>
                <a:solidFill>
                  <a:srgbClr val="AA4E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p:nvPr/>
              </p:nvSpPr>
              <p:spPr>
                <a:xfrm>
                  <a:off x="2433025" y="3494300"/>
                  <a:ext cx="155400" cy="186375"/>
                </a:xfrm>
                <a:custGeom>
                  <a:rect b="b" l="l" r="r" t="t"/>
                  <a:pathLst>
                    <a:path extrusionOk="0" h="7455" w="6216">
                      <a:moveTo>
                        <a:pt x="1" y="1"/>
                      </a:moveTo>
                      <a:lnTo>
                        <a:pt x="167" y="5359"/>
                      </a:lnTo>
                      <a:lnTo>
                        <a:pt x="2608" y="7454"/>
                      </a:lnTo>
                      <a:cubicBezTo>
                        <a:pt x="3418" y="6478"/>
                        <a:pt x="6216" y="4382"/>
                        <a:pt x="6216" y="4382"/>
                      </a:cubicBezTo>
                      <a:cubicBezTo>
                        <a:pt x="4525" y="61"/>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p:nvPr/>
              </p:nvSpPr>
              <p:spPr>
                <a:xfrm>
                  <a:off x="2484225" y="3533900"/>
                  <a:ext cx="52425" cy="137250"/>
                </a:xfrm>
                <a:custGeom>
                  <a:rect b="b" l="l" r="r" t="t"/>
                  <a:pathLst>
                    <a:path extrusionOk="0" h="5490" w="2097">
                      <a:moveTo>
                        <a:pt x="108" y="0"/>
                      </a:moveTo>
                      <a:lnTo>
                        <a:pt x="1" y="24"/>
                      </a:lnTo>
                      <a:cubicBezTo>
                        <a:pt x="12" y="48"/>
                        <a:pt x="536" y="2072"/>
                        <a:pt x="72" y="5108"/>
                      </a:cubicBezTo>
                      <a:cubicBezTo>
                        <a:pt x="60" y="5180"/>
                        <a:pt x="24" y="5418"/>
                        <a:pt x="167" y="5477"/>
                      </a:cubicBezTo>
                      <a:cubicBezTo>
                        <a:pt x="191" y="5489"/>
                        <a:pt x="215" y="5489"/>
                        <a:pt x="239" y="5489"/>
                      </a:cubicBezTo>
                      <a:cubicBezTo>
                        <a:pt x="441" y="5489"/>
                        <a:pt x="882" y="5192"/>
                        <a:pt x="2096" y="3763"/>
                      </a:cubicBezTo>
                      <a:lnTo>
                        <a:pt x="2013" y="3691"/>
                      </a:lnTo>
                      <a:cubicBezTo>
                        <a:pt x="747" y="5162"/>
                        <a:pt x="356" y="5376"/>
                        <a:pt x="242" y="5376"/>
                      </a:cubicBezTo>
                      <a:cubicBezTo>
                        <a:pt x="230" y="5376"/>
                        <a:pt x="221" y="5373"/>
                        <a:pt x="215" y="5370"/>
                      </a:cubicBezTo>
                      <a:cubicBezTo>
                        <a:pt x="203" y="5370"/>
                        <a:pt x="155" y="5322"/>
                        <a:pt x="179" y="5120"/>
                      </a:cubicBezTo>
                      <a:cubicBezTo>
                        <a:pt x="655" y="2060"/>
                        <a:pt x="108" y="12"/>
                        <a:pt x="1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a:off x="2187750" y="3527050"/>
                  <a:ext cx="43500" cy="118200"/>
                </a:xfrm>
                <a:custGeom>
                  <a:rect b="b" l="l" r="r" t="t"/>
                  <a:pathLst>
                    <a:path extrusionOk="0" h="4728" w="1740">
                      <a:moveTo>
                        <a:pt x="1394" y="1"/>
                      </a:moveTo>
                      <a:lnTo>
                        <a:pt x="1287" y="36"/>
                      </a:lnTo>
                      <a:cubicBezTo>
                        <a:pt x="1620" y="1227"/>
                        <a:pt x="25" y="4644"/>
                        <a:pt x="1" y="4680"/>
                      </a:cubicBezTo>
                      <a:lnTo>
                        <a:pt x="108" y="4727"/>
                      </a:lnTo>
                      <a:cubicBezTo>
                        <a:pt x="180" y="4584"/>
                        <a:pt x="1739" y="1239"/>
                        <a:pt x="1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a:off x="2189850" y="3733025"/>
                  <a:ext cx="253025" cy="30925"/>
                </a:xfrm>
                <a:custGeom>
                  <a:rect b="b" l="l" r="r" t="t"/>
                  <a:pathLst>
                    <a:path extrusionOk="0" h="1237" w="10121">
                      <a:moveTo>
                        <a:pt x="107" y="1"/>
                      </a:moveTo>
                      <a:lnTo>
                        <a:pt x="0" y="48"/>
                      </a:lnTo>
                      <a:cubicBezTo>
                        <a:pt x="167" y="394"/>
                        <a:pt x="429" y="679"/>
                        <a:pt x="774" y="858"/>
                      </a:cubicBezTo>
                      <a:cubicBezTo>
                        <a:pt x="1097" y="1056"/>
                        <a:pt x="1597" y="1236"/>
                        <a:pt x="2318" y="1236"/>
                      </a:cubicBezTo>
                      <a:cubicBezTo>
                        <a:pt x="2766" y="1236"/>
                        <a:pt x="3300" y="1167"/>
                        <a:pt x="3929" y="989"/>
                      </a:cubicBezTo>
                      <a:cubicBezTo>
                        <a:pt x="4225" y="906"/>
                        <a:pt x="4545" y="875"/>
                        <a:pt x="4875" y="875"/>
                      </a:cubicBezTo>
                      <a:cubicBezTo>
                        <a:pt x="5396" y="875"/>
                        <a:pt x="5946" y="952"/>
                        <a:pt x="6477" y="1025"/>
                      </a:cubicBezTo>
                      <a:cubicBezTo>
                        <a:pt x="7073" y="1132"/>
                        <a:pt x="7668" y="1179"/>
                        <a:pt x="8275" y="1179"/>
                      </a:cubicBezTo>
                      <a:cubicBezTo>
                        <a:pt x="8966" y="1144"/>
                        <a:pt x="9597" y="965"/>
                        <a:pt x="10121" y="453"/>
                      </a:cubicBezTo>
                      <a:lnTo>
                        <a:pt x="10037" y="382"/>
                      </a:lnTo>
                      <a:cubicBezTo>
                        <a:pt x="9495" y="910"/>
                        <a:pt x="8806" y="1063"/>
                        <a:pt x="8066" y="1063"/>
                      </a:cubicBezTo>
                      <a:cubicBezTo>
                        <a:pt x="7555" y="1063"/>
                        <a:pt x="7019" y="990"/>
                        <a:pt x="6489" y="917"/>
                      </a:cubicBezTo>
                      <a:cubicBezTo>
                        <a:pt x="5959" y="839"/>
                        <a:pt x="5415" y="764"/>
                        <a:pt x="4895" y="764"/>
                      </a:cubicBezTo>
                      <a:cubicBezTo>
                        <a:pt x="4551" y="764"/>
                        <a:pt x="4218" y="797"/>
                        <a:pt x="3906" y="882"/>
                      </a:cubicBezTo>
                      <a:cubicBezTo>
                        <a:pt x="3281" y="1057"/>
                        <a:pt x="2756" y="1125"/>
                        <a:pt x="2317" y="1125"/>
                      </a:cubicBezTo>
                      <a:cubicBezTo>
                        <a:pt x="1625" y="1125"/>
                        <a:pt x="1147" y="957"/>
                        <a:pt x="834" y="775"/>
                      </a:cubicBezTo>
                      <a:cubicBezTo>
                        <a:pt x="524" y="596"/>
                        <a:pt x="262" y="322"/>
                        <a:pt x="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2133000" y="3610700"/>
                  <a:ext cx="42875" cy="27400"/>
                </a:xfrm>
                <a:custGeom>
                  <a:rect b="b" l="l" r="r" t="t"/>
                  <a:pathLst>
                    <a:path extrusionOk="0" h="1096" w="1715">
                      <a:moveTo>
                        <a:pt x="72" y="0"/>
                      </a:moveTo>
                      <a:lnTo>
                        <a:pt x="0" y="84"/>
                      </a:lnTo>
                      <a:cubicBezTo>
                        <a:pt x="48" y="119"/>
                        <a:pt x="1096" y="965"/>
                        <a:pt x="1691" y="1096"/>
                      </a:cubicBezTo>
                      <a:lnTo>
                        <a:pt x="1715" y="988"/>
                      </a:lnTo>
                      <a:cubicBezTo>
                        <a:pt x="1143" y="857"/>
                        <a:pt x="84" y="12"/>
                        <a:pt x="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p:nvPr/>
              </p:nvSpPr>
              <p:spPr>
                <a:xfrm>
                  <a:off x="2236275" y="3499675"/>
                  <a:ext cx="198275" cy="120575"/>
                </a:xfrm>
                <a:custGeom>
                  <a:rect b="b" l="l" r="r" t="t"/>
                  <a:pathLst>
                    <a:path extrusionOk="0" h="4823" w="7931">
                      <a:moveTo>
                        <a:pt x="1501" y="0"/>
                      </a:moveTo>
                      <a:cubicBezTo>
                        <a:pt x="1489" y="24"/>
                        <a:pt x="1" y="2643"/>
                        <a:pt x="2489" y="4275"/>
                      </a:cubicBezTo>
                      <a:cubicBezTo>
                        <a:pt x="3032" y="4633"/>
                        <a:pt x="3665" y="4823"/>
                        <a:pt x="4311" y="4823"/>
                      </a:cubicBezTo>
                      <a:cubicBezTo>
                        <a:pt x="4331" y="4823"/>
                        <a:pt x="4351" y="4823"/>
                        <a:pt x="4370" y="4822"/>
                      </a:cubicBezTo>
                      <a:cubicBezTo>
                        <a:pt x="4787" y="4798"/>
                        <a:pt x="5192" y="4703"/>
                        <a:pt x="5561" y="4513"/>
                      </a:cubicBezTo>
                      <a:cubicBezTo>
                        <a:pt x="6847" y="3905"/>
                        <a:pt x="7775" y="2477"/>
                        <a:pt x="7930" y="893"/>
                      </a:cubicBezTo>
                      <a:lnTo>
                        <a:pt x="7811" y="881"/>
                      </a:lnTo>
                      <a:cubicBezTo>
                        <a:pt x="7668" y="2429"/>
                        <a:pt x="6763" y="3822"/>
                        <a:pt x="5513" y="4417"/>
                      </a:cubicBezTo>
                      <a:cubicBezTo>
                        <a:pt x="5109" y="4609"/>
                        <a:pt x="4686" y="4705"/>
                        <a:pt x="4260" y="4705"/>
                      </a:cubicBezTo>
                      <a:cubicBezTo>
                        <a:pt x="3683" y="4705"/>
                        <a:pt x="3102" y="4529"/>
                        <a:pt x="2561" y="4179"/>
                      </a:cubicBezTo>
                      <a:cubicBezTo>
                        <a:pt x="144" y="2608"/>
                        <a:pt x="1548" y="155"/>
                        <a:pt x="1608" y="60"/>
                      </a:cubicBezTo>
                      <a:lnTo>
                        <a:pt x="15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7"/>
                <p:cNvSpPr/>
                <p:nvPr/>
              </p:nvSpPr>
              <p:spPr>
                <a:xfrm>
                  <a:off x="2302500" y="3227125"/>
                  <a:ext cx="166575" cy="161475"/>
                </a:xfrm>
                <a:custGeom>
                  <a:rect b="b" l="l" r="r" t="t"/>
                  <a:pathLst>
                    <a:path extrusionOk="0" h="6459" w="6663">
                      <a:moveTo>
                        <a:pt x="2609" y="1"/>
                      </a:moveTo>
                      <a:cubicBezTo>
                        <a:pt x="1309" y="1"/>
                        <a:pt x="1" y="722"/>
                        <a:pt x="364" y="2508"/>
                      </a:cubicBezTo>
                      <a:cubicBezTo>
                        <a:pt x="364" y="2508"/>
                        <a:pt x="590" y="6458"/>
                        <a:pt x="2689" y="6458"/>
                      </a:cubicBezTo>
                      <a:cubicBezTo>
                        <a:pt x="2746" y="6458"/>
                        <a:pt x="2804" y="6455"/>
                        <a:pt x="2864" y="6449"/>
                      </a:cubicBezTo>
                      <a:cubicBezTo>
                        <a:pt x="4531" y="6271"/>
                        <a:pt x="6662" y="1008"/>
                        <a:pt x="3543" y="127"/>
                      </a:cubicBezTo>
                      <a:cubicBezTo>
                        <a:pt x="3249" y="45"/>
                        <a:pt x="2929" y="1"/>
                        <a:pt x="2609" y="1"/>
                      </a:cubicBezTo>
                      <a:close/>
                    </a:path>
                  </a:pathLst>
                </a:custGeom>
                <a:solidFill>
                  <a:srgbClr val="AA4E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p:nvPr/>
              </p:nvSpPr>
              <p:spPr>
                <a:xfrm>
                  <a:off x="2347900" y="3295775"/>
                  <a:ext cx="12825" cy="33050"/>
                </a:xfrm>
                <a:custGeom>
                  <a:rect b="b" l="l" r="r" t="t"/>
                  <a:pathLst>
                    <a:path extrusionOk="0" h="1322" w="513">
                      <a:moveTo>
                        <a:pt x="131" y="0"/>
                      </a:moveTo>
                      <a:cubicBezTo>
                        <a:pt x="108" y="262"/>
                        <a:pt x="1" y="1132"/>
                        <a:pt x="131" y="1286"/>
                      </a:cubicBezTo>
                      <a:cubicBezTo>
                        <a:pt x="143" y="1298"/>
                        <a:pt x="167" y="1310"/>
                        <a:pt x="203" y="1322"/>
                      </a:cubicBezTo>
                      <a:cubicBezTo>
                        <a:pt x="393" y="1310"/>
                        <a:pt x="477" y="810"/>
                        <a:pt x="512" y="596"/>
                      </a:cubicBezTo>
                      <a:lnTo>
                        <a:pt x="405" y="572"/>
                      </a:lnTo>
                      <a:cubicBezTo>
                        <a:pt x="358" y="905"/>
                        <a:pt x="262" y="1179"/>
                        <a:pt x="203" y="1203"/>
                      </a:cubicBezTo>
                      <a:cubicBezTo>
                        <a:pt x="155" y="1108"/>
                        <a:pt x="179" y="524"/>
                        <a:pt x="251" y="24"/>
                      </a:cubicBezTo>
                      <a:lnTo>
                        <a:pt x="1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p:nvPr/>
              </p:nvSpPr>
              <p:spPr>
                <a:xfrm>
                  <a:off x="2372350" y="3291025"/>
                  <a:ext cx="15725" cy="11300"/>
                </a:xfrm>
                <a:custGeom>
                  <a:rect b="b" l="l" r="r" t="t"/>
                  <a:pathLst>
                    <a:path extrusionOk="0" h="452" w="629">
                      <a:moveTo>
                        <a:pt x="320" y="1"/>
                      </a:moveTo>
                      <a:cubicBezTo>
                        <a:pt x="154" y="1"/>
                        <a:pt x="0" y="201"/>
                        <a:pt x="142" y="369"/>
                      </a:cubicBezTo>
                      <a:cubicBezTo>
                        <a:pt x="191" y="427"/>
                        <a:pt x="250" y="452"/>
                        <a:pt x="308" y="452"/>
                      </a:cubicBezTo>
                      <a:cubicBezTo>
                        <a:pt x="475" y="452"/>
                        <a:pt x="628" y="251"/>
                        <a:pt x="487" y="83"/>
                      </a:cubicBezTo>
                      <a:cubicBezTo>
                        <a:pt x="438" y="25"/>
                        <a:pt x="378" y="1"/>
                        <a:pt x="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p:nvPr/>
              </p:nvSpPr>
              <p:spPr>
                <a:xfrm>
                  <a:off x="2330050" y="3292275"/>
                  <a:ext cx="14300" cy="11175"/>
                </a:xfrm>
                <a:custGeom>
                  <a:rect b="b" l="l" r="r" t="t"/>
                  <a:pathLst>
                    <a:path extrusionOk="0" h="447" w="572">
                      <a:moveTo>
                        <a:pt x="252" y="0"/>
                      </a:moveTo>
                      <a:cubicBezTo>
                        <a:pt x="205" y="0"/>
                        <a:pt x="155" y="17"/>
                        <a:pt x="107" y="57"/>
                      </a:cubicBezTo>
                      <a:cubicBezTo>
                        <a:pt x="12" y="129"/>
                        <a:pt x="0" y="271"/>
                        <a:pt x="83" y="367"/>
                      </a:cubicBezTo>
                      <a:cubicBezTo>
                        <a:pt x="123" y="419"/>
                        <a:pt x="184" y="446"/>
                        <a:pt x="246" y="446"/>
                      </a:cubicBezTo>
                      <a:cubicBezTo>
                        <a:pt x="298" y="446"/>
                        <a:pt x="350" y="428"/>
                        <a:pt x="393" y="390"/>
                      </a:cubicBezTo>
                      <a:cubicBezTo>
                        <a:pt x="572" y="240"/>
                        <a:pt x="431" y="0"/>
                        <a:pt x="2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2346125" y="3333875"/>
                  <a:ext cx="23525" cy="16100"/>
                </a:xfrm>
                <a:custGeom>
                  <a:rect b="b" l="l" r="r" t="t"/>
                  <a:pathLst>
                    <a:path extrusionOk="0" h="644" w="941">
                      <a:moveTo>
                        <a:pt x="834" y="0"/>
                      </a:moveTo>
                      <a:cubicBezTo>
                        <a:pt x="798" y="131"/>
                        <a:pt x="655" y="512"/>
                        <a:pt x="488" y="524"/>
                      </a:cubicBezTo>
                      <a:cubicBezTo>
                        <a:pt x="381" y="524"/>
                        <a:pt x="238" y="381"/>
                        <a:pt x="107" y="84"/>
                      </a:cubicBezTo>
                      <a:lnTo>
                        <a:pt x="0" y="131"/>
                      </a:lnTo>
                      <a:cubicBezTo>
                        <a:pt x="167" y="477"/>
                        <a:pt x="322" y="643"/>
                        <a:pt x="488" y="643"/>
                      </a:cubicBezTo>
                      <a:cubicBezTo>
                        <a:pt x="774" y="620"/>
                        <a:pt x="917" y="84"/>
                        <a:pt x="941" y="24"/>
                      </a:cubicBezTo>
                      <a:lnTo>
                        <a:pt x="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2382425" y="3304875"/>
                  <a:ext cx="20400" cy="18875"/>
                </a:xfrm>
                <a:custGeom>
                  <a:rect b="b" l="l" r="r" t="t"/>
                  <a:pathLst>
                    <a:path extrusionOk="0" h="755" w="816">
                      <a:moveTo>
                        <a:pt x="420" y="1"/>
                      </a:moveTo>
                      <a:cubicBezTo>
                        <a:pt x="338" y="1"/>
                        <a:pt x="254" y="28"/>
                        <a:pt x="179" y="89"/>
                      </a:cubicBezTo>
                      <a:cubicBezTo>
                        <a:pt x="24" y="220"/>
                        <a:pt x="1" y="458"/>
                        <a:pt x="132" y="625"/>
                      </a:cubicBezTo>
                      <a:cubicBezTo>
                        <a:pt x="208" y="714"/>
                        <a:pt x="311" y="755"/>
                        <a:pt x="413" y="755"/>
                      </a:cubicBezTo>
                      <a:cubicBezTo>
                        <a:pt x="596" y="755"/>
                        <a:pt x="775" y="624"/>
                        <a:pt x="798" y="410"/>
                      </a:cubicBezTo>
                      <a:cubicBezTo>
                        <a:pt x="815" y="172"/>
                        <a:pt x="625" y="1"/>
                        <a:pt x="420" y="1"/>
                      </a:cubicBezTo>
                      <a:close/>
                    </a:path>
                  </a:pathLst>
                </a:custGeom>
                <a:solidFill>
                  <a:srgbClr val="0A264A">
                    <a:alpha val="2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2374100" y="3269850"/>
                  <a:ext cx="19075" cy="8475"/>
                </a:xfrm>
                <a:custGeom>
                  <a:rect b="b" l="l" r="r" t="t"/>
                  <a:pathLst>
                    <a:path extrusionOk="0" h="339" w="763">
                      <a:moveTo>
                        <a:pt x="353" y="1"/>
                      </a:moveTo>
                      <a:cubicBezTo>
                        <a:pt x="163" y="1"/>
                        <a:pt x="0" y="115"/>
                        <a:pt x="0" y="252"/>
                      </a:cubicBezTo>
                      <a:cubicBezTo>
                        <a:pt x="0" y="300"/>
                        <a:pt x="19" y="316"/>
                        <a:pt x="53" y="316"/>
                      </a:cubicBezTo>
                      <a:cubicBezTo>
                        <a:pt x="114" y="316"/>
                        <a:pt x="225" y="263"/>
                        <a:pt x="355" y="263"/>
                      </a:cubicBezTo>
                      <a:cubicBezTo>
                        <a:pt x="364" y="263"/>
                        <a:pt x="373" y="263"/>
                        <a:pt x="381" y="264"/>
                      </a:cubicBezTo>
                      <a:cubicBezTo>
                        <a:pt x="517" y="272"/>
                        <a:pt x="637" y="338"/>
                        <a:pt x="701" y="338"/>
                      </a:cubicBezTo>
                      <a:cubicBezTo>
                        <a:pt x="732" y="338"/>
                        <a:pt x="750" y="322"/>
                        <a:pt x="750" y="275"/>
                      </a:cubicBezTo>
                      <a:cubicBezTo>
                        <a:pt x="762" y="133"/>
                        <a:pt x="596" y="2"/>
                        <a:pt x="381" y="2"/>
                      </a:cubicBezTo>
                      <a:cubicBezTo>
                        <a:pt x="372" y="1"/>
                        <a:pt x="363" y="1"/>
                        <a:pt x="3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2322900" y="3271150"/>
                  <a:ext cx="19625" cy="9825"/>
                </a:xfrm>
                <a:custGeom>
                  <a:rect b="b" l="l" r="r" t="t"/>
                  <a:pathLst>
                    <a:path extrusionOk="0" h="393" w="785">
                      <a:moveTo>
                        <a:pt x="451" y="1"/>
                      </a:moveTo>
                      <a:cubicBezTo>
                        <a:pt x="420" y="1"/>
                        <a:pt x="389" y="4"/>
                        <a:pt x="358" y="9"/>
                      </a:cubicBezTo>
                      <a:cubicBezTo>
                        <a:pt x="143" y="45"/>
                        <a:pt x="0" y="188"/>
                        <a:pt x="24" y="331"/>
                      </a:cubicBezTo>
                      <a:cubicBezTo>
                        <a:pt x="31" y="376"/>
                        <a:pt x="48" y="393"/>
                        <a:pt x="75" y="393"/>
                      </a:cubicBezTo>
                      <a:cubicBezTo>
                        <a:pt x="138" y="393"/>
                        <a:pt x="254" y="296"/>
                        <a:pt x="405" y="271"/>
                      </a:cubicBezTo>
                      <a:cubicBezTo>
                        <a:pt x="438" y="265"/>
                        <a:pt x="470" y="263"/>
                        <a:pt x="501" y="263"/>
                      </a:cubicBezTo>
                      <a:cubicBezTo>
                        <a:pt x="579" y="263"/>
                        <a:pt x="651" y="276"/>
                        <a:pt x="701" y="276"/>
                      </a:cubicBezTo>
                      <a:cubicBezTo>
                        <a:pt x="755" y="276"/>
                        <a:pt x="785" y="261"/>
                        <a:pt x="774" y="200"/>
                      </a:cubicBezTo>
                      <a:cubicBezTo>
                        <a:pt x="754" y="79"/>
                        <a:pt x="615" y="1"/>
                        <a:pt x="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2415975" y="3277350"/>
                  <a:ext cx="27200" cy="37150"/>
                </a:xfrm>
                <a:custGeom>
                  <a:rect b="b" l="l" r="r" t="t"/>
                  <a:pathLst>
                    <a:path extrusionOk="0" h="1486" w="1088">
                      <a:moveTo>
                        <a:pt x="457" y="1"/>
                      </a:moveTo>
                      <a:cubicBezTo>
                        <a:pt x="152" y="1"/>
                        <a:pt x="40" y="571"/>
                        <a:pt x="40" y="571"/>
                      </a:cubicBezTo>
                      <a:cubicBezTo>
                        <a:pt x="0" y="719"/>
                        <a:pt x="158" y="1486"/>
                        <a:pt x="459" y="1486"/>
                      </a:cubicBezTo>
                      <a:cubicBezTo>
                        <a:pt x="520" y="1486"/>
                        <a:pt x="587" y="1454"/>
                        <a:pt x="659" y="1380"/>
                      </a:cubicBezTo>
                      <a:cubicBezTo>
                        <a:pt x="1088" y="952"/>
                        <a:pt x="1088" y="321"/>
                        <a:pt x="635" y="59"/>
                      </a:cubicBezTo>
                      <a:cubicBezTo>
                        <a:pt x="570" y="18"/>
                        <a:pt x="511" y="1"/>
                        <a:pt x="457" y="1"/>
                      </a:cubicBezTo>
                      <a:close/>
                    </a:path>
                  </a:pathLst>
                </a:custGeom>
                <a:solidFill>
                  <a:srgbClr val="AA4E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2297600" y="3294275"/>
                  <a:ext cx="30850" cy="36050"/>
                </a:xfrm>
                <a:custGeom>
                  <a:rect b="b" l="l" r="r" t="t"/>
                  <a:pathLst>
                    <a:path extrusionOk="0" h="1442" w="1234">
                      <a:moveTo>
                        <a:pt x="578" y="1"/>
                      </a:moveTo>
                      <a:cubicBezTo>
                        <a:pt x="502" y="1"/>
                        <a:pt x="424" y="34"/>
                        <a:pt x="346" y="120"/>
                      </a:cubicBezTo>
                      <a:cubicBezTo>
                        <a:pt x="0" y="513"/>
                        <a:pt x="203" y="1108"/>
                        <a:pt x="727" y="1394"/>
                      </a:cubicBezTo>
                      <a:cubicBezTo>
                        <a:pt x="787" y="1427"/>
                        <a:pt x="840" y="1442"/>
                        <a:pt x="885" y="1442"/>
                      </a:cubicBezTo>
                      <a:cubicBezTo>
                        <a:pt x="1234" y="1442"/>
                        <a:pt x="1167" y="577"/>
                        <a:pt x="1072" y="430"/>
                      </a:cubicBezTo>
                      <a:cubicBezTo>
                        <a:pt x="1072" y="430"/>
                        <a:pt x="847" y="1"/>
                        <a:pt x="578" y="1"/>
                      </a:cubicBezTo>
                      <a:close/>
                    </a:path>
                  </a:pathLst>
                </a:custGeom>
                <a:solidFill>
                  <a:srgbClr val="AA4E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2320225" y="3310525"/>
                  <a:ext cx="20300" cy="18800"/>
                </a:xfrm>
                <a:custGeom>
                  <a:rect b="b" l="l" r="r" t="t"/>
                  <a:pathLst>
                    <a:path extrusionOk="0" h="752" w="812">
                      <a:moveTo>
                        <a:pt x="414" y="1"/>
                      </a:moveTo>
                      <a:cubicBezTo>
                        <a:pt x="333" y="1"/>
                        <a:pt x="250" y="28"/>
                        <a:pt x="179" y="89"/>
                      </a:cubicBezTo>
                      <a:cubicBezTo>
                        <a:pt x="12" y="220"/>
                        <a:pt x="0" y="458"/>
                        <a:pt x="131" y="613"/>
                      </a:cubicBezTo>
                      <a:cubicBezTo>
                        <a:pt x="210" y="709"/>
                        <a:pt x="315" y="752"/>
                        <a:pt x="418" y="752"/>
                      </a:cubicBezTo>
                      <a:cubicBezTo>
                        <a:pt x="598" y="752"/>
                        <a:pt x="771" y="622"/>
                        <a:pt x="786" y="411"/>
                      </a:cubicBezTo>
                      <a:cubicBezTo>
                        <a:pt x="812" y="172"/>
                        <a:pt x="618" y="1"/>
                        <a:pt x="414" y="1"/>
                      </a:cubicBezTo>
                      <a:close/>
                    </a:path>
                  </a:pathLst>
                </a:custGeom>
                <a:solidFill>
                  <a:srgbClr val="0A264A">
                    <a:alpha val="2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2415175" y="3254050"/>
                  <a:ext cx="17175" cy="44175"/>
                </a:xfrm>
                <a:custGeom>
                  <a:rect b="b" l="l" r="r" t="t"/>
                  <a:pathLst>
                    <a:path extrusionOk="0" h="1767" w="687">
                      <a:moveTo>
                        <a:pt x="217" y="1"/>
                      </a:moveTo>
                      <a:cubicBezTo>
                        <a:pt x="94" y="1"/>
                        <a:pt x="0" y="217"/>
                        <a:pt x="0" y="217"/>
                      </a:cubicBezTo>
                      <a:cubicBezTo>
                        <a:pt x="0" y="217"/>
                        <a:pt x="298" y="1336"/>
                        <a:pt x="227" y="1681"/>
                      </a:cubicBezTo>
                      <a:cubicBezTo>
                        <a:pt x="214" y="1740"/>
                        <a:pt x="221" y="1767"/>
                        <a:pt x="238" y="1767"/>
                      </a:cubicBezTo>
                      <a:cubicBezTo>
                        <a:pt x="325" y="1767"/>
                        <a:pt x="686" y="1123"/>
                        <a:pt x="488" y="431"/>
                      </a:cubicBezTo>
                      <a:cubicBezTo>
                        <a:pt x="397" y="100"/>
                        <a:pt x="300" y="1"/>
                        <a:pt x="2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2303000" y="3256975"/>
                  <a:ext cx="15150" cy="45550"/>
                </a:xfrm>
                <a:custGeom>
                  <a:rect b="b" l="l" r="r" t="t"/>
                  <a:pathLst>
                    <a:path extrusionOk="0" h="1822" w="606">
                      <a:moveTo>
                        <a:pt x="474" y="0"/>
                      </a:moveTo>
                      <a:cubicBezTo>
                        <a:pt x="422" y="0"/>
                        <a:pt x="353" y="81"/>
                        <a:pt x="261" y="326"/>
                      </a:cubicBezTo>
                      <a:cubicBezTo>
                        <a:pt x="1" y="1004"/>
                        <a:pt x="406" y="1822"/>
                        <a:pt x="437" y="1822"/>
                      </a:cubicBezTo>
                      <a:cubicBezTo>
                        <a:pt x="439" y="1822"/>
                        <a:pt x="440" y="1819"/>
                        <a:pt x="439" y="1814"/>
                      </a:cubicBezTo>
                      <a:cubicBezTo>
                        <a:pt x="415" y="1731"/>
                        <a:pt x="606" y="314"/>
                        <a:pt x="606" y="314"/>
                      </a:cubicBezTo>
                      <a:cubicBezTo>
                        <a:pt x="606" y="314"/>
                        <a:pt x="574" y="0"/>
                        <a:pt x="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2286000" y="3208875"/>
                  <a:ext cx="164125" cy="72925"/>
                </a:xfrm>
                <a:custGeom>
                  <a:rect b="b" l="l" r="r" t="t"/>
                  <a:pathLst>
                    <a:path extrusionOk="0" h="2917" w="6565">
                      <a:moveTo>
                        <a:pt x="3458" y="0"/>
                      </a:moveTo>
                      <a:cubicBezTo>
                        <a:pt x="2946" y="0"/>
                        <a:pt x="2436" y="123"/>
                        <a:pt x="2012" y="393"/>
                      </a:cubicBezTo>
                      <a:cubicBezTo>
                        <a:pt x="0" y="1643"/>
                        <a:pt x="964" y="2917"/>
                        <a:pt x="964" y="2917"/>
                      </a:cubicBezTo>
                      <a:cubicBezTo>
                        <a:pt x="964" y="2917"/>
                        <a:pt x="929" y="2083"/>
                        <a:pt x="2477" y="1417"/>
                      </a:cubicBezTo>
                      <a:cubicBezTo>
                        <a:pt x="2788" y="1283"/>
                        <a:pt x="3085" y="1227"/>
                        <a:pt x="3365" y="1227"/>
                      </a:cubicBezTo>
                      <a:cubicBezTo>
                        <a:pt x="4809" y="1227"/>
                        <a:pt x="5786" y="2714"/>
                        <a:pt x="5786" y="2714"/>
                      </a:cubicBezTo>
                      <a:cubicBezTo>
                        <a:pt x="6565" y="1122"/>
                        <a:pt x="5004" y="0"/>
                        <a:pt x="34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2383625" y="3179975"/>
                  <a:ext cx="94375" cy="31900"/>
                </a:xfrm>
                <a:custGeom>
                  <a:rect b="b" l="l" r="r" t="t"/>
                  <a:pathLst>
                    <a:path extrusionOk="0" h="1276" w="3775">
                      <a:moveTo>
                        <a:pt x="869" y="0"/>
                      </a:moveTo>
                      <a:cubicBezTo>
                        <a:pt x="682" y="0"/>
                        <a:pt x="522" y="48"/>
                        <a:pt x="381" y="144"/>
                      </a:cubicBezTo>
                      <a:cubicBezTo>
                        <a:pt x="155" y="322"/>
                        <a:pt x="12" y="596"/>
                        <a:pt x="0" y="882"/>
                      </a:cubicBezTo>
                      <a:lnTo>
                        <a:pt x="107" y="882"/>
                      </a:lnTo>
                      <a:cubicBezTo>
                        <a:pt x="131" y="632"/>
                        <a:pt x="250" y="394"/>
                        <a:pt x="453" y="227"/>
                      </a:cubicBezTo>
                      <a:cubicBezTo>
                        <a:pt x="564" y="146"/>
                        <a:pt x="705" y="108"/>
                        <a:pt x="870" y="108"/>
                      </a:cubicBezTo>
                      <a:cubicBezTo>
                        <a:pt x="1021" y="108"/>
                        <a:pt x="1193" y="141"/>
                        <a:pt x="1381" y="203"/>
                      </a:cubicBezTo>
                      <a:cubicBezTo>
                        <a:pt x="1786" y="346"/>
                        <a:pt x="2155" y="572"/>
                        <a:pt x="2465" y="882"/>
                      </a:cubicBezTo>
                      <a:cubicBezTo>
                        <a:pt x="2719" y="1090"/>
                        <a:pt x="2928" y="1275"/>
                        <a:pt x="3191" y="1275"/>
                      </a:cubicBezTo>
                      <a:cubicBezTo>
                        <a:pt x="3199" y="1275"/>
                        <a:pt x="3207" y="1275"/>
                        <a:pt x="3215" y="1275"/>
                      </a:cubicBezTo>
                      <a:cubicBezTo>
                        <a:pt x="3417" y="1251"/>
                        <a:pt x="3608" y="1168"/>
                        <a:pt x="3775" y="1049"/>
                      </a:cubicBezTo>
                      <a:lnTo>
                        <a:pt x="3703" y="953"/>
                      </a:lnTo>
                      <a:cubicBezTo>
                        <a:pt x="3491" y="1105"/>
                        <a:pt x="3327" y="1168"/>
                        <a:pt x="3184" y="1168"/>
                      </a:cubicBezTo>
                      <a:cubicBezTo>
                        <a:pt x="2957" y="1168"/>
                        <a:pt x="2782" y="1010"/>
                        <a:pt x="2548" y="799"/>
                      </a:cubicBezTo>
                      <a:cubicBezTo>
                        <a:pt x="2227" y="489"/>
                        <a:pt x="1834" y="251"/>
                        <a:pt x="1417" y="108"/>
                      </a:cubicBezTo>
                      <a:cubicBezTo>
                        <a:pt x="1213" y="36"/>
                        <a:pt x="1031"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p:nvPr/>
              </p:nvSpPr>
              <p:spPr>
                <a:xfrm>
                  <a:off x="2276750" y="3173875"/>
                  <a:ext cx="72675" cy="32925"/>
                </a:xfrm>
                <a:custGeom>
                  <a:rect b="b" l="l" r="r" t="t"/>
                  <a:pathLst>
                    <a:path extrusionOk="0" h="1317" w="2907">
                      <a:moveTo>
                        <a:pt x="805" y="1"/>
                      </a:moveTo>
                      <a:cubicBezTo>
                        <a:pt x="557" y="1"/>
                        <a:pt x="362" y="61"/>
                        <a:pt x="227" y="173"/>
                      </a:cubicBezTo>
                      <a:cubicBezTo>
                        <a:pt x="84" y="293"/>
                        <a:pt x="13" y="459"/>
                        <a:pt x="1" y="638"/>
                      </a:cubicBezTo>
                      <a:lnTo>
                        <a:pt x="120" y="638"/>
                      </a:lnTo>
                      <a:cubicBezTo>
                        <a:pt x="120" y="495"/>
                        <a:pt x="191" y="364"/>
                        <a:pt x="299" y="269"/>
                      </a:cubicBezTo>
                      <a:cubicBezTo>
                        <a:pt x="419" y="171"/>
                        <a:pt x="595" y="121"/>
                        <a:pt x="823" y="121"/>
                      </a:cubicBezTo>
                      <a:cubicBezTo>
                        <a:pt x="956" y="121"/>
                        <a:pt x="1108" y="138"/>
                        <a:pt x="1275" y="173"/>
                      </a:cubicBezTo>
                      <a:cubicBezTo>
                        <a:pt x="2477" y="447"/>
                        <a:pt x="2787" y="1316"/>
                        <a:pt x="2787" y="1316"/>
                      </a:cubicBezTo>
                      <a:lnTo>
                        <a:pt x="2906" y="1281"/>
                      </a:lnTo>
                      <a:cubicBezTo>
                        <a:pt x="2882" y="1245"/>
                        <a:pt x="2573" y="340"/>
                        <a:pt x="1299" y="66"/>
                      </a:cubicBezTo>
                      <a:cubicBezTo>
                        <a:pt x="1117" y="22"/>
                        <a:pt x="952" y="1"/>
                        <a:pt x="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7"/>
                <p:cNvSpPr/>
                <p:nvPr/>
              </p:nvSpPr>
              <p:spPr>
                <a:xfrm>
                  <a:off x="2212475" y="3221300"/>
                  <a:ext cx="96450" cy="71225"/>
                </a:xfrm>
                <a:custGeom>
                  <a:rect b="b" l="l" r="r" t="t"/>
                  <a:pathLst>
                    <a:path extrusionOk="0" h="2849" w="3858">
                      <a:moveTo>
                        <a:pt x="3089" y="1"/>
                      </a:moveTo>
                      <a:cubicBezTo>
                        <a:pt x="3014" y="1"/>
                        <a:pt x="2941" y="10"/>
                        <a:pt x="2870" y="27"/>
                      </a:cubicBezTo>
                      <a:cubicBezTo>
                        <a:pt x="2358" y="170"/>
                        <a:pt x="2048" y="777"/>
                        <a:pt x="1750" y="1372"/>
                      </a:cubicBezTo>
                      <a:cubicBezTo>
                        <a:pt x="1596" y="1694"/>
                        <a:pt x="1405" y="2015"/>
                        <a:pt x="1191" y="2301"/>
                      </a:cubicBezTo>
                      <a:cubicBezTo>
                        <a:pt x="958" y="2578"/>
                        <a:pt x="735" y="2732"/>
                        <a:pt x="522" y="2732"/>
                      </a:cubicBezTo>
                      <a:cubicBezTo>
                        <a:pt x="507" y="2732"/>
                        <a:pt x="492" y="2731"/>
                        <a:pt x="476" y="2729"/>
                      </a:cubicBezTo>
                      <a:cubicBezTo>
                        <a:pt x="322" y="2706"/>
                        <a:pt x="179" y="2610"/>
                        <a:pt x="95" y="2467"/>
                      </a:cubicBezTo>
                      <a:lnTo>
                        <a:pt x="0" y="2527"/>
                      </a:lnTo>
                      <a:cubicBezTo>
                        <a:pt x="95" y="2694"/>
                        <a:pt x="274" y="2813"/>
                        <a:pt x="465" y="2848"/>
                      </a:cubicBezTo>
                      <a:lnTo>
                        <a:pt x="536" y="2848"/>
                      </a:lnTo>
                      <a:cubicBezTo>
                        <a:pt x="774" y="2837"/>
                        <a:pt x="1024" y="2670"/>
                        <a:pt x="1286" y="2372"/>
                      </a:cubicBezTo>
                      <a:cubicBezTo>
                        <a:pt x="1500" y="2075"/>
                        <a:pt x="1691" y="1765"/>
                        <a:pt x="1846" y="1420"/>
                      </a:cubicBezTo>
                      <a:cubicBezTo>
                        <a:pt x="2143" y="848"/>
                        <a:pt x="2441" y="265"/>
                        <a:pt x="2905" y="146"/>
                      </a:cubicBezTo>
                      <a:cubicBezTo>
                        <a:pt x="2964" y="129"/>
                        <a:pt x="3024" y="121"/>
                        <a:pt x="3088" y="121"/>
                      </a:cubicBezTo>
                      <a:cubicBezTo>
                        <a:pt x="3297" y="121"/>
                        <a:pt x="3533" y="210"/>
                        <a:pt x="3798" y="384"/>
                      </a:cubicBezTo>
                      <a:lnTo>
                        <a:pt x="3858" y="289"/>
                      </a:lnTo>
                      <a:cubicBezTo>
                        <a:pt x="3577" y="90"/>
                        <a:pt x="3325" y="1"/>
                        <a:pt x="3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7"/>
                <p:cNvSpPr/>
                <p:nvPr/>
              </p:nvSpPr>
              <p:spPr>
                <a:xfrm>
                  <a:off x="2258900" y="3262150"/>
                  <a:ext cx="37225" cy="118475"/>
                </a:xfrm>
                <a:custGeom>
                  <a:rect b="b" l="l" r="r" t="t"/>
                  <a:pathLst>
                    <a:path extrusionOk="0" h="4739" w="1489">
                      <a:moveTo>
                        <a:pt x="1441" y="0"/>
                      </a:moveTo>
                      <a:cubicBezTo>
                        <a:pt x="798" y="369"/>
                        <a:pt x="810" y="1381"/>
                        <a:pt x="834" y="2357"/>
                      </a:cubicBezTo>
                      <a:cubicBezTo>
                        <a:pt x="858" y="2810"/>
                        <a:pt x="834" y="3262"/>
                        <a:pt x="786" y="3715"/>
                      </a:cubicBezTo>
                      <a:cubicBezTo>
                        <a:pt x="703" y="4179"/>
                        <a:pt x="560" y="4465"/>
                        <a:pt x="358" y="4572"/>
                      </a:cubicBezTo>
                      <a:cubicBezTo>
                        <a:pt x="304" y="4606"/>
                        <a:pt x="243" y="4620"/>
                        <a:pt x="183" y="4620"/>
                      </a:cubicBezTo>
                      <a:cubicBezTo>
                        <a:pt x="136" y="4620"/>
                        <a:pt x="90" y="4611"/>
                        <a:pt x="48" y="4596"/>
                      </a:cubicBezTo>
                      <a:lnTo>
                        <a:pt x="1" y="4703"/>
                      </a:lnTo>
                      <a:cubicBezTo>
                        <a:pt x="60" y="4727"/>
                        <a:pt x="132" y="4739"/>
                        <a:pt x="203" y="4739"/>
                      </a:cubicBezTo>
                      <a:cubicBezTo>
                        <a:pt x="274" y="4727"/>
                        <a:pt x="334" y="4715"/>
                        <a:pt x="405" y="4679"/>
                      </a:cubicBezTo>
                      <a:cubicBezTo>
                        <a:pt x="643" y="4560"/>
                        <a:pt x="810" y="4239"/>
                        <a:pt x="894" y="3739"/>
                      </a:cubicBezTo>
                      <a:cubicBezTo>
                        <a:pt x="953" y="3274"/>
                        <a:pt x="965" y="2810"/>
                        <a:pt x="941" y="2357"/>
                      </a:cubicBezTo>
                      <a:cubicBezTo>
                        <a:pt x="929" y="1405"/>
                        <a:pt x="905" y="429"/>
                        <a:pt x="1489" y="107"/>
                      </a:cubicBezTo>
                      <a:lnTo>
                        <a:pt x="14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a:off x="2441650" y="3239250"/>
                  <a:ext cx="74150" cy="99100"/>
                </a:xfrm>
                <a:custGeom>
                  <a:rect b="b" l="l" r="r" t="t"/>
                  <a:pathLst>
                    <a:path extrusionOk="0" h="3964" w="2966">
                      <a:moveTo>
                        <a:pt x="182" y="1"/>
                      </a:moveTo>
                      <a:cubicBezTo>
                        <a:pt x="75" y="1"/>
                        <a:pt x="10" y="23"/>
                        <a:pt x="1" y="23"/>
                      </a:cubicBezTo>
                      <a:lnTo>
                        <a:pt x="49" y="130"/>
                      </a:lnTo>
                      <a:cubicBezTo>
                        <a:pt x="53" y="126"/>
                        <a:pt x="105" y="105"/>
                        <a:pt x="192" y="105"/>
                      </a:cubicBezTo>
                      <a:cubicBezTo>
                        <a:pt x="334" y="105"/>
                        <a:pt x="571" y="158"/>
                        <a:pt x="858" y="416"/>
                      </a:cubicBezTo>
                      <a:cubicBezTo>
                        <a:pt x="1013" y="559"/>
                        <a:pt x="1192" y="1107"/>
                        <a:pt x="1382" y="1690"/>
                      </a:cubicBezTo>
                      <a:cubicBezTo>
                        <a:pt x="1692" y="2642"/>
                        <a:pt x="2037" y="3726"/>
                        <a:pt x="2537" y="3928"/>
                      </a:cubicBezTo>
                      <a:cubicBezTo>
                        <a:pt x="2608" y="3952"/>
                        <a:pt x="2668" y="3964"/>
                        <a:pt x="2739" y="3964"/>
                      </a:cubicBezTo>
                      <a:cubicBezTo>
                        <a:pt x="2823" y="3952"/>
                        <a:pt x="2894" y="3928"/>
                        <a:pt x="2966" y="3881"/>
                      </a:cubicBezTo>
                      <a:lnTo>
                        <a:pt x="2918" y="3785"/>
                      </a:lnTo>
                      <a:cubicBezTo>
                        <a:pt x="2856" y="3820"/>
                        <a:pt x="2789" y="3839"/>
                        <a:pt x="2723" y="3839"/>
                      </a:cubicBezTo>
                      <a:cubicBezTo>
                        <a:pt x="2676" y="3839"/>
                        <a:pt x="2629" y="3829"/>
                        <a:pt x="2585" y="3809"/>
                      </a:cubicBezTo>
                      <a:cubicBezTo>
                        <a:pt x="2120" y="3619"/>
                        <a:pt x="1775" y="2535"/>
                        <a:pt x="1489" y="1654"/>
                      </a:cubicBezTo>
                      <a:cubicBezTo>
                        <a:pt x="1287" y="1023"/>
                        <a:pt x="1120" y="487"/>
                        <a:pt x="930" y="321"/>
                      </a:cubicBezTo>
                      <a:cubicBezTo>
                        <a:pt x="612" y="53"/>
                        <a:pt x="347" y="1"/>
                        <a:pt x="1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a:off x="2439875" y="3296675"/>
                  <a:ext cx="24125" cy="107775"/>
                </a:xfrm>
                <a:custGeom>
                  <a:rect b="b" l="l" r="r" t="t"/>
                  <a:pathLst>
                    <a:path extrusionOk="0" h="4311" w="965">
                      <a:moveTo>
                        <a:pt x="453" y="0"/>
                      </a:moveTo>
                      <a:lnTo>
                        <a:pt x="346" y="36"/>
                      </a:lnTo>
                      <a:cubicBezTo>
                        <a:pt x="489" y="393"/>
                        <a:pt x="370" y="893"/>
                        <a:pt x="251" y="1429"/>
                      </a:cubicBezTo>
                      <a:cubicBezTo>
                        <a:pt x="120" y="1953"/>
                        <a:pt x="1" y="2512"/>
                        <a:pt x="84" y="3024"/>
                      </a:cubicBezTo>
                      <a:cubicBezTo>
                        <a:pt x="251" y="4072"/>
                        <a:pt x="905" y="4298"/>
                        <a:pt x="929" y="4310"/>
                      </a:cubicBezTo>
                      <a:lnTo>
                        <a:pt x="965" y="4203"/>
                      </a:lnTo>
                      <a:cubicBezTo>
                        <a:pt x="941" y="4191"/>
                        <a:pt x="358" y="3977"/>
                        <a:pt x="191" y="3001"/>
                      </a:cubicBezTo>
                      <a:cubicBezTo>
                        <a:pt x="120" y="2512"/>
                        <a:pt x="239" y="1977"/>
                        <a:pt x="358" y="1453"/>
                      </a:cubicBezTo>
                      <a:cubicBezTo>
                        <a:pt x="489" y="905"/>
                        <a:pt x="608" y="381"/>
                        <a:pt x="4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p:nvPr/>
              </p:nvSpPr>
              <p:spPr>
                <a:xfrm>
                  <a:off x="1952025" y="3233750"/>
                  <a:ext cx="220875" cy="185725"/>
                </a:xfrm>
                <a:custGeom>
                  <a:rect b="b" l="l" r="r" t="t"/>
                  <a:pathLst>
                    <a:path extrusionOk="0" h="7429" w="8835">
                      <a:moveTo>
                        <a:pt x="5283" y="0"/>
                      </a:moveTo>
                      <a:cubicBezTo>
                        <a:pt x="4525" y="0"/>
                        <a:pt x="3689" y="299"/>
                        <a:pt x="2870" y="1029"/>
                      </a:cubicBezTo>
                      <a:cubicBezTo>
                        <a:pt x="2870" y="1029"/>
                        <a:pt x="0" y="3660"/>
                        <a:pt x="2143" y="6422"/>
                      </a:cubicBezTo>
                      <a:cubicBezTo>
                        <a:pt x="2717" y="7159"/>
                        <a:pt x="3463" y="7428"/>
                        <a:pt x="4248" y="7428"/>
                      </a:cubicBezTo>
                      <a:cubicBezTo>
                        <a:pt x="6395" y="7428"/>
                        <a:pt x="8835" y="5410"/>
                        <a:pt x="8835" y="5410"/>
                      </a:cubicBezTo>
                      <a:lnTo>
                        <a:pt x="7263" y="5387"/>
                      </a:lnTo>
                      <a:cubicBezTo>
                        <a:pt x="8061" y="4589"/>
                        <a:pt x="8394" y="3446"/>
                        <a:pt x="8144" y="2350"/>
                      </a:cubicBezTo>
                      <a:cubicBezTo>
                        <a:pt x="7894" y="1086"/>
                        <a:pt x="6728" y="0"/>
                        <a:pt x="52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2029100" y="3287325"/>
                  <a:ext cx="35450" cy="38525"/>
                </a:xfrm>
                <a:custGeom>
                  <a:rect b="b" l="l" r="r" t="t"/>
                  <a:pathLst>
                    <a:path extrusionOk="0" h="1541" w="1418">
                      <a:moveTo>
                        <a:pt x="848" y="1"/>
                      </a:moveTo>
                      <a:cubicBezTo>
                        <a:pt x="823" y="1"/>
                        <a:pt x="799" y="2"/>
                        <a:pt x="775" y="5"/>
                      </a:cubicBezTo>
                      <a:cubicBezTo>
                        <a:pt x="668" y="5"/>
                        <a:pt x="572" y="29"/>
                        <a:pt x="489" y="76"/>
                      </a:cubicBezTo>
                      <a:cubicBezTo>
                        <a:pt x="394" y="124"/>
                        <a:pt x="310" y="184"/>
                        <a:pt x="251" y="255"/>
                      </a:cubicBezTo>
                      <a:cubicBezTo>
                        <a:pt x="180" y="338"/>
                        <a:pt x="132" y="422"/>
                        <a:pt x="96" y="529"/>
                      </a:cubicBezTo>
                      <a:cubicBezTo>
                        <a:pt x="1" y="815"/>
                        <a:pt x="84" y="1148"/>
                        <a:pt x="310" y="1350"/>
                      </a:cubicBezTo>
                      <a:cubicBezTo>
                        <a:pt x="394" y="1422"/>
                        <a:pt x="477" y="1470"/>
                        <a:pt x="584" y="1505"/>
                      </a:cubicBezTo>
                      <a:cubicBezTo>
                        <a:pt x="644" y="1529"/>
                        <a:pt x="715" y="1541"/>
                        <a:pt x="787" y="1541"/>
                      </a:cubicBezTo>
                      <a:cubicBezTo>
                        <a:pt x="846" y="1541"/>
                        <a:pt x="906" y="1541"/>
                        <a:pt x="965" y="1529"/>
                      </a:cubicBezTo>
                      <a:lnTo>
                        <a:pt x="942" y="1446"/>
                      </a:lnTo>
                      <a:cubicBezTo>
                        <a:pt x="899" y="1454"/>
                        <a:pt x="857" y="1463"/>
                        <a:pt x="815" y="1463"/>
                      </a:cubicBezTo>
                      <a:cubicBezTo>
                        <a:pt x="798" y="1463"/>
                        <a:pt x="780" y="1461"/>
                        <a:pt x="763" y="1458"/>
                      </a:cubicBezTo>
                      <a:cubicBezTo>
                        <a:pt x="703" y="1458"/>
                        <a:pt x="644" y="1446"/>
                        <a:pt x="584" y="1422"/>
                      </a:cubicBezTo>
                      <a:cubicBezTo>
                        <a:pt x="501" y="1398"/>
                        <a:pt x="418" y="1350"/>
                        <a:pt x="358" y="1291"/>
                      </a:cubicBezTo>
                      <a:cubicBezTo>
                        <a:pt x="287" y="1231"/>
                        <a:pt x="239" y="1160"/>
                        <a:pt x="203" y="1077"/>
                      </a:cubicBezTo>
                      <a:cubicBezTo>
                        <a:pt x="72" y="827"/>
                        <a:pt x="120" y="529"/>
                        <a:pt x="310" y="315"/>
                      </a:cubicBezTo>
                      <a:cubicBezTo>
                        <a:pt x="370" y="255"/>
                        <a:pt x="441" y="196"/>
                        <a:pt x="513" y="160"/>
                      </a:cubicBezTo>
                      <a:cubicBezTo>
                        <a:pt x="596" y="112"/>
                        <a:pt x="680" y="88"/>
                        <a:pt x="775" y="88"/>
                      </a:cubicBezTo>
                      <a:cubicBezTo>
                        <a:pt x="797" y="85"/>
                        <a:pt x="820" y="84"/>
                        <a:pt x="844" y="84"/>
                      </a:cubicBezTo>
                      <a:cubicBezTo>
                        <a:pt x="908" y="84"/>
                        <a:pt x="976" y="95"/>
                        <a:pt x="1037" y="112"/>
                      </a:cubicBezTo>
                      <a:cubicBezTo>
                        <a:pt x="1096" y="136"/>
                        <a:pt x="1144" y="160"/>
                        <a:pt x="1192" y="184"/>
                      </a:cubicBezTo>
                      <a:cubicBezTo>
                        <a:pt x="1239" y="219"/>
                        <a:pt x="1275" y="255"/>
                        <a:pt x="1311" y="291"/>
                      </a:cubicBezTo>
                      <a:lnTo>
                        <a:pt x="1251" y="469"/>
                      </a:lnTo>
                      <a:lnTo>
                        <a:pt x="1334" y="505"/>
                      </a:lnTo>
                      <a:lnTo>
                        <a:pt x="1418" y="267"/>
                      </a:lnTo>
                      <a:cubicBezTo>
                        <a:pt x="1370" y="219"/>
                        <a:pt x="1323" y="172"/>
                        <a:pt x="1263" y="136"/>
                      </a:cubicBezTo>
                      <a:cubicBezTo>
                        <a:pt x="1203" y="88"/>
                        <a:pt x="1144" y="65"/>
                        <a:pt x="1072" y="41"/>
                      </a:cubicBezTo>
                      <a:cubicBezTo>
                        <a:pt x="1001" y="14"/>
                        <a:pt x="923" y="1"/>
                        <a:pt x="8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2056800" y="3302700"/>
                  <a:ext cx="15800" cy="29700"/>
                </a:xfrm>
                <a:custGeom>
                  <a:rect b="b" l="l" r="r" t="t"/>
                  <a:pathLst>
                    <a:path extrusionOk="0" h="1188" w="632">
                      <a:moveTo>
                        <a:pt x="554" y="0"/>
                      </a:moveTo>
                      <a:cubicBezTo>
                        <a:pt x="545" y="0"/>
                        <a:pt x="536" y="3"/>
                        <a:pt x="524" y="9"/>
                      </a:cubicBezTo>
                      <a:cubicBezTo>
                        <a:pt x="512" y="9"/>
                        <a:pt x="500" y="33"/>
                        <a:pt x="488" y="45"/>
                      </a:cubicBezTo>
                      <a:cubicBezTo>
                        <a:pt x="488" y="69"/>
                        <a:pt x="488" y="81"/>
                        <a:pt x="488" y="104"/>
                      </a:cubicBezTo>
                      <a:cubicBezTo>
                        <a:pt x="500" y="116"/>
                        <a:pt x="512" y="128"/>
                        <a:pt x="524" y="140"/>
                      </a:cubicBezTo>
                      <a:lnTo>
                        <a:pt x="584" y="140"/>
                      </a:lnTo>
                      <a:cubicBezTo>
                        <a:pt x="596" y="128"/>
                        <a:pt x="607" y="116"/>
                        <a:pt x="619" y="93"/>
                      </a:cubicBezTo>
                      <a:cubicBezTo>
                        <a:pt x="631" y="81"/>
                        <a:pt x="631" y="57"/>
                        <a:pt x="619" y="45"/>
                      </a:cubicBezTo>
                      <a:cubicBezTo>
                        <a:pt x="607" y="21"/>
                        <a:pt x="596" y="9"/>
                        <a:pt x="584" y="9"/>
                      </a:cubicBezTo>
                      <a:cubicBezTo>
                        <a:pt x="572" y="3"/>
                        <a:pt x="563" y="0"/>
                        <a:pt x="554" y="0"/>
                      </a:cubicBezTo>
                      <a:close/>
                      <a:moveTo>
                        <a:pt x="262" y="283"/>
                      </a:moveTo>
                      <a:lnTo>
                        <a:pt x="226" y="366"/>
                      </a:lnTo>
                      <a:lnTo>
                        <a:pt x="393" y="414"/>
                      </a:lnTo>
                      <a:lnTo>
                        <a:pt x="179" y="1033"/>
                      </a:lnTo>
                      <a:lnTo>
                        <a:pt x="24" y="962"/>
                      </a:lnTo>
                      <a:lnTo>
                        <a:pt x="0" y="1045"/>
                      </a:lnTo>
                      <a:lnTo>
                        <a:pt x="381" y="1188"/>
                      </a:lnTo>
                      <a:lnTo>
                        <a:pt x="417" y="1105"/>
                      </a:lnTo>
                      <a:lnTo>
                        <a:pt x="262" y="1057"/>
                      </a:lnTo>
                      <a:lnTo>
                        <a:pt x="500" y="366"/>
                      </a:lnTo>
                      <a:lnTo>
                        <a:pt x="262" y="28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
                <p:cNvSpPr/>
                <p:nvPr/>
              </p:nvSpPr>
              <p:spPr>
                <a:xfrm>
                  <a:off x="2072875" y="3316600"/>
                  <a:ext cx="24125" cy="25025"/>
                </a:xfrm>
                <a:custGeom>
                  <a:rect b="b" l="l" r="r" t="t"/>
                  <a:pathLst>
                    <a:path extrusionOk="0" h="1001" w="965">
                      <a:moveTo>
                        <a:pt x="430" y="94"/>
                      </a:moveTo>
                      <a:cubicBezTo>
                        <a:pt x="512" y="94"/>
                        <a:pt x="593" y="128"/>
                        <a:pt x="655" y="179"/>
                      </a:cubicBezTo>
                      <a:cubicBezTo>
                        <a:pt x="679" y="203"/>
                        <a:pt x="715" y="239"/>
                        <a:pt x="726" y="275"/>
                      </a:cubicBezTo>
                      <a:cubicBezTo>
                        <a:pt x="750" y="310"/>
                        <a:pt x="762" y="358"/>
                        <a:pt x="762" y="406"/>
                      </a:cubicBezTo>
                      <a:cubicBezTo>
                        <a:pt x="762" y="441"/>
                        <a:pt x="762" y="489"/>
                        <a:pt x="750" y="537"/>
                      </a:cubicBezTo>
                      <a:cubicBezTo>
                        <a:pt x="726" y="584"/>
                        <a:pt x="703" y="620"/>
                        <a:pt x="679" y="656"/>
                      </a:cubicBezTo>
                      <a:cubicBezTo>
                        <a:pt x="643" y="691"/>
                        <a:pt x="607" y="715"/>
                        <a:pt x="572" y="727"/>
                      </a:cubicBezTo>
                      <a:cubicBezTo>
                        <a:pt x="536" y="751"/>
                        <a:pt x="488" y="763"/>
                        <a:pt x="453" y="763"/>
                      </a:cubicBezTo>
                      <a:cubicBezTo>
                        <a:pt x="405" y="763"/>
                        <a:pt x="357" y="763"/>
                        <a:pt x="322" y="739"/>
                      </a:cubicBezTo>
                      <a:cubicBezTo>
                        <a:pt x="238" y="715"/>
                        <a:pt x="167" y="656"/>
                        <a:pt x="131" y="584"/>
                      </a:cubicBezTo>
                      <a:cubicBezTo>
                        <a:pt x="83" y="501"/>
                        <a:pt x="72" y="406"/>
                        <a:pt x="107" y="322"/>
                      </a:cubicBezTo>
                      <a:cubicBezTo>
                        <a:pt x="119" y="275"/>
                        <a:pt x="143" y="239"/>
                        <a:pt x="179" y="203"/>
                      </a:cubicBezTo>
                      <a:cubicBezTo>
                        <a:pt x="203" y="168"/>
                        <a:pt x="238" y="144"/>
                        <a:pt x="274" y="132"/>
                      </a:cubicBezTo>
                      <a:cubicBezTo>
                        <a:pt x="310" y="108"/>
                        <a:pt x="357" y="96"/>
                        <a:pt x="393" y="96"/>
                      </a:cubicBezTo>
                      <a:cubicBezTo>
                        <a:pt x="405" y="95"/>
                        <a:pt x="418" y="94"/>
                        <a:pt x="430" y="94"/>
                      </a:cubicBezTo>
                      <a:close/>
                      <a:moveTo>
                        <a:pt x="393" y="1"/>
                      </a:moveTo>
                      <a:cubicBezTo>
                        <a:pt x="334" y="1"/>
                        <a:pt x="286" y="13"/>
                        <a:pt x="238" y="37"/>
                      </a:cubicBezTo>
                      <a:cubicBezTo>
                        <a:pt x="191" y="60"/>
                        <a:pt x="143" y="96"/>
                        <a:pt x="107" y="144"/>
                      </a:cubicBezTo>
                      <a:cubicBezTo>
                        <a:pt x="72" y="179"/>
                        <a:pt x="36" y="239"/>
                        <a:pt x="24" y="287"/>
                      </a:cubicBezTo>
                      <a:cubicBezTo>
                        <a:pt x="0" y="346"/>
                        <a:pt x="0" y="394"/>
                        <a:pt x="0" y="453"/>
                      </a:cubicBezTo>
                      <a:cubicBezTo>
                        <a:pt x="0" y="513"/>
                        <a:pt x="24" y="560"/>
                        <a:pt x="48" y="608"/>
                      </a:cubicBezTo>
                      <a:cubicBezTo>
                        <a:pt x="95" y="715"/>
                        <a:pt x="179" y="787"/>
                        <a:pt x="286" y="822"/>
                      </a:cubicBezTo>
                      <a:cubicBezTo>
                        <a:pt x="334" y="846"/>
                        <a:pt x="369" y="846"/>
                        <a:pt x="417" y="846"/>
                      </a:cubicBezTo>
                      <a:cubicBezTo>
                        <a:pt x="453" y="846"/>
                        <a:pt x="488" y="846"/>
                        <a:pt x="524" y="834"/>
                      </a:cubicBezTo>
                      <a:cubicBezTo>
                        <a:pt x="560" y="834"/>
                        <a:pt x="584" y="822"/>
                        <a:pt x="619" y="799"/>
                      </a:cubicBezTo>
                      <a:cubicBezTo>
                        <a:pt x="643" y="787"/>
                        <a:pt x="667" y="775"/>
                        <a:pt x="679" y="751"/>
                      </a:cubicBezTo>
                      <a:lnTo>
                        <a:pt x="679" y="751"/>
                      </a:lnTo>
                      <a:lnTo>
                        <a:pt x="667" y="799"/>
                      </a:lnTo>
                      <a:cubicBezTo>
                        <a:pt x="667" y="810"/>
                        <a:pt x="655" y="822"/>
                        <a:pt x="655" y="834"/>
                      </a:cubicBezTo>
                      <a:lnTo>
                        <a:pt x="619" y="930"/>
                      </a:lnTo>
                      <a:lnTo>
                        <a:pt x="845" y="1001"/>
                      </a:lnTo>
                      <a:lnTo>
                        <a:pt x="881" y="918"/>
                      </a:lnTo>
                      <a:lnTo>
                        <a:pt x="726" y="870"/>
                      </a:lnTo>
                      <a:lnTo>
                        <a:pt x="965" y="179"/>
                      </a:lnTo>
                      <a:lnTo>
                        <a:pt x="893" y="156"/>
                      </a:lnTo>
                      <a:cubicBezTo>
                        <a:pt x="881" y="179"/>
                        <a:pt x="869" y="215"/>
                        <a:pt x="857" y="239"/>
                      </a:cubicBezTo>
                      <a:cubicBezTo>
                        <a:pt x="845" y="275"/>
                        <a:pt x="834" y="299"/>
                        <a:pt x="822" y="334"/>
                      </a:cubicBezTo>
                      <a:cubicBezTo>
                        <a:pt x="822" y="263"/>
                        <a:pt x="786" y="203"/>
                        <a:pt x="750" y="156"/>
                      </a:cubicBezTo>
                      <a:cubicBezTo>
                        <a:pt x="703" y="96"/>
                        <a:pt x="643" y="48"/>
                        <a:pt x="560" y="25"/>
                      </a:cubicBezTo>
                      <a:cubicBezTo>
                        <a:pt x="512" y="1"/>
                        <a:pt x="453" y="1"/>
                        <a:pt x="3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p:nvPr/>
              </p:nvSpPr>
              <p:spPr>
                <a:xfrm>
                  <a:off x="2100250" y="3326125"/>
                  <a:ext cx="21750" cy="21175"/>
                </a:xfrm>
                <a:custGeom>
                  <a:rect b="b" l="l" r="r" t="t"/>
                  <a:pathLst>
                    <a:path extrusionOk="0" h="847" w="870">
                      <a:moveTo>
                        <a:pt x="432" y="86"/>
                      </a:moveTo>
                      <a:cubicBezTo>
                        <a:pt x="466" y="86"/>
                        <a:pt x="501" y="93"/>
                        <a:pt x="536" y="108"/>
                      </a:cubicBezTo>
                      <a:cubicBezTo>
                        <a:pt x="632" y="132"/>
                        <a:pt x="691" y="191"/>
                        <a:pt x="739" y="275"/>
                      </a:cubicBezTo>
                      <a:cubicBezTo>
                        <a:pt x="751" y="310"/>
                        <a:pt x="763" y="358"/>
                        <a:pt x="774" y="406"/>
                      </a:cubicBezTo>
                      <a:cubicBezTo>
                        <a:pt x="774" y="441"/>
                        <a:pt x="763" y="489"/>
                        <a:pt x="751" y="537"/>
                      </a:cubicBezTo>
                      <a:cubicBezTo>
                        <a:pt x="739" y="572"/>
                        <a:pt x="715" y="608"/>
                        <a:pt x="691" y="644"/>
                      </a:cubicBezTo>
                      <a:cubicBezTo>
                        <a:pt x="655" y="680"/>
                        <a:pt x="620" y="703"/>
                        <a:pt x="584" y="727"/>
                      </a:cubicBezTo>
                      <a:cubicBezTo>
                        <a:pt x="548" y="739"/>
                        <a:pt x="501" y="751"/>
                        <a:pt x="453" y="763"/>
                      </a:cubicBezTo>
                      <a:cubicBezTo>
                        <a:pt x="417" y="763"/>
                        <a:pt x="370" y="751"/>
                        <a:pt x="322" y="739"/>
                      </a:cubicBezTo>
                      <a:cubicBezTo>
                        <a:pt x="286" y="727"/>
                        <a:pt x="239" y="703"/>
                        <a:pt x="215" y="680"/>
                      </a:cubicBezTo>
                      <a:cubicBezTo>
                        <a:pt x="108" y="584"/>
                        <a:pt x="72" y="441"/>
                        <a:pt x="120" y="310"/>
                      </a:cubicBezTo>
                      <a:cubicBezTo>
                        <a:pt x="131" y="275"/>
                        <a:pt x="155" y="239"/>
                        <a:pt x="179" y="203"/>
                      </a:cubicBezTo>
                      <a:cubicBezTo>
                        <a:pt x="215" y="168"/>
                        <a:pt x="251" y="144"/>
                        <a:pt x="286" y="120"/>
                      </a:cubicBezTo>
                      <a:cubicBezTo>
                        <a:pt x="335" y="99"/>
                        <a:pt x="383" y="86"/>
                        <a:pt x="432" y="86"/>
                      </a:cubicBezTo>
                      <a:close/>
                      <a:moveTo>
                        <a:pt x="405" y="1"/>
                      </a:moveTo>
                      <a:cubicBezTo>
                        <a:pt x="346" y="13"/>
                        <a:pt x="298" y="25"/>
                        <a:pt x="251" y="48"/>
                      </a:cubicBezTo>
                      <a:cubicBezTo>
                        <a:pt x="191" y="72"/>
                        <a:pt x="155" y="108"/>
                        <a:pt x="120" y="144"/>
                      </a:cubicBezTo>
                      <a:cubicBezTo>
                        <a:pt x="36" y="227"/>
                        <a:pt x="1" y="346"/>
                        <a:pt x="12" y="465"/>
                      </a:cubicBezTo>
                      <a:cubicBezTo>
                        <a:pt x="12" y="513"/>
                        <a:pt x="24" y="560"/>
                        <a:pt x="48" y="608"/>
                      </a:cubicBezTo>
                      <a:cubicBezTo>
                        <a:pt x="72" y="656"/>
                        <a:pt x="108" y="703"/>
                        <a:pt x="143" y="739"/>
                      </a:cubicBezTo>
                      <a:cubicBezTo>
                        <a:pt x="191" y="775"/>
                        <a:pt x="239" y="799"/>
                        <a:pt x="298" y="822"/>
                      </a:cubicBezTo>
                      <a:cubicBezTo>
                        <a:pt x="346" y="846"/>
                        <a:pt x="405" y="846"/>
                        <a:pt x="465" y="846"/>
                      </a:cubicBezTo>
                      <a:cubicBezTo>
                        <a:pt x="524" y="846"/>
                        <a:pt x="572" y="834"/>
                        <a:pt x="632" y="810"/>
                      </a:cubicBezTo>
                      <a:cubicBezTo>
                        <a:pt x="679" y="787"/>
                        <a:pt x="715" y="751"/>
                        <a:pt x="763" y="715"/>
                      </a:cubicBezTo>
                      <a:cubicBezTo>
                        <a:pt x="798" y="668"/>
                        <a:pt x="822" y="620"/>
                        <a:pt x="846" y="560"/>
                      </a:cubicBezTo>
                      <a:cubicBezTo>
                        <a:pt x="858" y="513"/>
                        <a:pt x="870" y="453"/>
                        <a:pt x="858" y="394"/>
                      </a:cubicBezTo>
                      <a:cubicBezTo>
                        <a:pt x="858" y="346"/>
                        <a:pt x="846" y="287"/>
                        <a:pt x="822" y="239"/>
                      </a:cubicBezTo>
                      <a:cubicBezTo>
                        <a:pt x="739" y="84"/>
                        <a:pt x="572" y="1"/>
                        <a:pt x="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37"/>
              <p:cNvGrpSpPr/>
              <p:nvPr/>
            </p:nvGrpSpPr>
            <p:grpSpPr>
              <a:xfrm>
                <a:off x="903259" y="6801907"/>
                <a:ext cx="268615" cy="144673"/>
                <a:chOff x="2347900" y="3929602"/>
                <a:chExt cx="105925" cy="57050"/>
              </a:xfrm>
            </p:grpSpPr>
            <p:sp>
              <p:nvSpPr>
                <p:cNvPr id="267" name="Google Shape;267;p37"/>
                <p:cNvSpPr/>
                <p:nvPr/>
              </p:nvSpPr>
              <p:spPr>
                <a:xfrm>
                  <a:off x="2347900" y="3929602"/>
                  <a:ext cx="105925" cy="57050"/>
                </a:xfrm>
                <a:custGeom>
                  <a:rect b="b" l="l" r="r" t="t"/>
                  <a:pathLst>
                    <a:path extrusionOk="0" h="2282" w="4237">
                      <a:moveTo>
                        <a:pt x="2836" y="0"/>
                      </a:moveTo>
                      <a:cubicBezTo>
                        <a:pt x="2726" y="0"/>
                        <a:pt x="2627" y="13"/>
                        <a:pt x="2548" y="38"/>
                      </a:cubicBezTo>
                      <a:cubicBezTo>
                        <a:pt x="2548" y="38"/>
                        <a:pt x="1155" y="276"/>
                        <a:pt x="441" y="955"/>
                      </a:cubicBezTo>
                      <a:cubicBezTo>
                        <a:pt x="35" y="1336"/>
                        <a:pt x="16" y="1479"/>
                        <a:pt x="117" y="1479"/>
                      </a:cubicBezTo>
                      <a:cubicBezTo>
                        <a:pt x="164" y="1479"/>
                        <a:pt x="238" y="1448"/>
                        <a:pt x="310" y="1395"/>
                      </a:cubicBezTo>
                      <a:cubicBezTo>
                        <a:pt x="548" y="1240"/>
                        <a:pt x="1524" y="717"/>
                        <a:pt x="1524" y="716"/>
                      </a:cubicBezTo>
                      <a:lnTo>
                        <a:pt x="1524" y="716"/>
                      </a:lnTo>
                      <a:cubicBezTo>
                        <a:pt x="1524" y="717"/>
                        <a:pt x="95" y="1657"/>
                        <a:pt x="12" y="1955"/>
                      </a:cubicBezTo>
                      <a:cubicBezTo>
                        <a:pt x="1" y="1996"/>
                        <a:pt x="26" y="2014"/>
                        <a:pt x="77" y="2014"/>
                      </a:cubicBezTo>
                      <a:cubicBezTo>
                        <a:pt x="412" y="2014"/>
                        <a:pt x="1880" y="1253"/>
                        <a:pt x="1881" y="1252"/>
                      </a:cubicBezTo>
                      <a:lnTo>
                        <a:pt x="1881" y="1252"/>
                      </a:lnTo>
                      <a:cubicBezTo>
                        <a:pt x="1880" y="1253"/>
                        <a:pt x="334" y="2074"/>
                        <a:pt x="441" y="2240"/>
                      </a:cubicBezTo>
                      <a:cubicBezTo>
                        <a:pt x="462" y="2269"/>
                        <a:pt x="529" y="2282"/>
                        <a:pt x="631" y="2282"/>
                      </a:cubicBezTo>
                      <a:cubicBezTo>
                        <a:pt x="1260" y="2282"/>
                        <a:pt x="3204" y="1767"/>
                        <a:pt x="3727" y="1050"/>
                      </a:cubicBezTo>
                      <a:cubicBezTo>
                        <a:pt x="4236" y="341"/>
                        <a:pt x="3405" y="0"/>
                        <a:pt x="2836" y="0"/>
                      </a:cubicBezTo>
                      <a:close/>
                    </a:path>
                  </a:pathLst>
                </a:custGeom>
                <a:solidFill>
                  <a:srgbClr val="AA4E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
                <p:cNvSpPr/>
                <p:nvPr/>
              </p:nvSpPr>
              <p:spPr>
                <a:xfrm>
                  <a:off x="2375575" y="3949425"/>
                  <a:ext cx="11050" cy="23825"/>
                </a:xfrm>
                <a:custGeom>
                  <a:rect b="b" l="l" r="r" t="t"/>
                  <a:pathLst>
                    <a:path extrusionOk="0" h="953" w="442">
                      <a:moveTo>
                        <a:pt x="25" y="0"/>
                      </a:moveTo>
                      <a:lnTo>
                        <a:pt x="25" y="0"/>
                      </a:lnTo>
                      <a:cubicBezTo>
                        <a:pt x="1" y="405"/>
                        <a:pt x="322" y="929"/>
                        <a:pt x="334" y="953"/>
                      </a:cubicBezTo>
                      <a:lnTo>
                        <a:pt x="441" y="905"/>
                      </a:lnTo>
                      <a:cubicBezTo>
                        <a:pt x="441" y="893"/>
                        <a:pt x="120" y="381"/>
                        <a:pt x="144" y="12"/>
                      </a:cubicBezTo>
                      <a:lnTo>
                        <a:pt x="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
    <p:bg>
      <p:bgPr>
        <a:solidFill>
          <a:schemeClr val="dk1"/>
        </a:solidFill>
      </p:bgPr>
    </p:bg>
    <p:spTree>
      <p:nvGrpSpPr>
        <p:cNvPr id="269" name="Shape 269"/>
        <p:cNvGrpSpPr/>
        <p:nvPr/>
      </p:nvGrpSpPr>
      <p:grpSpPr>
        <a:xfrm>
          <a:off x="0" y="0"/>
          <a:ext cx="0" cy="0"/>
          <a:chOff x="0" y="0"/>
          <a:chExt cx="0" cy="0"/>
        </a:xfrm>
      </p:grpSpPr>
      <p:sp>
        <p:nvSpPr>
          <p:cNvPr id="270" name="Google Shape;270;p38"/>
          <p:cNvSpPr/>
          <p:nvPr/>
        </p:nvSpPr>
        <p:spPr>
          <a:xfrm rot="4495133">
            <a:off x="-589998" y="-2289178"/>
            <a:ext cx="2471263" cy="5248759"/>
          </a:xfrm>
          <a:custGeom>
            <a:rect b="b" l="l" r="r" t="t"/>
            <a:pathLst>
              <a:path extrusionOk="0" h="27515" w="12955">
                <a:moveTo>
                  <a:pt x="6028" y="0"/>
                </a:moveTo>
                <a:cubicBezTo>
                  <a:pt x="4467" y="0"/>
                  <a:pt x="2878" y="868"/>
                  <a:pt x="2120" y="2560"/>
                </a:cubicBezTo>
                <a:cubicBezTo>
                  <a:pt x="2120" y="2560"/>
                  <a:pt x="1" y="4048"/>
                  <a:pt x="441" y="6108"/>
                </a:cubicBezTo>
                <a:cubicBezTo>
                  <a:pt x="894" y="8156"/>
                  <a:pt x="2382" y="8501"/>
                  <a:pt x="2382" y="8501"/>
                </a:cubicBezTo>
                <a:cubicBezTo>
                  <a:pt x="2382" y="8501"/>
                  <a:pt x="346" y="9453"/>
                  <a:pt x="703" y="11763"/>
                </a:cubicBezTo>
                <a:cubicBezTo>
                  <a:pt x="1060" y="14073"/>
                  <a:pt x="2489" y="14680"/>
                  <a:pt x="2489" y="14680"/>
                </a:cubicBezTo>
                <a:cubicBezTo>
                  <a:pt x="2489" y="14680"/>
                  <a:pt x="644" y="15990"/>
                  <a:pt x="668" y="18931"/>
                </a:cubicBezTo>
                <a:cubicBezTo>
                  <a:pt x="691" y="21872"/>
                  <a:pt x="3096" y="22395"/>
                  <a:pt x="3096" y="22395"/>
                </a:cubicBezTo>
                <a:cubicBezTo>
                  <a:pt x="3096" y="22395"/>
                  <a:pt x="1977" y="24443"/>
                  <a:pt x="4454" y="24467"/>
                </a:cubicBezTo>
                <a:cubicBezTo>
                  <a:pt x="4454" y="24467"/>
                  <a:pt x="4335" y="26670"/>
                  <a:pt x="7287" y="27408"/>
                </a:cubicBezTo>
                <a:cubicBezTo>
                  <a:pt x="7577" y="27481"/>
                  <a:pt x="7839" y="27515"/>
                  <a:pt x="8077" y="27515"/>
                </a:cubicBezTo>
                <a:cubicBezTo>
                  <a:pt x="10265" y="27515"/>
                  <a:pt x="10371" y="24705"/>
                  <a:pt x="10371" y="24705"/>
                </a:cubicBezTo>
                <a:cubicBezTo>
                  <a:pt x="10371" y="24705"/>
                  <a:pt x="12359" y="24288"/>
                  <a:pt x="12490" y="21467"/>
                </a:cubicBezTo>
                <a:cubicBezTo>
                  <a:pt x="12621" y="18633"/>
                  <a:pt x="9883" y="17026"/>
                  <a:pt x="9883" y="17026"/>
                </a:cubicBezTo>
                <a:lnTo>
                  <a:pt x="9883" y="17026"/>
                </a:lnTo>
                <a:cubicBezTo>
                  <a:pt x="9883" y="17026"/>
                  <a:pt x="10023" y="17050"/>
                  <a:pt x="10240" y="17050"/>
                </a:cubicBezTo>
                <a:cubicBezTo>
                  <a:pt x="10925" y="17050"/>
                  <a:pt x="12377" y="16809"/>
                  <a:pt x="12621" y="14811"/>
                </a:cubicBezTo>
                <a:cubicBezTo>
                  <a:pt x="12955" y="12168"/>
                  <a:pt x="9526" y="9680"/>
                  <a:pt x="9526" y="9680"/>
                </a:cubicBezTo>
                <a:cubicBezTo>
                  <a:pt x="10228" y="9430"/>
                  <a:pt x="10693" y="8751"/>
                  <a:pt x="10669" y="8001"/>
                </a:cubicBezTo>
                <a:cubicBezTo>
                  <a:pt x="10669" y="6667"/>
                  <a:pt x="9371" y="5929"/>
                  <a:pt x="9371" y="5929"/>
                </a:cubicBezTo>
                <a:cubicBezTo>
                  <a:pt x="9371" y="5929"/>
                  <a:pt x="11062" y="4429"/>
                  <a:pt x="9347" y="1786"/>
                </a:cubicBezTo>
                <a:cubicBezTo>
                  <a:pt x="8579" y="587"/>
                  <a:pt x="7313" y="0"/>
                  <a:pt x="6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rot="4495133">
            <a:off x="6225652" y="2433822"/>
            <a:ext cx="2471263" cy="5248759"/>
          </a:xfrm>
          <a:custGeom>
            <a:rect b="b" l="l" r="r" t="t"/>
            <a:pathLst>
              <a:path extrusionOk="0" h="27515" w="12955">
                <a:moveTo>
                  <a:pt x="6028" y="0"/>
                </a:moveTo>
                <a:cubicBezTo>
                  <a:pt x="4467" y="0"/>
                  <a:pt x="2878" y="868"/>
                  <a:pt x="2120" y="2560"/>
                </a:cubicBezTo>
                <a:cubicBezTo>
                  <a:pt x="2120" y="2560"/>
                  <a:pt x="1" y="4048"/>
                  <a:pt x="441" y="6108"/>
                </a:cubicBezTo>
                <a:cubicBezTo>
                  <a:pt x="894" y="8156"/>
                  <a:pt x="2382" y="8501"/>
                  <a:pt x="2382" y="8501"/>
                </a:cubicBezTo>
                <a:cubicBezTo>
                  <a:pt x="2382" y="8501"/>
                  <a:pt x="346" y="9453"/>
                  <a:pt x="703" y="11763"/>
                </a:cubicBezTo>
                <a:cubicBezTo>
                  <a:pt x="1060" y="14073"/>
                  <a:pt x="2489" y="14680"/>
                  <a:pt x="2489" y="14680"/>
                </a:cubicBezTo>
                <a:cubicBezTo>
                  <a:pt x="2489" y="14680"/>
                  <a:pt x="644" y="15990"/>
                  <a:pt x="668" y="18931"/>
                </a:cubicBezTo>
                <a:cubicBezTo>
                  <a:pt x="691" y="21872"/>
                  <a:pt x="3096" y="22395"/>
                  <a:pt x="3096" y="22395"/>
                </a:cubicBezTo>
                <a:cubicBezTo>
                  <a:pt x="3096" y="22395"/>
                  <a:pt x="1977" y="24443"/>
                  <a:pt x="4454" y="24467"/>
                </a:cubicBezTo>
                <a:cubicBezTo>
                  <a:pt x="4454" y="24467"/>
                  <a:pt x="4335" y="26670"/>
                  <a:pt x="7287" y="27408"/>
                </a:cubicBezTo>
                <a:cubicBezTo>
                  <a:pt x="7577" y="27481"/>
                  <a:pt x="7839" y="27515"/>
                  <a:pt x="8077" y="27515"/>
                </a:cubicBezTo>
                <a:cubicBezTo>
                  <a:pt x="10265" y="27515"/>
                  <a:pt x="10371" y="24705"/>
                  <a:pt x="10371" y="24705"/>
                </a:cubicBezTo>
                <a:cubicBezTo>
                  <a:pt x="10371" y="24705"/>
                  <a:pt x="12359" y="24288"/>
                  <a:pt x="12490" y="21467"/>
                </a:cubicBezTo>
                <a:cubicBezTo>
                  <a:pt x="12621" y="18633"/>
                  <a:pt x="9883" y="17026"/>
                  <a:pt x="9883" y="17026"/>
                </a:cubicBezTo>
                <a:lnTo>
                  <a:pt x="9883" y="17026"/>
                </a:lnTo>
                <a:cubicBezTo>
                  <a:pt x="9883" y="17026"/>
                  <a:pt x="10023" y="17050"/>
                  <a:pt x="10240" y="17050"/>
                </a:cubicBezTo>
                <a:cubicBezTo>
                  <a:pt x="10925" y="17050"/>
                  <a:pt x="12377" y="16809"/>
                  <a:pt x="12621" y="14811"/>
                </a:cubicBezTo>
                <a:cubicBezTo>
                  <a:pt x="12955" y="12168"/>
                  <a:pt x="9526" y="9680"/>
                  <a:pt x="9526" y="9680"/>
                </a:cubicBezTo>
                <a:cubicBezTo>
                  <a:pt x="10228" y="9430"/>
                  <a:pt x="10693" y="8751"/>
                  <a:pt x="10669" y="8001"/>
                </a:cubicBezTo>
                <a:cubicBezTo>
                  <a:pt x="10669" y="6667"/>
                  <a:pt x="9371" y="5929"/>
                  <a:pt x="9371" y="5929"/>
                </a:cubicBezTo>
                <a:cubicBezTo>
                  <a:pt x="9371" y="5929"/>
                  <a:pt x="11062" y="4429"/>
                  <a:pt x="9347" y="1786"/>
                </a:cubicBezTo>
                <a:cubicBezTo>
                  <a:pt x="8579" y="587"/>
                  <a:pt x="7313" y="0"/>
                  <a:pt x="6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38"/>
          <p:cNvGrpSpPr/>
          <p:nvPr/>
        </p:nvGrpSpPr>
        <p:grpSpPr>
          <a:xfrm rot="1035043">
            <a:off x="6929871" y="165605"/>
            <a:ext cx="866313" cy="738778"/>
            <a:chOff x="4583507" y="-3373681"/>
            <a:chExt cx="685454" cy="584588"/>
          </a:xfrm>
        </p:grpSpPr>
        <p:sp>
          <p:nvSpPr>
            <p:cNvPr id="273" name="Google Shape;273;p38"/>
            <p:cNvSpPr/>
            <p:nvPr/>
          </p:nvSpPr>
          <p:spPr>
            <a:xfrm>
              <a:off x="4583507" y="-3373681"/>
              <a:ext cx="685454" cy="584588"/>
            </a:xfrm>
            <a:custGeom>
              <a:rect b="b" l="l" r="r" t="t"/>
              <a:pathLst>
                <a:path extrusionOk="0" h="9221" w="10812">
                  <a:moveTo>
                    <a:pt x="4886" y="983"/>
                  </a:moveTo>
                  <a:cubicBezTo>
                    <a:pt x="4939" y="983"/>
                    <a:pt x="4988" y="1034"/>
                    <a:pt x="4941" y="1266"/>
                  </a:cubicBezTo>
                  <a:cubicBezTo>
                    <a:pt x="4834" y="1695"/>
                    <a:pt x="4656" y="2099"/>
                    <a:pt x="4418" y="2457"/>
                  </a:cubicBezTo>
                  <a:cubicBezTo>
                    <a:pt x="4537" y="1873"/>
                    <a:pt x="4691" y="1349"/>
                    <a:pt x="4799" y="1016"/>
                  </a:cubicBezTo>
                  <a:cubicBezTo>
                    <a:pt x="4799" y="1016"/>
                    <a:pt x="4843" y="983"/>
                    <a:pt x="4886" y="983"/>
                  </a:cubicBezTo>
                  <a:close/>
                  <a:moveTo>
                    <a:pt x="5965" y="2433"/>
                  </a:moveTo>
                  <a:cubicBezTo>
                    <a:pt x="6152" y="2433"/>
                    <a:pt x="6053" y="3601"/>
                    <a:pt x="5689" y="3601"/>
                  </a:cubicBezTo>
                  <a:cubicBezTo>
                    <a:pt x="5682" y="3601"/>
                    <a:pt x="5675" y="3600"/>
                    <a:pt x="5668" y="3600"/>
                  </a:cubicBezTo>
                  <a:cubicBezTo>
                    <a:pt x="5668" y="3600"/>
                    <a:pt x="5775" y="2433"/>
                    <a:pt x="5965" y="2433"/>
                  </a:cubicBezTo>
                  <a:close/>
                  <a:moveTo>
                    <a:pt x="2072" y="4659"/>
                  </a:moveTo>
                  <a:cubicBezTo>
                    <a:pt x="2072" y="4885"/>
                    <a:pt x="2072" y="5088"/>
                    <a:pt x="2072" y="5231"/>
                  </a:cubicBezTo>
                  <a:cubicBezTo>
                    <a:pt x="2072" y="5755"/>
                    <a:pt x="2001" y="6267"/>
                    <a:pt x="1893" y="6778"/>
                  </a:cubicBezTo>
                  <a:cubicBezTo>
                    <a:pt x="1893" y="6790"/>
                    <a:pt x="1893" y="6802"/>
                    <a:pt x="1882" y="6826"/>
                  </a:cubicBezTo>
                  <a:cubicBezTo>
                    <a:pt x="1858" y="6933"/>
                    <a:pt x="1762" y="7195"/>
                    <a:pt x="1572" y="7207"/>
                  </a:cubicBezTo>
                  <a:cubicBezTo>
                    <a:pt x="1569" y="7207"/>
                    <a:pt x="1567" y="7207"/>
                    <a:pt x="1564" y="7207"/>
                  </a:cubicBezTo>
                  <a:cubicBezTo>
                    <a:pt x="1303" y="7207"/>
                    <a:pt x="983" y="6634"/>
                    <a:pt x="1572" y="5350"/>
                  </a:cubicBezTo>
                  <a:cubicBezTo>
                    <a:pt x="1691" y="5088"/>
                    <a:pt x="1858" y="4862"/>
                    <a:pt x="2072" y="4659"/>
                  </a:cubicBezTo>
                  <a:close/>
                  <a:moveTo>
                    <a:pt x="7585" y="5552"/>
                  </a:moveTo>
                  <a:cubicBezTo>
                    <a:pt x="7585" y="6159"/>
                    <a:pt x="7549" y="6767"/>
                    <a:pt x="7489" y="7374"/>
                  </a:cubicBezTo>
                  <a:cubicBezTo>
                    <a:pt x="7454" y="7755"/>
                    <a:pt x="7370" y="8124"/>
                    <a:pt x="7263" y="8481"/>
                  </a:cubicBezTo>
                  <a:cubicBezTo>
                    <a:pt x="7216" y="8612"/>
                    <a:pt x="7096" y="8886"/>
                    <a:pt x="6894" y="8922"/>
                  </a:cubicBezTo>
                  <a:cubicBezTo>
                    <a:pt x="6870" y="8928"/>
                    <a:pt x="6846" y="8931"/>
                    <a:pt x="6823" y="8931"/>
                  </a:cubicBezTo>
                  <a:cubicBezTo>
                    <a:pt x="6799" y="8931"/>
                    <a:pt x="6775" y="8928"/>
                    <a:pt x="6751" y="8922"/>
                  </a:cubicBezTo>
                  <a:cubicBezTo>
                    <a:pt x="6346" y="8874"/>
                    <a:pt x="6180" y="8076"/>
                    <a:pt x="6430" y="7124"/>
                  </a:cubicBezTo>
                  <a:cubicBezTo>
                    <a:pt x="6608" y="6445"/>
                    <a:pt x="6930" y="5981"/>
                    <a:pt x="7585" y="5552"/>
                  </a:cubicBezTo>
                  <a:close/>
                  <a:moveTo>
                    <a:pt x="2967" y="1"/>
                  </a:moveTo>
                  <a:cubicBezTo>
                    <a:pt x="2910" y="1"/>
                    <a:pt x="2846" y="17"/>
                    <a:pt x="2775" y="51"/>
                  </a:cubicBezTo>
                  <a:cubicBezTo>
                    <a:pt x="2763" y="51"/>
                    <a:pt x="2739" y="63"/>
                    <a:pt x="2727" y="75"/>
                  </a:cubicBezTo>
                  <a:cubicBezTo>
                    <a:pt x="2477" y="206"/>
                    <a:pt x="2334" y="468"/>
                    <a:pt x="2382" y="742"/>
                  </a:cubicBezTo>
                  <a:cubicBezTo>
                    <a:pt x="2298" y="1147"/>
                    <a:pt x="2239" y="1552"/>
                    <a:pt x="2203" y="1968"/>
                  </a:cubicBezTo>
                  <a:cubicBezTo>
                    <a:pt x="2100" y="2100"/>
                    <a:pt x="1576" y="2689"/>
                    <a:pt x="764" y="2689"/>
                  </a:cubicBezTo>
                  <a:cubicBezTo>
                    <a:pt x="546" y="2689"/>
                    <a:pt x="306" y="2646"/>
                    <a:pt x="48" y="2540"/>
                  </a:cubicBezTo>
                  <a:lnTo>
                    <a:pt x="48" y="2540"/>
                  </a:lnTo>
                  <a:cubicBezTo>
                    <a:pt x="48" y="2540"/>
                    <a:pt x="0" y="2742"/>
                    <a:pt x="310" y="2849"/>
                  </a:cubicBezTo>
                  <a:cubicBezTo>
                    <a:pt x="405" y="2883"/>
                    <a:pt x="602" y="2914"/>
                    <a:pt x="851" y="2914"/>
                  </a:cubicBezTo>
                  <a:cubicBezTo>
                    <a:pt x="1226" y="2914"/>
                    <a:pt x="1719" y="2843"/>
                    <a:pt x="2155" y="2599"/>
                  </a:cubicBezTo>
                  <a:lnTo>
                    <a:pt x="2155" y="2599"/>
                  </a:lnTo>
                  <a:cubicBezTo>
                    <a:pt x="2120" y="3183"/>
                    <a:pt x="2096" y="3790"/>
                    <a:pt x="2084" y="4290"/>
                  </a:cubicBezTo>
                  <a:cubicBezTo>
                    <a:pt x="1917" y="4445"/>
                    <a:pt x="1762" y="4612"/>
                    <a:pt x="1620" y="4790"/>
                  </a:cubicBezTo>
                  <a:cubicBezTo>
                    <a:pt x="1048" y="5528"/>
                    <a:pt x="477" y="6957"/>
                    <a:pt x="1179" y="7469"/>
                  </a:cubicBezTo>
                  <a:cubicBezTo>
                    <a:pt x="1329" y="7577"/>
                    <a:pt x="1468" y="7623"/>
                    <a:pt x="1596" y="7623"/>
                  </a:cubicBezTo>
                  <a:cubicBezTo>
                    <a:pt x="2059" y="7623"/>
                    <a:pt x="2378" y="7027"/>
                    <a:pt x="2536" y="6636"/>
                  </a:cubicBezTo>
                  <a:cubicBezTo>
                    <a:pt x="2536" y="6624"/>
                    <a:pt x="2548" y="6612"/>
                    <a:pt x="2548" y="6612"/>
                  </a:cubicBezTo>
                  <a:cubicBezTo>
                    <a:pt x="2763" y="6040"/>
                    <a:pt x="2763" y="5052"/>
                    <a:pt x="2775" y="4111"/>
                  </a:cubicBezTo>
                  <a:cubicBezTo>
                    <a:pt x="2989" y="3981"/>
                    <a:pt x="3203" y="3838"/>
                    <a:pt x="3417" y="3695"/>
                  </a:cubicBezTo>
                  <a:lnTo>
                    <a:pt x="3417" y="3850"/>
                  </a:lnTo>
                  <a:cubicBezTo>
                    <a:pt x="3384" y="5258"/>
                    <a:pt x="3795" y="5448"/>
                    <a:pt x="4160" y="5448"/>
                  </a:cubicBezTo>
                  <a:cubicBezTo>
                    <a:pt x="4187" y="5448"/>
                    <a:pt x="4213" y="5447"/>
                    <a:pt x="4239" y="5445"/>
                  </a:cubicBezTo>
                  <a:cubicBezTo>
                    <a:pt x="4489" y="5433"/>
                    <a:pt x="4846" y="5124"/>
                    <a:pt x="5061" y="4909"/>
                  </a:cubicBezTo>
                  <a:cubicBezTo>
                    <a:pt x="5206" y="5178"/>
                    <a:pt x="5398" y="5289"/>
                    <a:pt x="5608" y="5289"/>
                  </a:cubicBezTo>
                  <a:cubicBezTo>
                    <a:pt x="6166" y="5289"/>
                    <a:pt x="6848" y="4503"/>
                    <a:pt x="7108" y="3861"/>
                  </a:cubicBezTo>
                  <a:lnTo>
                    <a:pt x="7525" y="2814"/>
                  </a:lnTo>
                  <a:cubicBezTo>
                    <a:pt x="7549" y="3433"/>
                    <a:pt x="7585" y="4338"/>
                    <a:pt x="7585" y="5231"/>
                  </a:cubicBezTo>
                  <a:cubicBezTo>
                    <a:pt x="6954" y="5600"/>
                    <a:pt x="6358" y="6064"/>
                    <a:pt x="6120" y="6838"/>
                  </a:cubicBezTo>
                  <a:cubicBezTo>
                    <a:pt x="5799" y="7898"/>
                    <a:pt x="5953" y="8993"/>
                    <a:pt x="6513" y="9172"/>
                  </a:cubicBezTo>
                  <a:cubicBezTo>
                    <a:pt x="6601" y="9204"/>
                    <a:pt x="6694" y="9220"/>
                    <a:pt x="6788" y="9220"/>
                  </a:cubicBezTo>
                  <a:cubicBezTo>
                    <a:pt x="6936" y="9220"/>
                    <a:pt x="7085" y="9180"/>
                    <a:pt x="7216" y="9100"/>
                  </a:cubicBezTo>
                  <a:cubicBezTo>
                    <a:pt x="7549" y="8886"/>
                    <a:pt x="7847" y="8612"/>
                    <a:pt x="8073" y="8291"/>
                  </a:cubicBezTo>
                  <a:cubicBezTo>
                    <a:pt x="8442" y="7826"/>
                    <a:pt x="8597" y="7314"/>
                    <a:pt x="8656" y="6636"/>
                  </a:cubicBezTo>
                  <a:cubicBezTo>
                    <a:pt x="8692" y="6076"/>
                    <a:pt x="8680" y="5516"/>
                    <a:pt x="8632" y="4957"/>
                  </a:cubicBezTo>
                  <a:cubicBezTo>
                    <a:pt x="9906" y="4314"/>
                    <a:pt x="10811" y="3266"/>
                    <a:pt x="10692" y="2361"/>
                  </a:cubicBezTo>
                  <a:cubicBezTo>
                    <a:pt x="10597" y="1737"/>
                    <a:pt x="10224" y="1632"/>
                    <a:pt x="9984" y="1632"/>
                  </a:cubicBezTo>
                  <a:cubicBezTo>
                    <a:pt x="9863" y="1632"/>
                    <a:pt x="9775" y="1659"/>
                    <a:pt x="9775" y="1659"/>
                  </a:cubicBezTo>
                  <a:lnTo>
                    <a:pt x="9775" y="1897"/>
                  </a:lnTo>
                  <a:cubicBezTo>
                    <a:pt x="9775" y="1897"/>
                    <a:pt x="9776" y="1897"/>
                    <a:pt x="9777" y="1897"/>
                  </a:cubicBezTo>
                  <a:cubicBezTo>
                    <a:pt x="9807" y="1897"/>
                    <a:pt x="10309" y="1908"/>
                    <a:pt x="10252" y="2659"/>
                  </a:cubicBezTo>
                  <a:cubicBezTo>
                    <a:pt x="10180" y="3421"/>
                    <a:pt x="9525" y="4111"/>
                    <a:pt x="8668" y="4623"/>
                  </a:cubicBezTo>
                  <a:lnTo>
                    <a:pt x="8609" y="4659"/>
                  </a:lnTo>
                  <a:cubicBezTo>
                    <a:pt x="8537" y="3611"/>
                    <a:pt x="8394" y="2540"/>
                    <a:pt x="8216" y="2314"/>
                  </a:cubicBezTo>
                  <a:cubicBezTo>
                    <a:pt x="8025" y="2073"/>
                    <a:pt x="7811" y="1977"/>
                    <a:pt x="7663" y="1977"/>
                  </a:cubicBezTo>
                  <a:cubicBezTo>
                    <a:pt x="7598" y="1977"/>
                    <a:pt x="7546" y="1995"/>
                    <a:pt x="7513" y="2028"/>
                  </a:cubicBezTo>
                  <a:lnTo>
                    <a:pt x="7513" y="2004"/>
                  </a:lnTo>
                  <a:cubicBezTo>
                    <a:pt x="7513" y="2004"/>
                    <a:pt x="6656" y="4552"/>
                    <a:pt x="5989" y="4921"/>
                  </a:cubicBezTo>
                  <a:cubicBezTo>
                    <a:pt x="5880" y="4982"/>
                    <a:pt x="5794" y="5009"/>
                    <a:pt x="5726" y="5009"/>
                  </a:cubicBezTo>
                  <a:cubicBezTo>
                    <a:pt x="5387" y="5009"/>
                    <a:pt x="5509" y="4352"/>
                    <a:pt x="5549" y="4183"/>
                  </a:cubicBezTo>
                  <a:cubicBezTo>
                    <a:pt x="5549" y="4183"/>
                    <a:pt x="6489" y="4135"/>
                    <a:pt x="6608" y="3254"/>
                  </a:cubicBezTo>
                  <a:cubicBezTo>
                    <a:pt x="6703" y="2479"/>
                    <a:pt x="6317" y="2128"/>
                    <a:pt x="5850" y="2128"/>
                  </a:cubicBezTo>
                  <a:cubicBezTo>
                    <a:pt x="5787" y="2128"/>
                    <a:pt x="5721" y="2134"/>
                    <a:pt x="5656" y="2147"/>
                  </a:cubicBezTo>
                  <a:cubicBezTo>
                    <a:pt x="5168" y="2242"/>
                    <a:pt x="4668" y="3528"/>
                    <a:pt x="4918" y="4516"/>
                  </a:cubicBezTo>
                  <a:cubicBezTo>
                    <a:pt x="4763" y="4731"/>
                    <a:pt x="4549" y="5004"/>
                    <a:pt x="4394" y="5052"/>
                  </a:cubicBezTo>
                  <a:cubicBezTo>
                    <a:pt x="4381" y="5056"/>
                    <a:pt x="4368" y="5057"/>
                    <a:pt x="4356" y="5057"/>
                  </a:cubicBezTo>
                  <a:cubicBezTo>
                    <a:pt x="4129" y="5057"/>
                    <a:pt x="4106" y="4415"/>
                    <a:pt x="4287" y="3171"/>
                  </a:cubicBezTo>
                  <a:cubicBezTo>
                    <a:pt x="4299" y="3088"/>
                    <a:pt x="4322" y="3004"/>
                    <a:pt x="4334" y="2921"/>
                  </a:cubicBezTo>
                  <a:cubicBezTo>
                    <a:pt x="4537" y="2695"/>
                    <a:pt x="4715" y="2445"/>
                    <a:pt x="4858" y="2183"/>
                  </a:cubicBezTo>
                  <a:cubicBezTo>
                    <a:pt x="5630" y="723"/>
                    <a:pt x="5190" y="81"/>
                    <a:pt x="4815" y="81"/>
                  </a:cubicBezTo>
                  <a:cubicBezTo>
                    <a:pt x="4768" y="81"/>
                    <a:pt x="4722" y="91"/>
                    <a:pt x="4680" y="111"/>
                  </a:cubicBezTo>
                  <a:cubicBezTo>
                    <a:pt x="4632" y="135"/>
                    <a:pt x="4572" y="159"/>
                    <a:pt x="4537" y="206"/>
                  </a:cubicBezTo>
                  <a:cubicBezTo>
                    <a:pt x="4144" y="540"/>
                    <a:pt x="3596" y="1956"/>
                    <a:pt x="3453" y="3326"/>
                  </a:cubicBezTo>
                  <a:cubicBezTo>
                    <a:pt x="3239" y="3457"/>
                    <a:pt x="3013" y="3600"/>
                    <a:pt x="2798" y="3742"/>
                  </a:cubicBezTo>
                  <a:cubicBezTo>
                    <a:pt x="2798" y="3540"/>
                    <a:pt x="2810" y="3326"/>
                    <a:pt x="2822" y="3135"/>
                  </a:cubicBezTo>
                  <a:cubicBezTo>
                    <a:pt x="2846" y="2671"/>
                    <a:pt x="2894" y="2218"/>
                    <a:pt x="2941" y="1814"/>
                  </a:cubicBezTo>
                  <a:cubicBezTo>
                    <a:pt x="3396" y="1020"/>
                    <a:pt x="3419" y="1"/>
                    <a:pt x="2967"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4583507" y="-3373681"/>
              <a:ext cx="685454" cy="584588"/>
            </a:xfrm>
            <a:custGeom>
              <a:rect b="b" l="l" r="r" t="t"/>
              <a:pathLst>
                <a:path extrusionOk="0" h="9221" w="10812">
                  <a:moveTo>
                    <a:pt x="4886" y="983"/>
                  </a:moveTo>
                  <a:cubicBezTo>
                    <a:pt x="4939" y="983"/>
                    <a:pt x="4988" y="1034"/>
                    <a:pt x="4941" y="1266"/>
                  </a:cubicBezTo>
                  <a:cubicBezTo>
                    <a:pt x="4834" y="1695"/>
                    <a:pt x="4656" y="2099"/>
                    <a:pt x="4418" y="2457"/>
                  </a:cubicBezTo>
                  <a:cubicBezTo>
                    <a:pt x="4537" y="1873"/>
                    <a:pt x="4691" y="1349"/>
                    <a:pt x="4799" y="1016"/>
                  </a:cubicBezTo>
                  <a:cubicBezTo>
                    <a:pt x="4799" y="1016"/>
                    <a:pt x="4843" y="983"/>
                    <a:pt x="4886" y="983"/>
                  </a:cubicBezTo>
                  <a:close/>
                  <a:moveTo>
                    <a:pt x="5965" y="2433"/>
                  </a:moveTo>
                  <a:cubicBezTo>
                    <a:pt x="6152" y="2433"/>
                    <a:pt x="6053" y="3601"/>
                    <a:pt x="5689" y="3601"/>
                  </a:cubicBezTo>
                  <a:cubicBezTo>
                    <a:pt x="5682" y="3601"/>
                    <a:pt x="5675" y="3600"/>
                    <a:pt x="5668" y="3600"/>
                  </a:cubicBezTo>
                  <a:cubicBezTo>
                    <a:pt x="5668" y="3600"/>
                    <a:pt x="5775" y="2433"/>
                    <a:pt x="5965" y="2433"/>
                  </a:cubicBezTo>
                  <a:close/>
                  <a:moveTo>
                    <a:pt x="2072" y="4659"/>
                  </a:moveTo>
                  <a:cubicBezTo>
                    <a:pt x="2072" y="4885"/>
                    <a:pt x="2072" y="5088"/>
                    <a:pt x="2072" y="5231"/>
                  </a:cubicBezTo>
                  <a:cubicBezTo>
                    <a:pt x="2072" y="5755"/>
                    <a:pt x="2001" y="6267"/>
                    <a:pt x="1893" y="6778"/>
                  </a:cubicBezTo>
                  <a:cubicBezTo>
                    <a:pt x="1893" y="6790"/>
                    <a:pt x="1893" y="6802"/>
                    <a:pt x="1882" y="6826"/>
                  </a:cubicBezTo>
                  <a:cubicBezTo>
                    <a:pt x="1858" y="6933"/>
                    <a:pt x="1762" y="7195"/>
                    <a:pt x="1572" y="7207"/>
                  </a:cubicBezTo>
                  <a:cubicBezTo>
                    <a:pt x="1569" y="7207"/>
                    <a:pt x="1567" y="7207"/>
                    <a:pt x="1564" y="7207"/>
                  </a:cubicBezTo>
                  <a:cubicBezTo>
                    <a:pt x="1303" y="7207"/>
                    <a:pt x="983" y="6634"/>
                    <a:pt x="1572" y="5350"/>
                  </a:cubicBezTo>
                  <a:cubicBezTo>
                    <a:pt x="1691" y="5088"/>
                    <a:pt x="1858" y="4862"/>
                    <a:pt x="2072" y="4659"/>
                  </a:cubicBezTo>
                  <a:close/>
                  <a:moveTo>
                    <a:pt x="7585" y="5552"/>
                  </a:moveTo>
                  <a:cubicBezTo>
                    <a:pt x="7585" y="6159"/>
                    <a:pt x="7561" y="6767"/>
                    <a:pt x="7501" y="7386"/>
                  </a:cubicBezTo>
                  <a:cubicBezTo>
                    <a:pt x="7454" y="7755"/>
                    <a:pt x="7382" y="8124"/>
                    <a:pt x="7275" y="8481"/>
                  </a:cubicBezTo>
                  <a:cubicBezTo>
                    <a:pt x="7227" y="8624"/>
                    <a:pt x="7096" y="8898"/>
                    <a:pt x="6906" y="8933"/>
                  </a:cubicBezTo>
                  <a:lnTo>
                    <a:pt x="6751" y="8933"/>
                  </a:lnTo>
                  <a:cubicBezTo>
                    <a:pt x="6346" y="8862"/>
                    <a:pt x="6180" y="8064"/>
                    <a:pt x="6430" y="7112"/>
                  </a:cubicBezTo>
                  <a:lnTo>
                    <a:pt x="6430" y="7112"/>
                  </a:lnTo>
                  <a:lnTo>
                    <a:pt x="6430" y="7124"/>
                  </a:lnTo>
                  <a:cubicBezTo>
                    <a:pt x="6608" y="6445"/>
                    <a:pt x="6942" y="5981"/>
                    <a:pt x="7585" y="5552"/>
                  </a:cubicBezTo>
                  <a:close/>
                  <a:moveTo>
                    <a:pt x="2967" y="1"/>
                  </a:moveTo>
                  <a:cubicBezTo>
                    <a:pt x="2910" y="1"/>
                    <a:pt x="2846" y="17"/>
                    <a:pt x="2775" y="51"/>
                  </a:cubicBezTo>
                  <a:cubicBezTo>
                    <a:pt x="2763" y="51"/>
                    <a:pt x="2739" y="63"/>
                    <a:pt x="2727" y="75"/>
                  </a:cubicBezTo>
                  <a:cubicBezTo>
                    <a:pt x="2477" y="206"/>
                    <a:pt x="2334" y="468"/>
                    <a:pt x="2382" y="742"/>
                  </a:cubicBezTo>
                  <a:cubicBezTo>
                    <a:pt x="2298" y="1147"/>
                    <a:pt x="2239" y="1552"/>
                    <a:pt x="2203" y="1968"/>
                  </a:cubicBezTo>
                  <a:cubicBezTo>
                    <a:pt x="2100" y="2100"/>
                    <a:pt x="1576" y="2689"/>
                    <a:pt x="764" y="2689"/>
                  </a:cubicBezTo>
                  <a:cubicBezTo>
                    <a:pt x="546" y="2689"/>
                    <a:pt x="306" y="2646"/>
                    <a:pt x="48" y="2540"/>
                  </a:cubicBezTo>
                  <a:lnTo>
                    <a:pt x="48" y="2540"/>
                  </a:lnTo>
                  <a:cubicBezTo>
                    <a:pt x="48" y="2540"/>
                    <a:pt x="0" y="2742"/>
                    <a:pt x="310" y="2849"/>
                  </a:cubicBezTo>
                  <a:cubicBezTo>
                    <a:pt x="405" y="2883"/>
                    <a:pt x="602" y="2914"/>
                    <a:pt x="851" y="2914"/>
                  </a:cubicBezTo>
                  <a:cubicBezTo>
                    <a:pt x="1226" y="2914"/>
                    <a:pt x="1719" y="2843"/>
                    <a:pt x="2155" y="2599"/>
                  </a:cubicBezTo>
                  <a:lnTo>
                    <a:pt x="2155" y="2599"/>
                  </a:lnTo>
                  <a:cubicBezTo>
                    <a:pt x="2120" y="3183"/>
                    <a:pt x="2096" y="3790"/>
                    <a:pt x="2084" y="4290"/>
                  </a:cubicBezTo>
                  <a:cubicBezTo>
                    <a:pt x="1917" y="4445"/>
                    <a:pt x="1762" y="4612"/>
                    <a:pt x="1620" y="4790"/>
                  </a:cubicBezTo>
                  <a:cubicBezTo>
                    <a:pt x="1048" y="5528"/>
                    <a:pt x="477" y="6957"/>
                    <a:pt x="1179" y="7469"/>
                  </a:cubicBezTo>
                  <a:cubicBezTo>
                    <a:pt x="1329" y="7577"/>
                    <a:pt x="1468" y="7623"/>
                    <a:pt x="1596" y="7623"/>
                  </a:cubicBezTo>
                  <a:cubicBezTo>
                    <a:pt x="2059" y="7623"/>
                    <a:pt x="2378" y="7027"/>
                    <a:pt x="2536" y="6636"/>
                  </a:cubicBezTo>
                  <a:cubicBezTo>
                    <a:pt x="2536" y="6624"/>
                    <a:pt x="2548" y="6612"/>
                    <a:pt x="2548" y="6612"/>
                  </a:cubicBezTo>
                  <a:cubicBezTo>
                    <a:pt x="2763" y="6040"/>
                    <a:pt x="2763" y="5052"/>
                    <a:pt x="2775" y="4111"/>
                  </a:cubicBezTo>
                  <a:cubicBezTo>
                    <a:pt x="2989" y="3981"/>
                    <a:pt x="3203" y="3838"/>
                    <a:pt x="3417" y="3695"/>
                  </a:cubicBezTo>
                  <a:lnTo>
                    <a:pt x="3417" y="3850"/>
                  </a:lnTo>
                  <a:cubicBezTo>
                    <a:pt x="3384" y="5258"/>
                    <a:pt x="3795" y="5448"/>
                    <a:pt x="4160" y="5448"/>
                  </a:cubicBezTo>
                  <a:cubicBezTo>
                    <a:pt x="4187" y="5448"/>
                    <a:pt x="4213" y="5447"/>
                    <a:pt x="4239" y="5445"/>
                  </a:cubicBezTo>
                  <a:cubicBezTo>
                    <a:pt x="4489" y="5433"/>
                    <a:pt x="4846" y="5124"/>
                    <a:pt x="5061" y="4909"/>
                  </a:cubicBezTo>
                  <a:cubicBezTo>
                    <a:pt x="5206" y="5178"/>
                    <a:pt x="5398" y="5289"/>
                    <a:pt x="5608" y="5289"/>
                  </a:cubicBezTo>
                  <a:cubicBezTo>
                    <a:pt x="6166" y="5289"/>
                    <a:pt x="6848" y="4503"/>
                    <a:pt x="7108" y="3861"/>
                  </a:cubicBezTo>
                  <a:lnTo>
                    <a:pt x="7525" y="2814"/>
                  </a:lnTo>
                  <a:cubicBezTo>
                    <a:pt x="7549" y="3433"/>
                    <a:pt x="7585" y="4338"/>
                    <a:pt x="7585" y="5231"/>
                  </a:cubicBezTo>
                  <a:cubicBezTo>
                    <a:pt x="6954" y="5600"/>
                    <a:pt x="6358" y="6064"/>
                    <a:pt x="6120" y="6838"/>
                  </a:cubicBezTo>
                  <a:cubicBezTo>
                    <a:pt x="5799" y="7898"/>
                    <a:pt x="5953" y="8993"/>
                    <a:pt x="6513" y="9172"/>
                  </a:cubicBezTo>
                  <a:cubicBezTo>
                    <a:pt x="6601" y="9204"/>
                    <a:pt x="6694" y="9220"/>
                    <a:pt x="6788" y="9220"/>
                  </a:cubicBezTo>
                  <a:cubicBezTo>
                    <a:pt x="6936" y="9220"/>
                    <a:pt x="7085" y="9180"/>
                    <a:pt x="7216" y="9100"/>
                  </a:cubicBezTo>
                  <a:cubicBezTo>
                    <a:pt x="7549" y="8886"/>
                    <a:pt x="7847" y="8612"/>
                    <a:pt x="8073" y="8291"/>
                  </a:cubicBezTo>
                  <a:cubicBezTo>
                    <a:pt x="8442" y="7826"/>
                    <a:pt x="8597" y="7314"/>
                    <a:pt x="8656" y="6636"/>
                  </a:cubicBezTo>
                  <a:cubicBezTo>
                    <a:pt x="8692" y="6076"/>
                    <a:pt x="8680" y="5516"/>
                    <a:pt x="8632" y="4957"/>
                  </a:cubicBezTo>
                  <a:cubicBezTo>
                    <a:pt x="9906" y="4314"/>
                    <a:pt x="10811" y="3266"/>
                    <a:pt x="10692" y="2361"/>
                  </a:cubicBezTo>
                  <a:cubicBezTo>
                    <a:pt x="10597" y="1737"/>
                    <a:pt x="10224" y="1632"/>
                    <a:pt x="9984" y="1632"/>
                  </a:cubicBezTo>
                  <a:cubicBezTo>
                    <a:pt x="9863" y="1632"/>
                    <a:pt x="9775" y="1659"/>
                    <a:pt x="9775" y="1659"/>
                  </a:cubicBezTo>
                  <a:lnTo>
                    <a:pt x="9775" y="1897"/>
                  </a:lnTo>
                  <a:cubicBezTo>
                    <a:pt x="9775" y="1897"/>
                    <a:pt x="9776" y="1897"/>
                    <a:pt x="9777" y="1897"/>
                  </a:cubicBezTo>
                  <a:cubicBezTo>
                    <a:pt x="9807" y="1897"/>
                    <a:pt x="10309" y="1908"/>
                    <a:pt x="10252" y="2659"/>
                  </a:cubicBezTo>
                  <a:cubicBezTo>
                    <a:pt x="10180" y="3421"/>
                    <a:pt x="9525" y="4111"/>
                    <a:pt x="8668" y="4623"/>
                  </a:cubicBezTo>
                  <a:lnTo>
                    <a:pt x="8609" y="4659"/>
                  </a:lnTo>
                  <a:cubicBezTo>
                    <a:pt x="8537" y="3611"/>
                    <a:pt x="8394" y="2540"/>
                    <a:pt x="8216" y="2314"/>
                  </a:cubicBezTo>
                  <a:cubicBezTo>
                    <a:pt x="8025" y="2073"/>
                    <a:pt x="7811" y="1977"/>
                    <a:pt x="7663" y="1977"/>
                  </a:cubicBezTo>
                  <a:cubicBezTo>
                    <a:pt x="7598" y="1977"/>
                    <a:pt x="7546" y="1995"/>
                    <a:pt x="7513" y="2028"/>
                  </a:cubicBezTo>
                  <a:lnTo>
                    <a:pt x="7513" y="2004"/>
                  </a:lnTo>
                  <a:cubicBezTo>
                    <a:pt x="7513" y="2004"/>
                    <a:pt x="6656" y="4552"/>
                    <a:pt x="5989" y="4921"/>
                  </a:cubicBezTo>
                  <a:cubicBezTo>
                    <a:pt x="5880" y="4982"/>
                    <a:pt x="5794" y="5009"/>
                    <a:pt x="5726" y="5009"/>
                  </a:cubicBezTo>
                  <a:cubicBezTo>
                    <a:pt x="5387" y="5009"/>
                    <a:pt x="5509" y="4352"/>
                    <a:pt x="5549" y="4183"/>
                  </a:cubicBezTo>
                  <a:cubicBezTo>
                    <a:pt x="5549" y="4183"/>
                    <a:pt x="6489" y="4135"/>
                    <a:pt x="6608" y="3254"/>
                  </a:cubicBezTo>
                  <a:cubicBezTo>
                    <a:pt x="6703" y="2479"/>
                    <a:pt x="6317" y="2128"/>
                    <a:pt x="5850" y="2128"/>
                  </a:cubicBezTo>
                  <a:cubicBezTo>
                    <a:pt x="5787" y="2128"/>
                    <a:pt x="5721" y="2134"/>
                    <a:pt x="5656" y="2147"/>
                  </a:cubicBezTo>
                  <a:cubicBezTo>
                    <a:pt x="5168" y="2242"/>
                    <a:pt x="4668" y="3528"/>
                    <a:pt x="4918" y="4516"/>
                  </a:cubicBezTo>
                  <a:cubicBezTo>
                    <a:pt x="4763" y="4731"/>
                    <a:pt x="4549" y="5004"/>
                    <a:pt x="4394" y="5052"/>
                  </a:cubicBezTo>
                  <a:cubicBezTo>
                    <a:pt x="4381" y="5056"/>
                    <a:pt x="4368" y="5057"/>
                    <a:pt x="4356" y="5057"/>
                  </a:cubicBezTo>
                  <a:cubicBezTo>
                    <a:pt x="4129" y="5057"/>
                    <a:pt x="4106" y="4415"/>
                    <a:pt x="4287" y="3171"/>
                  </a:cubicBezTo>
                  <a:cubicBezTo>
                    <a:pt x="4299" y="3088"/>
                    <a:pt x="4322" y="3004"/>
                    <a:pt x="4334" y="2921"/>
                  </a:cubicBezTo>
                  <a:cubicBezTo>
                    <a:pt x="4537" y="2695"/>
                    <a:pt x="4715" y="2445"/>
                    <a:pt x="4858" y="2183"/>
                  </a:cubicBezTo>
                  <a:cubicBezTo>
                    <a:pt x="5630" y="723"/>
                    <a:pt x="5190" y="81"/>
                    <a:pt x="4815" y="81"/>
                  </a:cubicBezTo>
                  <a:cubicBezTo>
                    <a:pt x="4768" y="81"/>
                    <a:pt x="4722" y="91"/>
                    <a:pt x="4680" y="111"/>
                  </a:cubicBezTo>
                  <a:cubicBezTo>
                    <a:pt x="4632" y="135"/>
                    <a:pt x="4572" y="159"/>
                    <a:pt x="4537" y="206"/>
                  </a:cubicBezTo>
                  <a:cubicBezTo>
                    <a:pt x="4144" y="540"/>
                    <a:pt x="3596" y="1956"/>
                    <a:pt x="3453" y="3326"/>
                  </a:cubicBezTo>
                  <a:cubicBezTo>
                    <a:pt x="3239" y="3457"/>
                    <a:pt x="3013" y="3600"/>
                    <a:pt x="2798" y="3742"/>
                  </a:cubicBezTo>
                  <a:cubicBezTo>
                    <a:pt x="2798" y="3540"/>
                    <a:pt x="2810" y="3326"/>
                    <a:pt x="2822" y="3135"/>
                  </a:cubicBezTo>
                  <a:cubicBezTo>
                    <a:pt x="2846" y="2671"/>
                    <a:pt x="2894" y="2218"/>
                    <a:pt x="2941" y="1814"/>
                  </a:cubicBezTo>
                  <a:cubicBezTo>
                    <a:pt x="3396" y="1020"/>
                    <a:pt x="3419" y="1"/>
                    <a:pt x="29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38"/>
          <p:cNvGrpSpPr/>
          <p:nvPr/>
        </p:nvGrpSpPr>
        <p:grpSpPr>
          <a:xfrm rot="-142012">
            <a:off x="7960419" y="334055"/>
            <a:ext cx="1123775" cy="1285230"/>
            <a:chOff x="6286154" y="991658"/>
            <a:chExt cx="1123715" cy="1285162"/>
          </a:xfrm>
        </p:grpSpPr>
        <p:sp>
          <p:nvSpPr>
            <p:cNvPr id="276" name="Google Shape;276;p38"/>
            <p:cNvSpPr/>
            <p:nvPr/>
          </p:nvSpPr>
          <p:spPr>
            <a:xfrm>
              <a:off x="6286154" y="991658"/>
              <a:ext cx="1123214" cy="1284750"/>
            </a:xfrm>
            <a:custGeom>
              <a:rect b="b" l="l" r="r" t="t"/>
              <a:pathLst>
                <a:path extrusionOk="0" h="20265" w="17717">
                  <a:moveTo>
                    <a:pt x="4971" y="0"/>
                  </a:moveTo>
                  <a:cubicBezTo>
                    <a:pt x="3898" y="0"/>
                    <a:pt x="3007" y="280"/>
                    <a:pt x="2489" y="1024"/>
                  </a:cubicBezTo>
                  <a:cubicBezTo>
                    <a:pt x="1108" y="3024"/>
                    <a:pt x="0" y="7263"/>
                    <a:pt x="2132" y="11620"/>
                  </a:cubicBezTo>
                  <a:cubicBezTo>
                    <a:pt x="4060" y="15561"/>
                    <a:pt x="7561" y="15478"/>
                    <a:pt x="9466" y="16145"/>
                  </a:cubicBezTo>
                  <a:cubicBezTo>
                    <a:pt x="9466" y="16145"/>
                    <a:pt x="10573" y="17169"/>
                    <a:pt x="10240" y="19312"/>
                  </a:cubicBezTo>
                  <a:cubicBezTo>
                    <a:pt x="10240" y="19312"/>
                    <a:pt x="10097" y="20240"/>
                    <a:pt x="10990" y="20264"/>
                  </a:cubicBezTo>
                  <a:cubicBezTo>
                    <a:pt x="10994" y="20264"/>
                    <a:pt x="10999" y="20264"/>
                    <a:pt x="11003" y="20264"/>
                  </a:cubicBezTo>
                  <a:cubicBezTo>
                    <a:pt x="11885" y="20264"/>
                    <a:pt x="12139" y="17861"/>
                    <a:pt x="13466" y="15787"/>
                  </a:cubicBezTo>
                  <a:cubicBezTo>
                    <a:pt x="14657" y="14847"/>
                    <a:pt x="15776" y="13109"/>
                    <a:pt x="16407" y="10322"/>
                  </a:cubicBezTo>
                  <a:cubicBezTo>
                    <a:pt x="17717" y="4572"/>
                    <a:pt x="16050" y="3238"/>
                    <a:pt x="13062" y="2226"/>
                  </a:cubicBezTo>
                  <a:cubicBezTo>
                    <a:pt x="10962" y="1518"/>
                    <a:pt x="7470" y="0"/>
                    <a:pt x="4971"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st="19050">
                <a:srgbClr val="000000">
                  <a:alpha val="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38"/>
            <p:cNvGrpSpPr/>
            <p:nvPr/>
          </p:nvGrpSpPr>
          <p:grpSpPr>
            <a:xfrm>
              <a:off x="6286655" y="991690"/>
              <a:ext cx="1123214" cy="1285131"/>
              <a:chOff x="6507350" y="3256350"/>
              <a:chExt cx="442925" cy="506775"/>
            </a:xfrm>
          </p:grpSpPr>
          <p:sp>
            <p:nvSpPr>
              <p:cNvPr id="278" name="Google Shape;278;p38"/>
              <p:cNvSpPr/>
              <p:nvPr/>
            </p:nvSpPr>
            <p:spPr>
              <a:xfrm>
                <a:off x="6507350" y="3256350"/>
                <a:ext cx="442925" cy="506775"/>
              </a:xfrm>
              <a:custGeom>
                <a:rect b="b" l="l" r="r" t="t"/>
                <a:pathLst>
                  <a:path extrusionOk="0" h="20271" w="17717">
                    <a:moveTo>
                      <a:pt x="4972" y="1"/>
                    </a:moveTo>
                    <a:cubicBezTo>
                      <a:pt x="3898" y="1"/>
                      <a:pt x="3008" y="282"/>
                      <a:pt x="2489" y="1030"/>
                    </a:cubicBezTo>
                    <a:cubicBezTo>
                      <a:pt x="1108" y="3030"/>
                      <a:pt x="0" y="7269"/>
                      <a:pt x="2132" y="11626"/>
                    </a:cubicBezTo>
                    <a:cubicBezTo>
                      <a:pt x="4060" y="15567"/>
                      <a:pt x="7561" y="15484"/>
                      <a:pt x="9466" y="16151"/>
                    </a:cubicBezTo>
                    <a:cubicBezTo>
                      <a:pt x="9466" y="16151"/>
                      <a:pt x="10573" y="17175"/>
                      <a:pt x="10240" y="19318"/>
                    </a:cubicBezTo>
                    <a:cubicBezTo>
                      <a:pt x="10240" y="19318"/>
                      <a:pt x="10097" y="20246"/>
                      <a:pt x="10990" y="20270"/>
                    </a:cubicBezTo>
                    <a:cubicBezTo>
                      <a:pt x="10994" y="20270"/>
                      <a:pt x="10999" y="20270"/>
                      <a:pt x="11003" y="20270"/>
                    </a:cubicBezTo>
                    <a:cubicBezTo>
                      <a:pt x="11885" y="20270"/>
                      <a:pt x="12139" y="17867"/>
                      <a:pt x="13466" y="15793"/>
                    </a:cubicBezTo>
                    <a:cubicBezTo>
                      <a:pt x="14657" y="14853"/>
                      <a:pt x="15788" y="13115"/>
                      <a:pt x="16419" y="10328"/>
                    </a:cubicBezTo>
                    <a:cubicBezTo>
                      <a:pt x="17717" y="4578"/>
                      <a:pt x="16050" y="3244"/>
                      <a:pt x="13062" y="2232"/>
                    </a:cubicBezTo>
                    <a:cubicBezTo>
                      <a:pt x="10963" y="1524"/>
                      <a:pt x="7472" y="1"/>
                      <a:pt x="49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6650825" y="3316250"/>
                <a:ext cx="77400" cy="125875"/>
              </a:xfrm>
              <a:custGeom>
                <a:rect b="b" l="l" r="r" t="t"/>
                <a:pathLst>
                  <a:path extrusionOk="0" h="5035" w="3096">
                    <a:moveTo>
                      <a:pt x="1715" y="1"/>
                    </a:moveTo>
                    <a:cubicBezTo>
                      <a:pt x="1662" y="1"/>
                      <a:pt x="1610" y="34"/>
                      <a:pt x="1584" y="86"/>
                    </a:cubicBezTo>
                    <a:cubicBezTo>
                      <a:pt x="1429" y="455"/>
                      <a:pt x="0" y="3765"/>
                      <a:pt x="381" y="4718"/>
                    </a:cubicBezTo>
                    <a:cubicBezTo>
                      <a:pt x="429" y="4837"/>
                      <a:pt x="512" y="4944"/>
                      <a:pt x="631" y="4992"/>
                    </a:cubicBezTo>
                    <a:lnTo>
                      <a:pt x="679" y="5015"/>
                    </a:lnTo>
                    <a:cubicBezTo>
                      <a:pt x="734" y="5028"/>
                      <a:pt x="790" y="5035"/>
                      <a:pt x="845" y="5035"/>
                    </a:cubicBezTo>
                    <a:cubicBezTo>
                      <a:pt x="943" y="5035"/>
                      <a:pt x="1040" y="5014"/>
                      <a:pt x="1131" y="4968"/>
                    </a:cubicBezTo>
                    <a:cubicBezTo>
                      <a:pt x="2155" y="4444"/>
                      <a:pt x="3001" y="967"/>
                      <a:pt x="3096" y="574"/>
                    </a:cubicBezTo>
                    <a:cubicBezTo>
                      <a:pt x="3089" y="483"/>
                      <a:pt x="3016" y="430"/>
                      <a:pt x="2943" y="430"/>
                    </a:cubicBezTo>
                    <a:cubicBezTo>
                      <a:pt x="2891" y="430"/>
                      <a:pt x="2840" y="456"/>
                      <a:pt x="2810" y="515"/>
                    </a:cubicBezTo>
                    <a:cubicBezTo>
                      <a:pt x="2572" y="1551"/>
                      <a:pt x="1774" y="4313"/>
                      <a:pt x="1000" y="4706"/>
                    </a:cubicBezTo>
                    <a:cubicBezTo>
                      <a:pt x="956" y="4733"/>
                      <a:pt x="911" y="4746"/>
                      <a:pt x="866" y="4746"/>
                    </a:cubicBezTo>
                    <a:cubicBezTo>
                      <a:pt x="852" y="4746"/>
                      <a:pt x="837" y="4745"/>
                      <a:pt x="822" y="4742"/>
                    </a:cubicBezTo>
                    <a:cubicBezTo>
                      <a:pt x="524" y="4527"/>
                      <a:pt x="1334" y="2456"/>
                      <a:pt x="1774" y="1217"/>
                    </a:cubicBezTo>
                    <a:cubicBezTo>
                      <a:pt x="2184" y="56"/>
                      <a:pt x="1832" y="15"/>
                      <a:pt x="1780" y="15"/>
                    </a:cubicBezTo>
                    <a:cubicBezTo>
                      <a:pt x="1777" y="15"/>
                      <a:pt x="1774" y="15"/>
                      <a:pt x="1774" y="15"/>
                    </a:cubicBezTo>
                    <a:cubicBezTo>
                      <a:pt x="1755" y="5"/>
                      <a:pt x="1735" y="1"/>
                      <a:pt x="1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p:nvPr/>
            </p:nvSpPr>
            <p:spPr>
              <a:xfrm>
                <a:off x="6713625" y="3330000"/>
                <a:ext cx="65800" cy="129500"/>
              </a:xfrm>
              <a:custGeom>
                <a:rect b="b" l="l" r="r" t="t"/>
                <a:pathLst>
                  <a:path extrusionOk="0" h="5180" w="2632">
                    <a:moveTo>
                      <a:pt x="1142" y="0"/>
                    </a:moveTo>
                    <a:cubicBezTo>
                      <a:pt x="997" y="0"/>
                      <a:pt x="944" y="194"/>
                      <a:pt x="1060" y="274"/>
                    </a:cubicBezTo>
                    <a:lnTo>
                      <a:pt x="1465" y="394"/>
                    </a:lnTo>
                    <a:lnTo>
                      <a:pt x="24" y="4906"/>
                    </a:lnTo>
                    <a:cubicBezTo>
                      <a:pt x="0" y="4977"/>
                      <a:pt x="36" y="5061"/>
                      <a:pt x="108" y="5085"/>
                    </a:cubicBezTo>
                    <a:cubicBezTo>
                      <a:pt x="203" y="5180"/>
                      <a:pt x="560" y="5180"/>
                      <a:pt x="560" y="5180"/>
                    </a:cubicBezTo>
                    <a:lnTo>
                      <a:pt x="2036" y="584"/>
                    </a:lnTo>
                    <a:lnTo>
                      <a:pt x="2429" y="703"/>
                    </a:lnTo>
                    <a:cubicBezTo>
                      <a:pt x="2444" y="708"/>
                      <a:pt x="2460" y="710"/>
                      <a:pt x="2475" y="710"/>
                    </a:cubicBezTo>
                    <a:cubicBezTo>
                      <a:pt x="2533" y="710"/>
                      <a:pt x="2589" y="676"/>
                      <a:pt x="2608" y="620"/>
                    </a:cubicBezTo>
                    <a:cubicBezTo>
                      <a:pt x="2632" y="536"/>
                      <a:pt x="2596" y="453"/>
                      <a:pt x="2513" y="429"/>
                    </a:cubicBezTo>
                    <a:lnTo>
                      <a:pt x="1155" y="1"/>
                    </a:lnTo>
                    <a:cubicBezTo>
                      <a:pt x="1151" y="0"/>
                      <a:pt x="1147" y="0"/>
                      <a:pt x="1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p:nvPr/>
            </p:nvSpPr>
            <p:spPr>
              <a:xfrm>
                <a:off x="6747250" y="3344825"/>
                <a:ext cx="72375" cy="132000"/>
              </a:xfrm>
              <a:custGeom>
                <a:rect b="b" l="l" r="r" t="t"/>
                <a:pathLst>
                  <a:path extrusionOk="0" h="5280" w="2895">
                    <a:moveTo>
                      <a:pt x="1664" y="1"/>
                    </a:moveTo>
                    <a:cubicBezTo>
                      <a:pt x="1600" y="1"/>
                      <a:pt x="1534" y="36"/>
                      <a:pt x="1513" y="98"/>
                    </a:cubicBezTo>
                    <a:lnTo>
                      <a:pt x="25" y="4742"/>
                    </a:lnTo>
                    <a:cubicBezTo>
                      <a:pt x="1" y="4825"/>
                      <a:pt x="49" y="4896"/>
                      <a:pt x="120" y="4920"/>
                    </a:cubicBezTo>
                    <a:lnTo>
                      <a:pt x="1203" y="5277"/>
                    </a:lnTo>
                    <a:cubicBezTo>
                      <a:pt x="1212" y="5279"/>
                      <a:pt x="1222" y="5280"/>
                      <a:pt x="1231" y="5280"/>
                    </a:cubicBezTo>
                    <a:cubicBezTo>
                      <a:pt x="1295" y="5280"/>
                      <a:pt x="1361" y="5245"/>
                      <a:pt x="1382" y="5182"/>
                    </a:cubicBezTo>
                    <a:cubicBezTo>
                      <a:pt x="1406" y="5099"/>
                      <a:pt x="1370" y="5027"/>
                      <a:pt x="1299" y="5004"/>
                    </a:cubicBezTo>
                    <a:lnTo>
                      <a:pt x="751" y="4825"/>
                    </a:lnTo>
                    <a:lnTo>
                      <a:pt x="1406" y="2777"/>
                    </a:lnTo>
                    <a:lnTo>
                      <a:pt x="1954" y="2956"/>
                    </a:lnTo>
                    <a:cubicBezTo>
                      <a:pt x="1970" y="2967"/>
                      <a:pt x="1986" y="2971"/>
                      <a:pt x="2001" y="2971"/>
                    </a:cubicBezTo>
                    <a:cubicBezTo>
                      <a:pt x="2120" y="2971"/>
                      <a:pt x="2195" y="2682"/>
                      <a:pt x="2037" y="2682"/>
                    </a:cubicBezTo>
                    <a:lnTo>
                      <a:pt x="1489" y="2503"/>
                    </a:lnTo>
                    <a:lnTo>
                      <a:pt x="2156" y="455"/>
                    </a:lnTo>
                    <a:lnTo>
                      <a:pt x="2692" y="634"/>
                    </a:lnTo>
                    <a:cubicBezTo>
                      <a:pt x="2701" y="635"/>
                      <a:pt x="2710" y="636"/>
                      <a:pt x="2719" y="636"/>
                    </a:cubicBezTo>
                    <a:cubicBezTo>
                      <a:pt x="2783" y="636"/>
                      <a:pt x="2850" y="601"/>
                      <a:pt x="2870" y="539"/>
                    </a:cubicBezTo>
                    <a:cubicBezTo>
                      <a:pt x="2894" y="455"/>
                      <a:pt x="2858" y="384"/>
                      <a:pt x="2775" y="360"/>
                    </a:cubicBezTo>
                    <a:lnTo>
                      <a:pt x="1692" y="3"/>
                    </a:lnTo>
                    <a:cubicBezTo>
                      <a:pt x="1683" y="1"/>
                      <a:pt x="1673" y="1"/>
                      <a:pt x="16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6802625" y="3358875"/>
                <a:ext cx="79800" cy="136375"/>
              </a:xfrm>
              <a:custGeom>
                <a:rect b="b" l="l" r="r" t="t"/>
                <a:pathLst>
                  <a:path extrusionOk="0" h="5455" w="3192">
                    <a:moveTo>
                      <a:pt x="1596" y="1"/>
                    </a:moveTo>
                    <a:lnTo>
                      <a:pt x="1584" y="12"/>
                    </a:lnTo>
                    <a:lnTo>
                      <a:pt x="1572" y="12"/>
                    </a:lnTo>
                    <a:lnTo>
                      <a:pt x="1572" y="24"/>
                    </a:lnTo>
                    <a:lnTo>
                      <a:pt x="1560" y="24"/>
                    </a:lnTo>
                    <a:cubicBezTo>
                      <a:pt x="1560" y="36"/>
                      <a:pt x="1560" y="36"/>
                      <a:pt x="1560" y="36"/>
                    </a:cubicBezTo>
                    <a:cubicBezTo>
                      <a:pt x="1560" y="48"/>
                      <a:pt x="1560" y="48"/>
                      <a:pt x="1560" y="48"/>
                    </a:cubicBezTo>
                    <a:cubicBezTo>
                      <a:pt x="1548" y="60"/>
                      <a:pt x="1548" y="60"/>
                      <a:pt x="1548" y="72"/>
                    </a:cubicBezTo>
                    <a:lnTo>
                      <a:pt x="12" y="4858"/>
                    </a:lnTo>
                    <a:cubicBezTo>
                      <a:pt x="0" y="4930"/>
                      <a:pt x="36" y="5013"/>
                      <a:pt x="108" y="5037"/>
                    </a:cubicBezTo>
                    <a:cubicBezTo>
                      <a:pt x="170" y="5090"/>
                      <a:pt x="400" y="5097"/>
                      <a:pt x="511" y="5097"/>
                    </a:cubicBezTo>
                    <a:cubicBezTo>
                      <a:pt x="548" y="5097"/>
                      <a:pt x="572" y="5096"/>
                      <a:pt x="572" y="5096"/>
                    </a:cubicBezTo>
                    <a:lnTo>
                      <a:pt x="1763" y="1382"/>
                    </a:lnTo>
                    <a:lnTo>
                      <a:pt x="2072" y="3096"/>
                    </a:lnTo>
                    <a:lnTo>
                      <a:pt x="1370" y="5299"/>
                    </a:lnTo>
                    <a:cubicBezTo>
                      <a:pt x="1362" y="5395"/>
                      <a:pt x="1437" y="5454"/>
                      <a:pt x="1515" y="5454"/>
                    </a:cubicBezTo>
                    <a:cubicBezTo>
                      <a:pt x="1563" y="5454"/>
                      <a:pt x="1612" y="5432"/>
                      <a:pt x="1644" y="5382"/>
                    </a:cubicBezTo>
                    <a:lnTo>
                      <a:pt x="3179" y="596"/>
                    </a:lnTo>
                    <a:cubicBezTo>
                      <a:pt x="3191" y="501"/>
                      <a:pt x="3120" y="417"/>
                      <a:pt x="3025" y="417"/>
                    </a:cubicBezTo>
                    <a:cubicBezTo>
                      <a:pt x="3012" y="413"/>
                      <a:pt x="2999" y="411"/>
                      <a:pt x="2986" y="411"/>
                    </a:cubicBezTo>
                    <a:cubicBezTo>
                      <a:pt x="2926" y="411"/>
                      <a:pt x="2866" y="454"/>
                      <a:pt x="2846" y="513"/>
                    </a:cubicBezTo>
                    <a:lnTo>
                      <a:pt x="2203" y="2513"/>
                    </a:lnTo>
                    <a:lnTo>
                      <a:pt x="1774" y="96"/>
                    </a:lnTo>
                    <a:lnTo>
                      <a:pt x="1774" y="84"/>
                    </a:lnTo>
                    <a:lnTo>
                      <a:pt x="1774" y="72"/>
                    </a:lnTo>
                    <a:lnTo>
                      <a:pt x="1774" y="60"/>
                    </a:lnTo>
                    <a:lnTo>
                      <a:pt x="1774" y="48"/>
                    </a:lnTo>
                    <a:lnTo>
                      <a:pt x="1774" y="36"/>
                    </a:lnTo>
                    <a:lnTo>
                      <a:pt x="1763" y="24"/>
                    </a:lnTo>
                    <a:lnTo>
                      <a:pt x="1751" y="12"/>
                    </a:lnTo>
                    <a:lnTo>
                      <a:pt x="1739" y="12"/>
                    </a:lnTo>
                    <a:lnTo>
                      <a:pt x="17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6594275" y="3295525"/>
                <a:ext cx="72650" cy="133450"/>
              </a:xfrm>
              <a:custGeom>
                <a:rect b="b" l="l" r="r" t="t"/>
                <a:pathLst>
                  <a:path extrusionOk="0" h="5338" w="2906">
                    <a:moveTo>
                      <a:pt x="2079" y="1"/>
                    </a:moveTo>
                    <a:cubicBezTo>
                      <a:pt x="1859" y="1"/>
                      <a:pt x="1629" y="138"/>
                      <a:pt x="1381" y="427"/>
                    </a:cubicBezTo>
                    <a:cubicBezTo>
                      <a:pt x="1107" y="796"/>
                      <a:pt x="869" y="1189"/>
                      <a:pt x="703" y="1618"/>
                    </a:cubicBezTo>
                    <a:cubicBezTo>
                      <a:pt x="548" y="1892"/>
                      <a:pt x="429" y="2189"/>
                      <a:pt x="369" y="2511"/>
                    </a:cubicBezTo>
                    <a:cubicBezTo>
                      <a:pt x="107" y="3332"/>
                      <a:pt x="0" y="4178"/>
                      <a:pt x="202" y="4690"/>
                    </a:cubicBezTo>
                    <a:cubicBezTo>
                      <a:pt x="310" y="4975"/>
                      <a:pt x="536" y="5190"/>
                      <a:pt x="822" y="5285"/>
                    </a:cubicBezTo>
                    <a:cubicBezTo>
                      <a:pt x="960" y="5320"/>
                      <a:pt x="1103" y="5338"/>
                      <a:pt x="1246" y="5338"/>
                    </a:cubicBezTo>
                    <a:cubicBezTo>
                      <a:pt x="1446" y="5338"/>
                      <a:pt x="1646" y="5302"/>
                      <a:pt x="1834" y="5225"/>
                    </a:cubicBezTo>
                    <a:cubicBezTo>
                      <a:pt x="1869" y="5213"/>
                      <a:pt x="1893" y="5178"/>
                      <a:pt x="1905" y="5130"/>
                    </a:cubicBezTo>
                    <a:lnTo>
                      <a:pt x="2536" y="3166"/>
                    </a:lnTo>
                    <a:cubicBezTo>
                      <a:pt x="2560" y="3094"/>
                      <a:pt x="2524" y="3023"/>
                      <a:pt x="2465" y="2987"/>
                    </a:cubicBezTo>
                    <a:cubicBezTo>
                      <a:pt x="2286" y="2904"/>
                      <a:pt x="2096" y="2844"/>
                      <a:pt x="1905" y="2785"/>
                    </a:cubicBezTo>
                    <a:cubicBezTo>
                      <a:pt x="1834" y="2856"/>
                      <a:pt x="1798" y="2951"/>
                      <a:pt x="1774" y="3047"/>
                    </a:cubicBezTo>
                    <a:cubicBezTo>
                      <a:pt x="1929" y="3082"/>
                      <a:pt x="2072" y="3130"/>
                      <a:pt x="2215" y="3189"/>
                    </a:cubicBezTo>
                    <a:lnTo>
                      <a:pt x="1655" y="4963"/>
                    </a:lnTo>
                    <a:cubicBezTo>
                      <a:pt x="1507" y="5013"/>
                      <a:pt x="1359" y="5039"/>
                      <a:pt x="1207" y="5039"/>
                    </a:cubicBezTo>
                    <a:cubicBezTo>
                      <a:pt x="1139" y="5039"/>
                      <a:pt x="1070" y="5034"/>
                      <a:pt x="1000" y="5023"/>
                    </a:cubicBezTo>
                    <a:cubicBezTo>
                      <a:pt x="131" y="4678"/>
                      <a:pt x="1619" y="1630"/>
                      <a:pt x="1893" y="915"/>
                    </a:cubicBezTo>
                    <a:cubicBezTo>
                      <a:pt x="2056" y="508"/>
                      <a:pt x="2219" y="418"/>
                      <a:pt x="2329" y="418"/>
                    </a:cubicBezTo>
                    <a:cubicBezTo>
                      <a:pt x="2412" y="418"/>
                      <a:pt x="2465" y="470"/>
                      <a:pt x="2465" y="475"/>
                    </a:cubicBezTo>
                    <a:cubicBezTo>
                      <a:pt x="2500" y="499"/>
                      <a:pt x="2524" y="534"/>
                      <a:pt x="2536" y="570"/>
                    </a:cubicBezTo>
                    <a:cubicBezTo>
                      <a:pt x="2608" y="737"/>
                      <a:pt x="2608" y="927"/>
                      <a:pt x="2536" y="1094"/>
                    </a:cubicBezTo>
                    <a:cubicBezTo>
                      <a:pt x="2465" y="1189"/>
                      <a:pt x="2600" y="1284"/>
                      <a:pt x="2705" y="1284"/>
                    </a:cubicBezTo>
                    <a:cubicBezTo>
                      <a:pt x="2757" y="1284"/>
                      <a:pt x="2802" y="1261"/>
                      <a:pt x="2810" y="1201"/>
                    </a:cubicBezTo>
                    <a:cubicBezTo>
                      <a:pt x="2905" y="951"/>
                      <a:pt x="2893" y="677"/>
                      <a:pt x="2786" y="439"/>
                    </a:cubicBezTo>
                    <a:cubicBezTo>
                      <a:pt x="2655" y="213"/>
                      <a:pt x="2429" y="58"/>
                      <a:pt x="2179" y="10"/>
                    </a:cubicBezTo>
                    <a:cubicBezTo>
                      <a:pt x="2146" y="4"/>
                      <a:pt x="2113" y="1"/>
                      <a:pt x="2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6611125" y="3449975"/>
                <a:ext cx="103825" cy="111950"/>
              </a:xfrm>
              <a:custGeom>
                <a:rect b="b" l="l" r="r" t="t"/>
                <a:pathLst>
                  <a:path extrusionOk="0" h="4478" w="4153">
                    <a:moveTo>
                      <a:pt x="333" y="1"/>
                    </a:moveTo>
                    <a:cubicBezTo>
                      <a:pt x="269" y="1"/>
                      <a:pt x="204" y="4"/>
                      <a:pt x="136" y="12"/>
                    </a:cubicBezTo>
                    <a:cubicBezTo>
                      <a:pt x="0" y="34"/>
                      <a:pt x="36" y="228"/>
                      <a:pt x="162" y="228"/>
                    </a:cubicBezTo>
                    <a:cubicBezTo>
                      <a:pt x="169" y="228"/>
                      <a:pt x="176" y="227"/>
                      <a:pt x="183" y="226"/>
                    </a:cubicBezTo>
                    <a:cubicBezTo>
                      <a:pt x="239" y="220"/>
                      <a:pt x="293" y="217"/>
                      <a:pt x="345" y="217"/>
                    </a:cubicBezTo>
                    <a:cubicBezTo>
                      <a:pt x="974" y="217"/>
                      <a:pt x="1366" y="658"/>
                      <a:pt x="1838" y="988"/>
                    </a:cubicBezTo>
                    <a:cubicBezTo>
                      <a:pt x="1505" y="1762"/>
                      <a:pt x="1183" y="2536"/>
                      <a:pt x="898" y="3322"/>
                    </a:cubicBezTo>
                    <a:cubicBezTo>
                      <a:pt x="898" y="3322"/>
                      <a:pt x="529" y="4072"/>
                      <a:pt x="541" y="4227"/>
                    </a:cubicBezTo>
                    <a:cubicBezTo>
                      <a:pt x="563" y="4384"/>
                      <a:pt x="967" y="4478"/>
                      <a:pt x="1113" y="4478"/>
                    </a:cubicBezTo>
                    <a:cubicBezTo>
                      <a:pt x="1121" y="4478"/>
                      <a:pt x="1129" y="4477"/>
                      <a:pt x="1136" y="4477"/>
                    </a:cubicBezTo>
                    <a:cubicBezTo>
                      <a:pt x="1267" y="4465"/>
                      <a:pt x="1553" y="3607"/>
                      <a:pt x="1826" y="2798"/>
                    </a:cubicBezTo>
                    <a:cubicBezTo>
                      <a:pt x="2005" y="2286"/>
                      <a:pt x="2148" y="1762"/>
                      <a:pt x="2255" y="1238"/>
                    </a:cubicBezTo>
                    <a:lnTo>
                      <a:pt x="2291" y="1250"/>
                    </a:lnTo>
                    <a:cubicBezTo>
                      <a:pt x="2682" y="1420"/>
                      <a:pt x="3097" y="1505"/>
                      <a:pt x="3516" y="1505"/>
                    </a:cubicBezTo>
                    <a:cubicBezTo>
                      <a:pt x="3683" y="1505"/>
                      <a:pt x="3850" y="1492"/>
                      <a:pt x="4017" y="1464"/>
                    </a:cubicBezTo>
                    <a:cubicBezTo>
                      <a:pt x="4153" y="1442"/>
                      <a:pt x="4117" y="1248"/>
                      <a:pt x="3991" y="1248"/>
                    </a:cubicBezTo>
                    <a:cubicBezTo>
                      <a:pt x="3984" y="1248"/>
                      <a:pt x="3977" y="1249"/>
                      <a:pt x="3970" y="1250"/>
                    </a:cubicBezTo>
                    <a:cubicBezTo>
                      <a:pt x="3821" y="1274"/>
                      <a:pt x="3672" y="1286"/>
                      <a:pt x="3523" y="1286"/>
                    </a:cubicBezTo>
                    <a:cubicBezTo>
                      <a:pt x="2873" y="1286"/>
                      <a:pt x="2237" y="1057"/>
                      <a:pt x="1743" y="631"/>
                    </a:cubicBezTo>
                    <a:cubicBezTo>
                      <a:pt x="1295" y="268"/>
                      <a:pt x="885" y="1"/>
                      <a:pt x="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6657975" y="3497900"/>
                <a:ext cx="159250" cy="137650"/>
              </a:xfrm>
              <a:custGeom>
                <a:rect b="b" l="l" r="r" t="t"/>
                <a:pathLst>
                  <a:path extrusionOk="0" h="5506" w="6370">
                    <a:moveTo>
                      <a:pt x="3977" y="1000"/>
                    </a:moveTo>
                    <a:cubicBezTo>
                      <a:pt x="4012" y="1000"/>
                      <a:pt x="4048" y="1000"/>
                      <a:pt x="4084" y="1012"/>
                    </a:cubicBezTo>
                    <a:cubicBezTo>
                      <a:pt x="4167" y="1131"/>
                      <a:pt x="4191" y="1286"/>
                      <a:pt x="4155" y="1428"/>
                    </a:cubicBezTo>
                    <a:cubicBezTo>
                      <a:pt x="4108" y="1631"/>
                      <a:pt x="4012" y="1821"/>
                      <a:pt x="3893" y="1988"/>
                    </a:cubicBezTo>
                    <a:cubicBezTo>
                      <a:pt x="3870" y="2024"/>
                      <a:pt x="3858" y="2071"/>
                      <a:pt x="3881" y="2095"/>
                    </a:cubicBezTo>
                    <a:cubicBezTo>
                      <a:pt x="3762" y="2286"/>
                      <a:pt x="3608" y="2464"/>
                      <a:pt x="3441" y="2607"/>
                    </a:cubicBezTo>
                    <a:cubicBezTo>
                      <a:pt x="3362" y="2671"/>
                      <a:pt x="3292" y="2698"/>
                      <a:pt x="3232" y="2698"/>
                    </a:cubicBezTo>
                    <a:cubicBezTo>
                      <a:pt x="3046" y="2698"/>
                      <a:pt x="2952" y="2439"/>
                      <a:pt x="2988" y="2214"/>
                    </a:cubicBezTo>
                    <a:cubicBezTo>
                      <a:pt x="3036" y="2036"/>
                      <a:pt x="3096" y="1857"/>
                      <a:pt x="3191" y="1702"/>
                    </a:cubicBezTo>
                    <a:cubicBezTo>
                      <a:pt x="3250" y="1583"/>
                      <a:pt x="3322" y="1476"/>
                      <a:pt x="3393" y="1381"/>
                    </a:cubicBezTo>
                    <a:cubicBezTo>
                      <a:pt x="3524" y="1214"/>
                      <a:pt x="3715" y="1083"/>
                      <a:pt x="3917" y="1012"/>
                    </a:cubicBezTo>
                    <a:cubicBezTo>
                      <a:pt x="3941" y="1012"/>
                      <a:pt x="3953" y="1012"/>
                      <a:pt x="3977" y="1000"/>
                    </a:cubicBezTo>
                    <a:close/>
                    <a:moveTo>
                      <a:pt x="2893" y="4215"/>
                    </a:moveTo>
                    <a:cubicBezTo>
                      <a:pt x="2881" y="4226"/>
                      <a:pt x="2869" y="4238"/>
                      <a:pt x="2858" y="4250"/>
                    </a:cubicBezTo>
                    <a:lnTo>
                      <a:pt x="2869" y="4250"/>
                    </a:lnTo>
                    <a:cubicBezTo>
                      <a:pt x="2798" y="4393"/>
                      <a:pt x="2715" y="4524"/>
                      <a:pt x="2631" y="4655"/>
                    </a:cubicBezTo>
                    <a:cubicBezTo>
                      <a:pt x="2560" y="4750"/>
                      <a:pt x="2488" y="4846"/>
                      <a:pt x="2405" y="4929"/>
                    </a:cubicBezTo>
                    <a:cubicBezTo>
                      <a:pt x="2348" y="5005"/>
                      <a:pt x="2291" y="5043"/>
                      <a:pt x="2240" y="5043"/>
                    </a:cubicBezTo>
                    <a:cubicBezTo>
                      <a:pt x="2227" y="5043"/>
                      <a:pt x="2215" y="5041"/>
                      <a:pt x="2203" y="5036"/>
                    </a:cubicBezTo>
                    <a:cubicBezTo>
                      <a:pt x="2191" y="5036"/>
                      <a:pt x="2179" y="5024"/>
                      <a:pt x="2167" y="5024"/>
                    </a:cubicBezTo>
                    <a:lnTo>
                      <a:pt x="2155" y="5024"/>
                    </a:lnTo>
                    <a:cubicBezTo>
                      <a:pt x="2131" y="5000"/>
                      <a:pt x="2107" y="4977"/>
                      <a:pt x="2096" y="4953"/>
                    </a:cubicBezTo>
                    <a:cubicBezTo>
                      <a:pt x="2024" y="4762"/>
                      <a:pt x="2429" y="4453"/>
                      <a:pt x="2465" y="4417"/>
                    </a:cubicBezTo>
                    <a:cubicBezTo>
                      <a:pt x="2607" y="4346"/>
                      <a:pt x="2750" y="4274"/>
                      <a:pt x="2893" y="4215"/>
                    </a:cubicBezTo>
                    <a:close/>
                    <a:moveTo>
                      <a:pt x="1686" y="1"/>
                    </a:moveTo>
                    <a:cubicBezTo>
                      <a:pt x="1316" y="1"/>
                      <a:pt x="911" y="202"/>
                      <a:pt x="667" y="643"/>
                    </a:cubicBezTo>
                    <a:cubicBezTo>
                      <a:pt x="619" y="678"/>
                      <a:pt x="583" y="726"/>
                      <a:pt x="548" y="774"/>
                    </a:cubicBezTo>
                    <a:cubicBezTo>
                      <a:pt x="202" y="1250"/>
                      <a:pt x="0" y="2190"/>
                      <a:pt x="619" y="2488"/>
                    </a:cubicBezTo>
                    <a:cubicBezTo>
                      <a:pt x="655" y="2512"/>
                      <a:pt x="702" y="2524"/>
                      <a:pt x="738" y="2536"/>
                    </a:cubicBezTo>
                    <a:lnTo>
                      <a:pt x="750" y="2536"/>
                    </a:lnTo>
                    <a:cubicBezTo>
                      <a:pt x="799" y="2550"/>
                      <a:pt x="848" y="2556"/>
                      <a:pt x="898" y="2556"/>
                    </a:cubicBezTo>
                    <a:cubicBezTo>
                      <a:pt x="1017" y="2556"/>
                      <a:pt x="1134" y="2516"/>
                      <a:pt x="1226" y="2441"/>
                    </a:cubicBezTo>
                    <a:cubicBezTo>
                      <a:pt x="1357" y="2369"/>
                      <a:pt x="1476" y="2274"/>
                      <a:pt x="1572" y="2167"/>
                    </a:cubicBezTo>
                    <a:lnTo>
                      <a:pt x="1572" y="2167"/>
                    </a:lnTo>
                    <a:cubicBezTo>
                      <a:pt x="1488" y="2427"/>
                      <a:pt x="1496" y="2670"/>
                      <a:pt x="1780" y="2670"/>
                    </a:cubicBezTo>
                    <a:cubicBezTo>
                      <a:pt x="1820" y="2670"/>
                      <a:pt x="1865" y="2665"/>
                      <a:pt x="1917" y="2655"/>
                    </a:cubicBezTo>
                    <a:cubicBezTo>
                      <a:pt x="2143" y="2595"/>
                      <a:pt x="2334" y="2464"/>
                      <a:pt x="2488" y="2298"/>
                    </a:cubicBezTo>
                    <a:cubicBezTo>
                      <a:pt x="2548" y="2476"/>
                      <a:pt x="2655" y="2631"/>
                      <a:pt x="2822" y="2738"/>
                    </a:cubicBezTo>
                    <a:cubicBezTo>
                      <a:pt x="2869" y="2810"/>
                      <a:pt x="2929" y="2857"/>
                      <a:pt x="3000" y="2893"/>
                    </a:cubicBezTo>
                    <a:cubicBezTo>
                      <a:pt x="3066" y="2920"/>
                      <a:pt x="3130" y="2933"/>
                      <a:pt x="3193" y="2933"/>
                    </a:cubicBezTo>
                    <a:cubicBezTo>
                      <a:pt x="3347" y="2933"/>
                      <a:pt x="3493" y="2857"/>
                      <a:pt x="3620" y="2738"/>
                    </a:cubicBezTo>
                    <a:lnTo>
                      <a:pt x="3620" y="2738"/>
                    </a:lnTo>
                    <a:lnTo>
                      <a:pt x="3405" y="3119"/>
                    </a:lnTo>
                    <a:cubicBezTo>
                      <a:pt x="3250" y="3381"/>
                      <a:pt x="3143" y="3643"/>
                      <a:pt x="3012" y="3917"/>
                    </a:cubicBezTo>
                    <a:cubicBezTo>
                      <a:pt x="2584" y="4084"/>
                      <a:pt x="1691" y="4453"/>
                      <a:pt x="1715" y="5036"/>
                    </a:cubicBezTo>
                    <a:cubicBezTo>
                      <a:pt x="1715" y="5072"/>
                      <a:pt x="1715" y="5108"/>
                      <a:pt x="1726" y="5143"/>
                    </a:cubicBezTo>
                    <a:cubicBezTo>
                      <a:pt x="1738" y="5191"/>
                      <a:pt x="1750" y="5227"/>
                      <a:pt x="1774" y="5274"/>
                    </a:cubicBezTo>
                    <a:cubicBezTo>
                      <a:pt x="1878" y="5463"/>
                      <a:pt x="2061" y="5506"/>
                      <a:pt x="2205" y="5506"/>
                    </a:cubicBezTo>
                    <a:cubicBezTo>
                      <a:pt x="2324" y="5506"/>
                      <a:pt x="2417" y="5477"/>
                      <a:pt x="2417" y="5477"/>
                    </a:cubicBezTo>
                    <a:cubicBezTo>
                      <a:pt x="2465" y="5453"/>
                      <a:pt x="2500" y="5441"/>
                      <a:pt x="2548" y="5429"/>
                    </a:cubicBezTo>
                    <a:cubicBezTo>
                      <a:pt x="3084" y="5155"/>
                      <a:pt x="3381" y="4619"/>
                      <a:pt x="3667" y="4119"/>
                    </a:cubicBezTo>
                    <a:cubicBezTo>
                      <a:pt x="3691" y="4072"/>
                      <a:pt x="3727" y="4024"/>
                      <a:pt x="3762" y="3965"/>
                    </a:cubicBezTo>
                    <a:cubicBezTo>
                      <a:pt x="4096" y="3845"/>
                      <a:pt x="4429" y="3691"/>
                      <a:pt x="4751" y="3512"/>
                    </a:cubicBezTo>
                    <a:cubicBezTo>
                      <a:pt x="6370" y="2631"/>
                      <a:pt x="5786" y="1690"/>
                      <a:pt x="5739" y="1607"/>
                    </a:cubicBezTo>
                    <a:cubicBezTo>
                      <a:pt x="5727" y="1595"/>
                      <a:pt x="5703" y="1583"/>
                      <a:pt x="5679" y="1583"/>
                    </a:cubicBezTo>
                    <a:cubicBezTo>
                      <a:pt x="5656" y="1578"/>
                      <a:pt x="5634" y="1576"/>
                      <a:pt x="5613" y="1576"/>
                    </a:cubicBezTo>
                    <a:cubicBezTo>
                      <a:pt x="5382" y="1576"/>
                      <a:pt x="5318" y="1864"/>
                      <a:pt x="5274" y="2071"/>
                    </a:cubicBezTo>
                    <a:cubicBezTo>
                      <a:pt x="5239" y="2250"/>
                      <a:pt x="5227" y="2441"/>
                      <a:pt x="5179" y="2619"/>
                    </a:cubicBezTo>
                    <a:cubicBezTo>
                      <a:pt x="5120" y="2822"/>
                      <a:pt x="5001" y="3000"/>
                      <a:pt x="4846" y="3143"/>
                    </a:cubicBezTo>
                    <a:cubicBezTo>
                      <a:pt x="4584" y="3298"/>
                      <a:pt x="4322" y="3441"/>
                      <a:pt x="4036" y="3548"/>
                    </a:cubicBezTo>
                    <a:cubicBezTo>
                      <a:pt x="4370" y="2964"/>
                      <a:pt x="4715" y="2202"/>
                      <a:pt x="4227" y="1881"/>
                    </a:cubicBezTo>
                    <a:cubicBezTo>
                      <a:pt x="4227" y="1881"/>
                      <a:pt x="4227" y="1881"/>
                      <a:pt x="4215" y="1869"/>
                    </a:cubicBezTo>
                    <a:cubicBezTo>
                      <a:pt x="4322" y="1679"/>
                      <a:pt x="4382" y="1464"/>
                      <a:pt x="4417" y="1238"/>
                    </a:cubicBezTo>
                    <a:cubicBezTo>
                      <a:pt x="4417" y="1238"/>
                      <a:pt x="4632" y="666"/>
                      <a:pt x="4048" y="595"/>
                    </a:cubicBezTo>
                    <a:cubicBezTo>
                      <a:pt x="3992" y="589"/>
                      <a:pt x="3938" y="586"/>
                      <a:pt x="3885" y="586"/>
                    </a:cubicBezTo>
                    <a:cubicBezTo>
                      <a:pt x="3400" y="586"/>
                      <a:pt x="3061" y="818"/>
                      <a:pt x="2965" y="1012"/>
                    </a:cubicBezTo>
                    <a:cubicBezTo>
                      <a:pt x="2881" y="1095"/>
                      <a:pt x="2798" y="1202"/>
                      <a:pt x="2727" y="1309"/>
                    </a:cubicBezTo>
                    <a:cubicBezTo>
                      <a:pt x="2596" y="1512"/>
                      <a:pt x="2500" y="1750"/>
                      <a:pt x="2477" y="2000"/>
                    </a:cubicBezTo>
                    <a:cubicBezTo>
                      <a:pt x="2453" y="2036"/>
                      <a:pt x="2429" y="2071"/>
                      <a:pt x="2405" y="2095"/>
                    </a:cubicBezTo>
                    <a:cubicBezTo>
                      <a:pt x="2331" y="2169"/>
                      <a:pt x="2003" y="2418"/>
                      <a:pt x="1841" y="2418"/>
                    </a:cubicBezTo>
                    <a:cubicBezTo>
                      <a:pt x="1768" y="2418"/>
                      <a:pt x="1729" y="2367"/>
                      <a:pt x="1762" y="2226"/>
                    </a:cubicBezTo>
                    <a:cubicBezTo>
                      <a:pt x="1822" y="1976"/>
                      <a:pt x="2000" y="1774"/>
                      <a:pt x="2096" y="1548"/>
                    </a:cubicBezTo>
                    <a:cubicBezTo>
                      <a:pt x="2119" y="1512"/>
                      <a:pt x="2107" y="1476"/>
                      <a:pt x="2084" y="1440"/>
                    </a:cubicBezTo>
                    <a:cubicBezTo>
                      <a:pt x="2070" y="1385"/>
                      <a:pt x="2020" y="1354"/>
                      <a:pt x="1968" y="1354"/>
                    </a:cubicBezTo>
                    <a:cubicBezTo>
                      <a:pt x="1932" y="1354"/>
                      <a:pt x="1894" y="1370"/>
                      <a:pt x="1869" y="1405"/>
                    </a:cubicBezTo>
                    <a:cubicBezTo>
                      <a:pt x="1703" y="1619"/>
                      <a:pt x="1560" y="1857"/>
                      <a:pt x="1381" y="2048"/>
                    </a:cubicBezTo>
                    <a:cubicBezTo>
                      <a:pt x="1309" y="2128"/>
                      <a:pt x="1100" y="2323"/>
                      <a:pt x="932" y="2323"/>
                    </a:cubicBezTo>
                    <a:cubicBezTo>
                      <a:pt x="852" y="2323"/>
                      <a:pt x="781" y="2278"/>
                      <a:pt x="738" y="2155"/>
                    </a:cubicBezTo>
                    <a:cubicBezTo>
                      <a:pt x="738" y="2131"/>
                      <a:pt x="726" y="2095"/>
                      <a:pt x="726" y="2071"/>
                    </a:cubicBezTo>
                    <a:cubicBezTo>
                      <a:pt x="750" y="1940"/>
                      <a:pt x="798" y="1809"/>
                      <a:pt x="845" y="1679"/>
                    </a:cubicBezTo>
                    <a:lnTo>
                      <a:pt x="905" y="1548"/>
                    </a:lnTo>
                    <a:cubicBezTo>
                      <a:pt x="1024" y="1321"/>
                      <a:pt x="1143" y="1083"/>
                      <a:pt x="1274" y="869"/>
                    </a:cubicBezTo>
                    <a:cubicBezTo>
                      <a:pt x="1357" y="726"/>
                      <a:pt x="1464" y="607"/>
                      <a:pt x="1584" y="500"/>
                    </a:cubicBezTo>
                    <a:cubicBezTo>
                      <a:pt x="1670" y="420"/>
                      <a:pt x="1749" y="389"/>
                      <a:pt x="1818" y="389"/>
                    </a:cubicBezTo>
                    <a:cubicBezTo>
                      <a:pt x="1873" y="389"/>
                      <a:pt x="1922" y="409"/>
                      <a:pt x="1965" y="440"/>
                    </a:cubicBezTo>
                    <a:cubicBezTo>
                      <a:pt x="1988" y="476"/>
                      <a:pt x="2012" y="512"/>
                      <a:pt x="2024" y="559"/>
                    </a:cubicBezTo>
                    <a:cubicBezTo>
                      <a:pt x="2036" y="571"/>
                      <a:pt x="2048" y="583"/>
                      <a:pt x="2060" y="595"/>
                    </a:cubicBezTo>
                    <a:cubicBezTo>
                      <a:pt x="2107" y="738"/>
                      <a:pt x="2096" y="881"/>
                      <a:pt x="2012" y="1000"/>
                    </a:cubicBezTo>
                    <a:cubicBezTo>
                      <a:pt x="2000" y="1024"/>
                      <a:pt x="1988" y="1036"/>
                      <a:pt x="1976" y="1059"/>
                    </a:cubicBezTo>
                    <a:cubicBezTo>
                      <a:pt x="1902" y="1143"/>
                      <a:pt x="1973" y="1256"/>
                      <a:pt x="2053" y="1256"/>
                    </a:cubicBezTo>
                    <a:cubicBezTo>
                      <a:pt x="2075" y="1256"/>
                      <a:pt x="2098" y="1247"/>
                      <a:pt x="2119" y="1226"/>
                    </a:cubicBezTo>
                    <a:cubicBezTo>
                      <a:pt x="2203" y="1119"/>
                      <a:pt x="2262" y="1012"/>
                      <a:pt x="2298" y="893"/>
                    </a:cubicBezTo>
                    <a:cubicBezTo>
                      <a:pt x="2393" y="643"/>
                      <a:pt x="2441" y="321"/>
                      <a:pt x="2203" y="155"/>
                    </a:cubicBezTo>
                    <a:cubicBezTo>
                      <a:pt x="2057" y="54"/>
                      <a:pt x="1876" y="1"/>
                      <a:pt x="16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6" name="Google Shape;286;p38"/>
          <p:cNvGrpSpPr/>
          <p:nvPr/>
        </p:nvGrpSpPr>
        <p:grpSpPr>
          <a:xfrm rot="-299465">
            <a:off x="-192437" y="3095409"/>
            <a:ext cx="1585939" cy="2068296"/>
            <a:chOff x="1375513" y="-472476"/>
            <a:chExt cx="1585952" cy="2068313"/>
          </a:xfrm>
        </p:grpSpPr>
        <p:grpSp>
          <p:nvGrpSpPr>
            <p:cNvPr id="287" name="Google Shape;287;p38"/>
            <p:cNvGrpSpPr/>
            <p:nvPr/>
          </p:nvGrpSpPr>
          <p:grpSpPr>
            <a:xfrm>
              <a:off x="1377776" y="-471809"/>
              <a:ext cx="1581451" cy="2067646"/>
              <a:chOff x="4013575" y="2224175"/>
              <a:chExt cx="623625" cy="815350"/>
            </a:xfrm>
          </p:grpSpPr>
          <p:sp>
            <p:nvSpPr>
              <p:cNvPr id="288" name="Google Shape;288;p38"/>
              <p:cNvSpPr/>
              <p:nvPr/>
            </p:nvSpPr>
            <p:spPr>
              <a:xfrm>
                <a:off x="4013575" y="2224175"/>
                <a:ext cx="528675" cy="815350"/>
              </a:xfrm>
              <a:custGeom>
                <a:rect b="b" l="l" r="r" t="t"/>
                <a:pathLst>
                  <a:path extrusionOk="0" h="32614" w="21147">
                    <a:moveTo>
                      <a:pt x="6956" y="0"/>
                    </a:moveTo>
                    <a:cubicBezTo>
                      <a:pt x="6554" y="0"/>
                      <a:pt x="6148" y="189"/>
                      <a:pt x="5894" y="609"/>
                    </a:cubicBezTo>
                    <a:cubicBezTo>
                      <a:pt x="5366" y="1499"/>
                      <a:pt x="6075" y="2501"/>
                      <a:pt x="6965" y="2501"/>
                    </a:cubicBezTo>
                    <a:cubicBezTo>
                      <a:pt x="7159" y="2501"/>
                      <a:pt x="7361" y="2454"/>
                      <a:pt x="7561" y="2348"/>
                    </a:cubicBezTo>
                    <a:lnTo>
                      <a:pt x="7561" y="2348"/>
                    </a:lnTo>
                    <a:cubicBezTo>
                      <a:pt x="7335" y="3110"/>
                      <a:pt x="7311" y="4122"/>
                      <a:pt x="7633" y="4895"/>
                    </a:cubicBezTo>
                    <a:cubicBezTo>
                      <a:pt x="7966" y="5717"/>
                      <a:pt x="8978" y="6610"/>
                      <a:pt x="9812" y="7003"/>
                    </a:cubicBezTo>
                    <a:cubicBezTo>
                      <a:pt x="9847" y="7193"/>
                      <a:pt x="9871" y="7348"/>
                      <a:pt x="9871" y="7408"/>
                    </a:cubicBezTo>
                    <a:lnTo>
                      <a:pt x="9883" y="7420"/>
                    </a:lnTo>
                    <a:cubicBezTo>
                      <a:pt x="10062" y="8777"/>
                      <a:pt x="10216" y="10396"/>
                      <a:pt x="9955" y="10968"/>
                    </a:cubicBezTo>
                    <a:cubicBezTo>
                      <a:pt x="9859" y="11170"/>
                      <a:pt x="9609" y="11325"/>
                      <a:pt x="9264" y="11444"/>
                    </a:cubicBezTo>
                    <a:cubicBezTo>
                      <a:pt x="9169" y="11420"/>
                      <a:pt x="8966" y="11396"/>
                      <a:pt x="8681" y="11372"/>
                    </a:cubicBezTo>
                    <a:cubicBezTo>
                      <a:pt x="8477" y="11127"/>
                      <a:pt x="7955" y="10990"/>
                      <a:pt x="7438" y="10990"/>
                    </a:cubicBezTo>
                    <a:cubicBezTo>
                      <a:pt x="6928" y="10990"/>
                      <a:pt x="6423" y="11124"/>
                      <a:pt x="6240" y="11420"/>
                    </a:cubicBezTo>
                    <a:cubicBezTo>
                      <a:pt x="5728" y="11539"/>
                      <a:pt x="5263" y="11765"/>
                      <a:pt x="4859" y="12075"/>
                    </a:cubicBezTo>
                    <a:cubicBezTo>
                      <a:pt x="4109" y="12373"/>
                      <a:pt x="1727" y="15254"/>
                      <a:pt x="834" y="18695"/>
                    </a:cubicBezTo>
                    <a:cubicBezTo>
                      <a:pt x="1" y="21933"/>
                      <a:pt x="72" y="26339"/>
                      <a:pt x="3299" y="27493"/>
                    </a:cubicBezTo>
                    <a:lnTo>
                      <a:pt x="3287" y="27541"/>
                    </a:lnTo>
                    <a:lnTo>
                      <a:pt x="3299" y="27541"/>
                    </a:lnTo>
                    <a:cubicBezTo>
                      <a:pt x="3275" y="30232"/>
                      <a:pt x="3275" y="32268"/>
                      <a:pt x="3323" y="32351"/>
                    </a:cubicBezTo>
                    <a:cubicBezTo>
                      <a:pt x="3365" y="32429"/>
                      <a:pt x="3845" y="32456"/>
                      <a:pt x="4506" y="32456"/>
                    </a:cubicBezTo>
                    <a:cubicBezTo>
                      <a:pt x="6067" y="32456"/>
                      <a:pt x="8636" y="32304"/>
                      <a:pt x="8812" y="32304"/>
                    </a:cubicBezTo>
                    <a:lnTo>
                      <a:pt x="15717" y="32304"/>
                    </a:lnTo>
                    <a:lnTo>
                      <a:pt x="15717" y="32446"/>
                    </a:lnTo>
                    <a:lnTo>
                      <a:pt x="18908" y="32613"/>
                    </a:lnTo>
                    <a:cubicBezTo>
                      <a:pt x="18908" y="32613"/>
                      <a:pt x="18908" y="32482"/>
                      <a:pt x="18884" y="32256"/>
                    </a:cubicBezTo>
                    <a:lnTo>
                      <a:pt x="21004" y="32137"/>
                    </a:lnTo>
                    <a:cubicBezTo>
                      <a:pt x="21004" y="32137"/>
                      <a:pt x="21146" y="26577"/>
                      <a:pt x="20289" y="21612"/>
                    </a:cubicBezTo>
                    <a:cubicBezTo>
                      <a:pt x="20301" y="21600"/>
                      <a:pt x="20301" y="21588"/>
                      <a:pt x="20289" y="21576"/>
                    </a:cubicBezTo>
                    <a:cubicBezTo>
                      <a:pt x="20170" y="20838"/>
                      <a:pt x="20015" y="20112"/>
                      <a:pt x="19837" y="19421"/>
                    </a:cubicBezTo>
                    <a:cubicBezTo>
                      <a:pt x="18444" y="14075"/>
                      <a:pt x="16598" y="11968"/>
                      <a:pt x="16598" y="11968"/>
                    </a:cubicBezTo>
                    <a:cubicBezTo>
                      <a:pt x="16197" y="11222"/>
                      <a:pt x="15589" y="11026"/>
                      <a:pt x="15061" y="11026"/>
                    </a:cubicBezTo>
                    <a:cubicBezTo>
                      <a:pt x="14477" y="11026"/>
                      <a:pt x="13991" y="11265"/>
                      <a:pt x="13991" y="11265"/>
                    </a:cubicBezTo>
                    <a:cubicBezTo>
                      <a:pt x="13911" y="11262"/>
                      <a:pt x="13831" y="11261"/>
                      <a:pt x="13751" y="11261"/>
                    </a:cubicBezTo>
                    <a:cubicBezTo>
                      <a:pt x="13534" y="11261"/>
                      <a:pt x="13316" y="11272"/>
                      <a:pt x="13098" y="11289"/>
                    </a:cubicBezTo>
                    <a:cubicBezTo>
                      <a:pt x="12717" y="11182"/>
                      <a:pt x="12610" y="10956"/>
                      <a:pt x="12491" y="10289"/>
                    </a:cubicBezTo>
                    <a:cubicBezTo>
                      <a:pt x="12383" y="9765"/>
                      <a:pt x="12264" y="8967"/>
                      <a:pt x="12145" y="8170"/>
                    </a:cubicBezTo>
                    <a:cubicBezTo>
                      <a:pt x="13110" y="8122"/>
                      <a:pt x="13395" y="5884"/>
                      <a:pt x="13360" y="5574"/>
                    </a:cubicBezTo>
                    <a:cubicBezTo>
                      <a:pt x="13443" y="5086"/>
                      <a:pt x="13467" y="4598"/>
                      <a:pt x="13443" y="4110"/>
                    </a:cubicBezTo>
                    <a:cubicBezTo>
                      <a:pt x="13443" y="3967"/>
                      <a:pt x="13431" y="3836"/>
                      <a:pt x="13395" y="3693"/>
                    </a:cubicBezTo>
                    <a:cubicBezTo>
                      <a:pt x="13395" y="3693"/>
                      <a:pt x="13610" y="1312"/>
                      <a:pt x="11979" y="728"/>
                    </a:cubicBezTo>
                    <a:cubicBezTo>
                      <a:pt x="11554" y="576"/>
                      <a:pt x="11115" y="512"/>
                      <a:pt x="10687" y="512"/>
                    </a:cubicBezTo>
                    <a:cubicBezTo>
                      <a:pt x="9673" y="512"/>
                      <a:pt x="8727" y="871"/>
                      <a:pt x="8216" y="1264"/>
                    </a:cubicBezTo>
                    <a:lnTo>
                      <a:pt x="8216" y="1252"/>
                    </a:lnTo>
                    <a:cubicBezTo>
                      <a:pt x="8216" y="472"/>
                      <a:pt x="7591" y="0"/>
                      <a:pt x="6956" y="0"/>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st="19050">
                  <a:srgbClr val="000000">
                    <a:alpha val="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4393975" y="2292675"/>
                <a:ext cx="243225" cy="196775"/>
              </a:xfrm>
              <a:custGeom>
                <a:rect b="b" l="l" r="r" t="t"/>
                <a:pathLst>
                  <a:path extrusionOk="0" h="7871" w="9729">
                    <a:moveTo>
                      <a:pt x="3012" y="1"/>
                    </a:moveTo>
                    <a:cubicBezTo>
                      <a:pt x="949" y="1"/>
                      <a:pt x="1" y="1967"/>
                      <a:pt x="513" y="3703"/>
                    </a:cubicBezTo>
                    <a:cubicBezTo>
                      <a:pt x="1096" y="5692"/>
                      <a:pt x="3632" y="5739"/>
                      <a:pt x="3632" y="5739"/>
                    </a:cubicBezTo>
                    <a:lnTo>
                      <a:pt x="334" y="7870"/>
                    </a:lnTo>
                    <a:cubicBezTo>
                      <a:pt x="2263" y="7549"/>
                      <a:pt x="4168" y="7108"/>
                      <a:pt x="6038" y="6561"/>
                    </a:cubicBezTo>
                    <a:cubicBezTo>
                      <a:pt x="6038" y="6561"/>
                      <a:pt x="8847" y="5751"/>
                      <a:pt x="9074" y="4465"/>
                    </a:cubicBezTo>
                    <a:cubicBezTo>
                      <a:pt x="9728" y="858"/>
                      <a:pt x="5216" y="441"/>
                      <a:pt x="3930" y="120"/>
                    </a:cubicBezTo>
                    <a:cubicBezTo>
                      <a:pt x="3603" y="39"/>
                      <a:pt x="3297" y="1"/>
                      <a:pt x="3012" y="1"/>
                    </a:cubicBezTo>
                    <a:close/>
                  </a:path>
                </a:pathLst>
              </a:custGeom>
              <a:solidFill>
                <a:schemeClr val="accent6"/>
              </a:solidFill>
              <a:ln cap="flat" cmpd="sng" w="76200">
                <a:solidFill>
                  <a:schemeClr val="accent6"/>
                </a:solidFill>
                <a:prstDash val="solid"/>
                <a:round/>
                <a:headEnd len="sm" w="sm" type="none"/>
                <a:tailEnd len="sm" w="sm" type="none"/>
              </a:ln>
              <a:effectLst>
                <a:outerShdw blurRad="57150" rotWithShape="0" algn="bl" dist="19050">
                  <a:srgbClr val="000000">
                    <a:alpha val="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38"/>
            <p:cNvGrpSpPr/>
            <p:nvPr/>
          </p:nvGrpSpPr>
          <p:grpSpPr>
            <a:xfrm>
              <a:off x="1375513" y="-472476"/>
              <a:ext cx="1585952" cy="2068280"/>
              <a:chOff x="4012100" y="2224225"/>
              <a:chExt cx="625400" cy="815600"/>
            </a:xfrm>
          </p:grpSpPr>
          <p:sp>
            <p:nvSpPr>
              <p:cNvPr id="291" name="Google Shape;291;p38"/>
              <p:cNvSpPr/>
              <p:nvPr/>
            </p:nvSpPr>
            <p:spPr>
              <a:xfrm>
                <a:off x="4428525" y="2523350"/>
                <a:ext cx="115500" cy="508725"/>
              </a:xfrm>
              <a:custGeom>
                <a:rect b="b" l="l" r="r" t="t"/>
                <a:pathLst>
                  <a:path extrusionOk="0" h="20349" w="4620">
                    <a:moveTo>
                      <a:pt x="0" y="1"/>
                    </a:moveTo>
                    <a:lnTo>
                      <a:pt x="1608" y="20349"/>
                    </a:lnTo>
                    <a:lnTo>
                      <a:pt x="4417" y="20182"/>
                    </a:lnTo>
                    <a:cubicBezTo>
                      <a:pt x="4417" y="20182"/>
                      <a:pt x="4620" y="12800"/>
                      <a:pt x="3239" y="7454"/>
                    </a:cubicBezTo>
                    <a:cubicBezTo>
                      <a:pt x="1846" y="2108"/>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4432975" y="2583475"/>
                <a:ext cx="49750" cy="365550"/>
              </a:xfrm>
              <a:custGeom>
                <a:rect b="b" l="l" r="r" t="t"/>
                <a:pathLst>
                  <a:path extrusionOk="0" h="14622" w="1990">
                    <a:moveTo>
                      <a:pt x="84" y="1"/>
                    </a:moveTo>
                    <a:lnTo>
                      <a:pt x="1" y="72"/>
                    </a:lnTo>
                    <a:cubicBezTo>
                      <a:pt x="13" y="84"/>
                      <a:pt x="1882" y="9752"/>
                      <a:pt x="1727" y="14622"/>
                    </a:cubicBezTo>
                    <a:lnTo>
                      <a:pt x="1834" y="14622"/>
                    </a:lnTo>
                    <a:cubicBezTo>
                      <a:pt x="1989" y="9716"/>
                      <a:pt x="96" y="25"/>
                      <a:pt x="84" y="1"/>
                    </a:cubicBezTo>
                    <a:close/>
                  </a:path>
                </a:pathLst>
              </a:custGeom>
              <a:solidFill>
                <a:srgbClr val="6585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p:nvPr/>
            </p:nvSpPr>
            <p:spPr>
              <a:xfrm>
                <a:off x="4100500" y="2354875"/>
                <a:ext cx="379825" cy="594150"/>
              </a:xfrm>
              <a:custGeom>
                <a:rect b="b" l="l" r="r" t="t"/>
                <a:pathLst>
                  <a:path extrusionOk="0" h="23766" w="15193">
                    <a:moveTo>
                      <a:pt x="6458" y="1"/>
                    </a:moveTo>
                    <a:cubicBezTo>
                      <a:pt x="6252" y="1"/>
                      <a:pt x="6104" y="43"/>
                      <a:pt x="6073" y="156"/>
                    </a:cubicBezTo>
                    <a:cubicBezTo>
                      <a:pt x="6073" y="156"/>
                      <a:pt x="6954" y="4716"/>
                      <a:pt x="6489" y="5740"/>
                    </a:cubicBezTo>
                    <a:cubicBezTo>
                      <a:pt x="6013" y="6764"/>
                      <a:pt x="1846" y="6287"/>
                      <a:pt x="917" y="8288"/>
                    </a:cubicBezTo>
                    <a:cubicBezTo>
                      <a:pt x="1" y="10288"/>
                      <a:pt x="1405" y="23766"/>
                      <a:pt x="1405" y="23766"/>
                    </a:cubicBezTo>
                    <a:lnTo>
                      <a:pt x="13978" y="23766"/>
                    </a:lnTo>
                    <a:cubicBezTo>
                      <a:pt x="13978" y="23766"/>
                      <a:pt x="15193" y="6775"/>
                      <a:pt x="12323" y="6359"/>
                    </a:cubicBezTo>
                    <a:cubicBezTo>
                      <a:pt x="9454" y="5942"/>
                      <a:pt x="9275" y="6454"/>
                      <a:pt x="9014" y="5061"/>
                    </a:cubicBezTo>
                    <a:cubicBezTo>
                      <a:pt x="8752" y="3668"/>
                      <a:pt x="8311" y="418"/>
                      <a:pt x="8311" y="418"/>
                    </a:cubicBezTo>
                    <a:cubicBezTo>
                      <a:pt x="8311" y="418"/>
                      <a:pt x="7101" y="1"/>
                      <a:pt x="6458" y="1"/>
                    </a:cubicBezTo>
                    <a:close/>
                  </a:path>
                </a:pathLst>
              </a:custGeom>
              <a:solidFill>
                <a:srgbClr val="D59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4109125" y="2505775"/>
                <a:ext cx="359600" cy="526300"/>
              </a:xfrm>
              <a:custGeom>
                <a:rect b="b" l="l" r="r" t="t"/>
                <a:pathLst>
                  <a:path extrusionOk="0" h="21052" w="14384">
                    <a:moveTo>
                      <a:pt x="9902" y="1"/>
                    </a:moveTo>
                    <a:cubicBezTo>
                      <a:pt x="9479" y="1"/>
                      <a:pt x="9192" y="37"/>
                      <a:pt x="9192" y="37"/>
                    </a:cubicBezTo>
                    <a:cubicBezTo>
                      <a:pt x="9192" y="37"/>
                      <a:pt x="9895" y="2418"/>
                      <a:pt x="8692" y="2561"/>
                    </a:cubicBezTo>
                    <a:cubicBezTo>
                      <a:pt x="8510" y="2584"/>
                      <a:pt x="8337" y="2595"/>
                      <a:pt x="8175" y="2595"/>
                    </a:cubicBezTo>
                    <a:cubicBezTo>
                      <a:pt x="5754" y="2595"/>
                      <a:pt x="5513" y="180"/>
                      <a:pt x="5513" y="180"/>
                    </a:cubicBezTo>
                    <a:cubicBezTo>
                      <a:pt x="5513" y="180"/>
                      <a:pt x="4949" y="82"/>
                      <a:pt x="4205" y="82"/>
                    </a:cubicBezTo>
                    <a:cubicBezTo>
                      <a:pt x="3151" y="82"/>
                      <a:pt x="1737" y="278"/>
                      <a:pt x="1060" y="1228"/>
                    </a:cubicBezTo>
                    <a:cubicBezTo>
                      <a:pt x="1" y="2716"/>
                      <a:pt x="334" y="21052"/>
                      <a:pt x="334" y="21052"/>
                    </a:cubicBezTo>
                    <a:lnTo>
                      <a:pt x="14384" y="21052"/>
                    </a:lnTo>
                    <a:cubicBezTo>
                      <a:pt x="14384" y="21052"/>
                      <a:pt x="13979" y="3061"/>
                      <a:pt x="13086" y="1359"/>
                    </a:cubicBezTo>
                    <a:cubicBezTo>
                      <a:pt x="12469" y="182"/>
                      <a:pt x="10846" y="1"/>
                      <a:pt x="99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4378500" y="2510550"/>
                <a:ext cx="108075" cy="529275"/>
              </a:xfrm>
              <a:custGeom>
                <a:rect b="b" l="l" r="r" t="t"/>
                <a:pathLst>
                  <a:path extrusionOk="0" h="21171" w="4323">
                    <a:moveTo>
                      <a:pt x="96" y="1"/>
                    </a:moveTo>
                    <a:cubicBezTo>
                      <a:pt x="96" y="1"/>
                      <a:pt x="1" y="632"/>
                      <a:pt x="525" y="2906"/>
                    </a:cubicBezTo>
                    <a:cubicBezTo>
                      <a:pt x="1037" y="5192"/>
                      <a:pt x="1132" y="21003"/>
                      <a:pt x="1132" y="21003"/>
                    </a:cubicBezTo>
                    <a:lnTo>
                      <a:pt x="4323" y="21170"/>
                    </a:lnTo>
                    <a:cubicBezTo>
                      <a:pt x="4323" y="21170"/>
                      <a:pt x="3728" y="10133"/>
                      <a:pt x="3609" y="6799"/>
                    </a:cubicBezTo>
                    <a:cubicBezTo>
                      <a:pt x="3489" y="3477"/>
                      <a:pt x="3061" y="203"/>
                      <a:pt x="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p:nvPr/>
            </p:nvSpPr>
            <p:spPr>
              <a:xfrm>
                <a:off x="4146350" y="2224225"/>
                <a:ext cx="72950" cy="62475"/>
              </a:xfrm>
              <a:custGeom>
                <a:rect b="b" l="l" r="r" t="t"/>
                <a:pathLst>
                  <a:path extrusionOk="0" h="2499" w="2918">
                    <a:moveTo>
                      <a:pt x="1667" y="0"/>
                    </a:moveTo>
                    <a:cubicBezTo>
                      <a:pt x="560" y="0"/>
                      <a:pt x="0" y="1345"/>
                      <a:pt x="786" y="2131"/>
                    </a:cubicBezTo>
                    <a:cubicBezTo>
                      <a:pt x="1040" y="2385"/>
                      <a:pt x="1352" y="2498"/>
                      <a:pt x="1658" y="2498"/>
                    </a:cubicBezTo>
                    <a:cubicBezTo>
                      <a:pt x="2300" y="2498"/>
                      <a:pt x="2917" y="2000"/>
                      <a:pt x="2917" y="1250"/>
                    </a:cubicBezTo>
                    <a:cubicBezTo>
                      <a:pt x="2917" y="560"/>
                      <a:pt x="2358" y="0"/>
                      <a:pt x="16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4193075" y="2236975"/>
                <a:ext cx="165225" cy="167400"/>
              </a:xfrm>
              <a:custGeom>
                <a:rect b="b" l="l" r="r" t="t"/>
                <a:pathLst>
                  <a:path extrusionOk="0" h="6696" w="6609">
                    <a:moveTo>
                      <a:pt x="3510" y="0"/>
                    </a:moveTo>
                    <a:cubicBezTo>
                      <a:pt x="2290" y="0"/>
                      <a:pt x="1174" y="515"/>
                      <a:pt x="786" y="990"/>
                    </a:cubicBezTo>
                    <a:cubicBezTo>
                      <a:pt x="274" y="1633"/>
                      <a:pt x="0" y="3264"/>
                      <a:pt x="465" y="4383"/>
                    </a:cubicBezTo>
                    <a:cubicBezTo>
                      <a:pt x="907" y="5477"/>
                      <a:pt x="2576" y="6695"/>
                      <a:pt x="3397" y="6695"/>
                    </a:cubicBezTo>
                    <a:cubicBezTo>
                      <a:pt x="3416" y="6695"/>
                      <a:pt x="3435" y="6695"/>
                      <a:pt x="3453" y="6693"/>
                    </a:cubicBezTo>
                    <a:cubicBezTo>
                      <a:pt x="4251" y="6634"/>
                      <a:pt x="6608" y="4753"/>
                      <a:pt x="6227" y="3181"/>
                    </a:cubicBezTo>
                    <a:cubicBezTo>
                      <a:pt x="6227" y="3181"/>
                      <a:pt x="6442" y="800"/>
                      <a:pt x="4810" y="216"/>
                    </a:cubicBezTo>
                    <a:cubicBezTo>
                      <a:pt x="4382" y="64"/>
                      <a:pt x="3940" y="0"/>
                      <a:pt x="35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a:off x="4212725" y="2269725"/>
                <a:ext cx="148550" cy="145750"/>
              </a:xfrm>
              <a:custGeom>
                <a:rect b="b" l="l" r="r" t="t"/>
                <a:pathLst>
                  <a:path extrusionOk="0" h="5830" w="5942">
                    <a:moveTo>
                      <a:pt x="3847" y="0"/>
                    </a:moveTo>
                    <a:cubicBezTo>
                      <a:pt x="3408" y="0"/>
                      <a:pt x="2935" y="128"/>
                      <a:pt x="2512" y="335"/>
                    </a:cubicBezTo>
                    <a:cubicBezTo>
                      <a:pt x="0" y="1574"/>
                      <a:pt x="2187" y="5830"/>
                      <a:pt x="3654" y="5830"/>
                    </a:cubicBezTo>
                    <a:cubicBezTo>
                      <a:pt x="3724" y="5830"/>
                      <a:pt x="3792" y="5820"/>
                      <a:pt x="3858" y="5800"/>
                    </a:cubicBezTo>
                    <a:cubicBezTo>
                      <a:pt x="5941" y="5145"/>
                      <a:pt x="5441" y="1871"/>
                      <a:pt x="5441" y="1871"/>
                    </a:cubicBezTo>
                    <a:cubicBezTo>
                      <a:pt x="5465" y="501"/>
                      <a:pt x="4720" y="0"/>
                      <a:pt x="3847" y="0"/>
                    </a:cubicBezTo>
                    <a:close/>
                  </a:path>
                </a:pathLst>
              </a:custGeom>
              <a:solidFill>
                <a:srgbClr val="D59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a:off x="4290400" y="2324800"/>
                <a:ext cx="11650" cy="10075"/>
              </a:xfrm>
              <a:custGeom>
                <a:rect b="b" l="l" r="r" t="t"/>
                <a:pathLst>
                  <a:path extrusionOk="0" h="403" w="466">
                    <a:moveTo>
                      <a:pt x="239" y="1"/>
                    </a:moveTo>
                    <a:cubicBezTo>
                      <a:pt x="113" y="1"/>
                      <a:pt x="1" y="121"/>
                      <a:pt x="48" y="263"/>
                    </a:cubicBezTo>
                    <a:cubicBezTo>
                      <a:pt x="74" y="354"/>
                      <a:pt x="154" y="403"/>
                      <a:pt x="236" y="403"/>
                    </a:cubicBezTo>
                    <a:cubicBezTo>
                      <a:pt x="304" y="403"/>
                      <a:pt x="374" y="369"/>
                      <a:pt x="417" y="299"/>
                    </a:cubicBezTo>
                    <a:cubicBezTo>
                      <a:pt x="465" y="204"/>
                      <a:pt x="429" y="85"/>
                      <a:pt x="334" y="25"/>
                    </a:cubicBezTo>
                    <a:cubicBezTo>
                      <a:pt x="303" y="8"/>
                      <a:pt x="270" y="1"/>
                      <a:pt x="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a:off x="4321900" y="2322725"/>
                <a:ext cx="11700" cy="10075"/>
              </a:xfrm>
              <a:custGeom>
                <a:rect b="b" l="l" r="r" t="t"/>
                <a:pathLst>
                  <a:path extrusionOk="0" h="403" w="468">
                    <a:moveTo>
                      <a:pt x="241" y="0"/>
                    </a:moveTo>
                    <a:cubicBezTo>
                      <a:pt x="114" y="0"/>
                      <a:pt x="0" y="120"/>
                      <a:pt x="38" y="263"/>
                    </a:cubicBezTo>
                    <a:cubicBezTo>
                      <a:pt x="64" y="354"/>
                      <a:pt x="147" y="402"/>
                      <a:pt x="231" y="402"/>
                    </a:cubicBezTo>
                    <a:cubicBezTo>
                      <a:pt x="300" y="402"/>
                      <a:pt x="370" y="369"/>
                      <a:pt x="408" y="299"/>
                    </a:cubicBezTo>
                    <a:cubicBezTo>
                      <a:pt x="467" y="203"/>
                      <a:pt x="431" y="84"/>
                      <a:pt x="336" y="25"/>
                    </a:cubicBezTo>
                    <a:cubicBezTo>
                      <a:pt x="305" y="8"/>
                      <a:pt x="272" y="0"/>
                      <a:pt x="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4278025" y="2339275"/>
                <a:ext cx="19550" cy="16950"/>
              </a:xfrm>
              <a:custGeom>
                <a:rect b="b" l="l" r="r" t="t"/>
                <a:pathLst>
                  <a:path extrusionOk="0" h="678" w="782">
                    <a:moveTo>
                      <a:pt x="396" y="0"/>
                    </a:moveTo>
                    <a:cubicBezTo>
                      <a:pt x="185" y="0"/>
                      <a:pt x="0" y="206"/>
                      <a:pt x="67" y="434"/>
                    </a:cubicBezTo>
                    <a:cubicBezTo>
                      <a:pt x="113" y="593"/>
                      <a:pt x="254" y="678"/>
                      <a:pt x="395" y="678"/>
                    </a:cubicBezTo>
                    <a:cubicBezTo>
                      <a:pt x="509" y="678"/>
                      <a:pt x="622" y="623"/>
                      <a:pt x="686" y="506"/>
                    </a:cubicBezTo>
                    <a:cubicBezTo>
                      <a:pt x="781" y="339"/>
                      <a:pt x="722" y="137"/>
                      <a:pt x="555" y="41"/>
                    </a:cubicBezTo>
                    <a:cubicBezTo>
                      <a:pt x="503" y="13"/>
                      <a:pt x="449" y="0"/>
                      <a:pt x="396" y="0"/>
                    </a:cubicBezTo>
                    <a:close/>
                  </a:path>
                </a:pathLst>
              </a:custGeom>
              <a:solidFill>
                <a:srgbClr val="0A264A">
                  <a:alpha val="2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4326850" y="2338050"/>
                <a:ext cx="19550" cy="17000"/>
              </a:xfrm>
              <a:custGeom>
                <a:rect b="b" l="l" r="r" t="t"/>
                <a:pathLst>
                  <a:path extrusionOk="0" h="680" w="782">
                    <a:moveTo>
                      <a:pt x="391" y="0"/>
                    </a:moveTo>
                    <a:cubicBezTo>
                      <a:pt x="182" y="0"/>
                      <a:pt x="0" y="199"/>
                      <a:pt x="67" y="436"/>
                    </a:cubicBezTo>
                    <a:cubicBezTo>
                      <a:pt x="113" y="594"/>
                      <a:pt x="254" y="679"/>
                      <a:pt x="395" y="679"/>
                    </a:cubicBezTo>
                    <a:cubicBezTo>
                      <a:pt x="509" y="679"/>
                      <a:pt x="622" y="624"/>
                      <a:pt x="686" y="507"/>
                    </a:cubicBezTo>
                    <a:cubicBezTo>
                      <a:pt x="781" y="340"/>
                      <a:pt x="722" y="138"/>
                      <a:pt x="555" y="43"/>
                    </a:cubicBezTo>
                    <a:cubicBezTo>
                      <a:pt x="501" y="13"/>
                      <a:pt x="445" y="0"/>
                      <a:pt x="391" y="0"/>
                    </a:cubicBezTo>
                    <a:close/>
                  </a:path>
                </a:pathLst>
              </a:custGeom>
              <a:solidFill>
                <a:srgbClr val="0A264A">
                  <a:alpha val="24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p:nvPr/>
            </p:nvSpPr>
            <p:spPr>
              <a:xfrm>
                <a:off x="4251400" y="2354875"/>
                <a:ext cx="70275" cy="99050"/>
              </a:xfrm>
              <a:custGeom>
                <a:rect b="b" l="l" r="r" t="t"/>
                <a:pathLst>
                  <a:path extrusionOk="0" h="3962" w="2811">
                    <a:moveTo>
                      <a:pt x="2430" y="1727"/>
                    </a:moveTo>
                    <a:lnTo>
                      <a:pt x="2430" y="1727"/>
                    </a:lnTo>
                    <a:cubicBezTo>
                      <a:pt x="2430" y="1727"/>
                      <a:pt x="2430" y="1727"/>
                      <a:pt x="2430" y="1727"/>
                    </a:cubicBezTo>
                    <a:lnTo>
                      <a:pt x="2430" y="1727"/>
                    </a:lnTo>
                    <a:cubicBezTo>
                      <a:pt x="2430" y="1727"/>
                      <a:pt x="2430" y="1727"/>
                      <a:pt x="2430" y="1727"/>
                    </a:cubicBezTo>
                    <a:close/>
                    <a:moveTo>
                      <a:pt x="1" y="1"/>
                    </a:moveTo>
                    <a:lnTo>
                      <a:pt x="1" y="1"/>
                    </a:lnTo>
                    <a:cubicBezTo>
                      <a:pt x="1" y="1"/>
                      <a:pt x="358" y="1918"/>
                      <a:pt x="370" y="2180"/>
                    </a:cubicBezTo>
                    <a:cubicBezTo>
                      <a:pt x="370" y="2180"/>
                      <a:pt x="1658" y="3962"/>
                      <a:pt x="2221" y="3962"/>
                    </a:cubicBezTo>
                    <a:cubicBezTo>
                      <a:pt x="2263" y="3962"/>
                      <a:pt x="2301" y="3952"/>
                      <a:pt x="2335" y="3930"/>
                    </a:cubicBezTo>
                    <a:cubicBezTo>
                      <a:pt x="2811" y="3620"/>
                      <a:pt x="2549" y="2620"/>
                      <a:pt x="2549" y="2620"/>
                    </a:cubicBezTo>
                    <a:cubicBezTo>
                      <a:pt x="2549" y="2620"/>
                      <a:pt x="2489" y="2168"/>
                      <a:pt x="2430" y="1727"/>
                    </a:cubicBezTo>
                    <a:lnTo>
                      <a:pt x="2430" y="1727"/>
                    </a:lnTo>
                    <a:cubicBezTo>
                      <a:pt x="2430" y="1728"/>
                      <a:pt x="2429" y="1728"/>
                      <a:pt x="2429" y="1728"/>
                    </a:cubicBezTo>
                    <a:cubicBezTo>
                      <a:pt x="2382" y="1728"/>
                      <a:pt x="773" y="1404"/>
                      <a:pt x="1" y="1"/>
                    </a:cubicBezTo>
                    <a:close/>
                  </a:path>
                </a:pathLst>
              </a:custGeom>
              <a:solidFill>
                <a:srgbClr val="CB6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p:nvPr/>
            </p:nvSpPr>
            <p:spPr>
              <a:xfrm>
                <a:off x="4280875" y="2306300"/>
                <a:ext cx="17850" cy="9125"/>
              </a:xfrm>
              <a:custGeom>
                <a:rect b="b" l="l" r="r" t="t"/>
                <a:pathLst>
                  <a:path extrusionOk="0" h="365" w="714">
                    <a:moveTo>
                      <a:pt x="427" y="0"/>
                    </a:moveTo>
                    <a:cubicBezTo>
                      <a:pt x="390" y="0"/>
                      <a:pt x="350" y="5"/>
                      <a:pt x="310" y="15"/>
                    </a:cubicBezTo>
                    <a:cubicBezTo>
                      <a:pt x="132" y="51"/>
                      <a:pt x="1" y="194"/>
                      <a:pt x="36" y="313"/>
                    </a:cubicBezTo>
                    <a:cubicBezTo>
                      <a:pt x="43" y="350"/>
                      <a:pt x="58" y="364"/>
                      <a:pt x="79" y="364"/>
                    </a:cubicBezTo>
                    <a:cubicBezTo>
                      <a:pt x="134" y="364"/>
                      <a:pt x="234" y="275"/>
                      <a:pt x="370" y="241"/>
                    </a:cubicBezTo>
                    <a:cubicBezTo>
                      <a:pt x="402" y="235"/>
                      <a:pt x="434" y="233"/>
                      <a:pt x="466" y="233"/>
                    </a:cubicBezTo>
                    <a:cubicBezTo>
                      <a:pt x="529" y="233"/>
                      <a:pt x="588" y="242"/>
                      <a:pt x="632" y="242"/>
                    </a:cubicBezTo>
                    <a:cubicBezTo>
                      <a:pt x="684" y="242"/>
                      <a:pt x="714" y="228"/>
                      <a:pt x="703" y="170"/>
                    </a:cubicBezTo>
                    <a:cubicBezTo>
                      <a:pt x="675" y="67"/>
                      <a:pt x="565" y="0"/>
                      <a:pt x="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8"/>
              <p:cNvSpPr/>
              <p:nvPr/>
            </p:nvSpPr>
            <p:spPr>
              <a:xfrm>
                <a:off x="4318975" y="2303400"/>
                <a:ext cx="17300" cy="7425"/>
              </a:xfrm>
              <a:custGeom>
                <a:rect b="b" l="l" r="r" t="t"/>
                <a:pathLst>
                  <a:path extrusionOk="0" h="297" w="692">
                    <a:moveTo>
                      <a:pt x="346" y="0"/>
                    </a:moveTo>
                    <a:cubicBezTo>
                      <a:pt x="144" y="0"/>
                      <a:pt x="1" y="107"/>
                      <a:pt x="1" y="238"/>
                    </a:cubicBezTo>
                    <a:cubicBezTo>
                      <a:pt x="1" y="282"/>
                      <a:pt x="18" y="296"/>
                      <a:pt x="48" y="296"/>
                    </a:cubicBezTo>
                    <a:cubicBezTo>
                      <a:pt x="108" y="296"/>
                      <a:pt x="219" y="238"/>
                      <a:pt x="346" y="238"/>
                    </a:cubicBezTo>
                    <a:cubicBezTo>
                      <a:pt x="473" y="238"/>
                      <a:pt x="584" y="296"/>
                      <a:pt x="644" y="296"/>
                    </a:cubicBezTo>
                    <a:cubicBezTo>
                      <a:pt x="674" y="296"/>
                      <a:pt x="691" y="282"/>
                      <a:pt x="691" y="238"/>
                    </a:cubicBezTo>
                    <a:cubicBezTo>
                      <a:pt x="679" y="107"/>
                      <a:pt x="536" y="0"/>
                      <a:pt x="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8"/>
              <p:cNvSpPr/>
              <p:nvPr/>
            </p:nvSpPr>
            <p:spPr>
              <a:xfrm>
                <a:off x="4236050" y="2250275"/>
                <a:ext cx="112700" cy="178250"/>
              </a:xfrm>
              <a:custGeom>
                <a:rect b="b" l="l" r="r" t="t"/>
                <a:pathLst>
                  <a:path extrusionOk="0" h="7130" w="4508">
                    <a:moveTo>
                      <a:pt x="2061" y="0"/>
                    </a:moveTo>
                    <a:cubicBezTo>
                      <a:pt x="996" y="0"/>
                      <a:pt x="0" y="1203"/>
                      <a:pt x="198" y="2661"/>
                    </a:cubicBezTo>
                    <a:cubicBezTo>
                      <a:pt x="436" y="4340"/>
                      <a:pt x="1210" y="6911"/>
                      <a:pt x="3139" y="7126"/>
                    </a:cubicBezTo>
                    <a:cubicBezTo>
                      <a:pt x="3164" y="7129"/>
                      <a:pt x="3189" y="7130"/>
                      <a:pt x="3214" y="7130"/>
                    </a:cubicBezTo>
                    <a:cubicBezTo>
                      <a:pt x="4202" y="7130"/>
                      <a:pt x="4507" y="4832"/>
                      <a:pt x="4473" y="4530"/>
                    </a:cubicBezTo>
                    <a:cubicBezTo>
                      <a:pt x="4464" y="4454"/>
                      <a:pt x="4456" y="4422"/>
                      <a:pt x="4445" y="4422"/>
                    </a:cubicBezTo>
                    <a:cubicBezTo>
                      <a:pt x="4410" y="4422"/>
                      <a:pt x="4340" y="4760"/>
                      <a:pt x="4104" y="5042"/>
                    </a:cubicBezTo>
                    <a:cubicBezTo>
                      <a:pt x="4064" y="5088"/>
                      <a:pt x="4036" y="5108"/>
                      <a:pt x="4015" y="5108"/>
                    </a:cubicBezTo>
                    <a:cubicBezTo>
                      <a:pt x="3882" y="5108"/>
                      <a:pt x="4066" y="4264"/>
                      <a:pt x="3369" y="4264"/>
                    </a:cubicBezTo>
                    <a:cubicBezTo>
                      <a:pt x="3342" y="4264"/>
                      <a:pt x="3313" y="4265"/>
                      <a:pt x="3282" y="4268"/>
                    </a:cubicBezTo>
                    <a:cubicBezTo>
                      <a:pt x="2470" y="4354"/>
                      <a:pt x="2655" y="5359"/>
                      <a:pt x="2117" y="5359"/>
                    </a:cubicBezTo>
                    <a:cubicBezTo>
                      <a:pt x="2056" y="5359"/>
                      <a:pt x="1984" y="5345"/>
                      <a:pt x="1901" y="5316"/>
                    </a:cubicBezTo>
                    <a:cubicBezTo>
                      <a:pt x="1091" y="5030"/>
                      <a:pt x="520" y="2006"/>
                      <a:pt x="1139" y="1577"/>
                    </a:cubicBezTo>
                    <a:cubicBezTo>
                      <a:pt x="1267" y="1493"/>
                      <a:pt x="1394" y="1460"/>
                      <a:pt x="1521" y="1460"/>
                    </a:cubicBezTo>
                    <a:cubicBezTo>
                      <a:pt x="1944" y="1460"/>
                      <a:pt x="2373" y="1819"/>
                      <a:pt x="2880" y="1819"/>
                    </a:cubicBezTo>
                    <a:cubicBezTo>
                      <a:pt x="2972" y="1819"/>
                      <a:pt x="3066" y="1807"/>
                      <a:pt x="3163" y="1780"/>
                    </a:cubicBezTo>
                    <a:cubicBezTo>
                      <a:pt x="3961" y="1554"/>
                      <a:pt x="3663" y="684"/>
                      <a:pt x="3663" y="684"/>
                    </a:cubicBezTo>
                    <a:cubicBezTo>
                      <a:pt x="3603" y="411"/>
                      <a:pt x="3746" y="494"/>
                      <a:pt x="2520" y="77"/>
                    </a:cubicBezTo>
                    <a:cubicBezTo>
                      <a:pt x="2368" y="25"/>
                      <a:pt x="2213" y="0"/>
                      <a:pt x="20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4230575" y="2324450"/>
                <a:ext cx="25925" cy="33525"/>
              </a:xfrm>
              <a:custGeom>
                <a:rect b="b" l="l" r="r" t="t"/>
                <a:pathLst>
                  <a:path extrusionOk="0" h="1341" w="1037">
                    <a:moveTo>
                      <a:pt x="539" y="0"/>
                    </a:moveTo>
                    <a:cubicBezTo>
                      <a:pt x="479" y="0"/>
                      <a:pt x="414" y="25"/>
                      <a:pt x="346" y="87"/>
                    </a:cubicBezTo>
                    <a:cubicBezTo>
                      <a:pt x="1" y="408"/>
                      <a:pt x="108" y="956"/>
                      <a:pt x="560" y="1277"/>
                    </a:cubicBezTo>
                    <a:cubicBezTo>
                      <a:pt x="622" y="1321"/>
                      <a:pt x="676" y="1341"/>
                      <a:pt x="723" y="1341"/>
                    </a:cubicBezTo>
                    <a:cubicBezTo>
                      <a:pt x="1020" y="1341"/>
                      <a:pt x="1037" y="578"/>
                      <a:pt x="965" y="444"/>
                    </a:cubicBezTo>
                    <a:cubicBezTo>
                      <a:pt x="965" y="444"/>
                      <a:pt x="794" y="0"/>
                      <a:pt x="539" y="0"/>
                    </a:cubicBezTo>
                    <a:close/>
                  </a:path>
                </a:pathLst>
              </a:custGeom>
              <a:solidFill>
                <a:srgbClr val="D59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
              <p:cNvSpPr/>
              <p:nvPr/>
            </p:nvSpPr>
            <p:spPr>
              <a:xfrm>
                <a:off x="4306475" y="2368575"/>
                <a:ext cx="21450" cy="14025"/>
              </a:xfrm>
              <a:custGeom>
                <a:rect b="b" l="l" r="r" t="t"/>
                <a:pathLst>
                  <a:path extrusionOk="0" h="561" w="858">
                    <a:moveTo>
                      <a:pt x="751" y="1"/>
                    </a:moveTo>
                    <a:cubicBezTo>
                      <a:pt x="679" y="286"/>
                      <a:pt x="584" y="453"/>
                      <a:pt x="489" y="465"/>
                    </a:cubicBezTo>
                    <a:lnTo>
                      <a:pt x="477" y="465"/>
                    </a:lnTo>
                    <a:cubicBezTo>
                      <a:pt x="322" y="465"/>
                      <a:pt x="144" y="155"/>
                      <a:pt x="96" y="48"/>
                    </a:cubicBezTo>
                    <a:lnTo>
                      <a:pt x="1" y="84"/>
                    </a:lnTo>
                    <a:cubicBezTo>
                      <a:pt x="36" y="143"/>
                      <a:pt x="227" y="560"/>
                      <a:pt x="477" y="560"/>
                    </a:cubicBezTo>
                    <a:lnTo>
                      <a:pt x="501" y="560"/>
                    </a:lnTo>
                    <a:cubicBezTo>
                      <a:pt x="655" y="548"/>
                      <a:pt x="775" y="370"/>
                      <a:pt x="858" y="24"/>
                    </a:cubicBezTo>
                    <a:lnTo>
                      <a:pt x="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p:nvPr/>
            </p:nvSpPr>
            <p:spPr>
              <a:xfrm>
                <a:off x="4312125" y="2328400"/>
                <a:ext cx="13725" cy="29475"/>
              </a:xfrm>
              <a:custGeom>
                <a:rect b="b" l="l" r="r" t="t"/>
                <a:pathLst>
                  <a:path extrusionOk="0" h="1179" w="549">
                    <a:moveTo>
                      <a:pt x="239" y="0"/>
                    </a:moveTo>
                    <a:lnTo>
                      <a:pt x="144" y="36"/>
                    </a:lnTo>
                    <a:cubicBezTo>
                      <a:pt x="287" y="465"/>
                      <a:pt x="406" y="977"/>
                      <a:pt x="370" y="1072"/>
                    </a:cubicBezTo>
                    <a:cubicBezTo>
                      <a:pt x="322" y="1060"/>
                      <a:pt x="191" y="846"/>
                      <a:pt x="96" y="548"/>
                    </a:cubicBezTo>
                    <a:lnTo>
                      <a:pt x="1" y="584"/>
                    </a:lnTo>
                    <a:cubicBezTo>
                      <a:pt x="60" y="774"/>
                      <a:pt x="215" y="1179"/>
                      <a:pt x="382" y="1179"/>
                    </a:cubicBezTo>
                    <a:lnTo>
                      <a:pt x="406" y="1179"/>
                    </a:lnTo>
                    <a:cubicBezTo>
                      <a:pt x="429" y="1179"/>
                      <a:pt x="441" y="1155"/>
                      <a:pt x="453" y="1143"/>
                    </a:cubicBezTo>
                    <a:cubicBezTo>
                      <a:pt x="549" y="988"/>
                      <a:pt x="310" y="226"/>
                      <a:pt x="2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4212125" y="2260525"/>
                <a:ext cx="78600" cy="20275"/>
              </a:xfrm>
              <a:custGeom>
                <a:rect b="b" l="l" r="r" t="t"/>
                <a:pathLst>
                  <a:path extrusionOk="0" h="811" w="3144">
                    <a:moveTo>
                      <a:pt x="995" y="0"/>
                    </a:moveTo>
                    <a:cubicBezTo>
                      <a:pt x="977" y="0"/>
                      <a:pt x="959" y="0"/>
                      <a:pt x="941" y="1"/>
                    </a:cubicBezTo>
                    <a:cubicBezTo>
                      <a:pt x="619" y="12"/>
                      <a:pt x="298" y="72"/>
                      <a:pt x="0" y="203"/>
                    </a:cubicBezTo>
                    <a:lnTo>
                      <a:pt x="48" y="298"/>
                    </a:lnTo>
                    <a:cubicBezTo>
                      <a:pt x="54" y="292"/>
                      <a:pt x="449" y="106"/>
                      <a:pt x="1060" y="106"/>
                    </a:cubicBezTo>
                    <a:cubicBezTo>
                      <a:pt x="1604" y="106"/>
                      <a:pt x="2320" y="254"/>
                      <a:pt x="3084" y="810"/>
                    </a:cubicBezTo>
                    <a:lnTo>
                      <a:pt x="3144" y="727"/>
                    </a:lnTo>
                    <a:cubicBezTo>
                      <a:pt x="2527" y="250"/>
                      <a:pt x="1774" y="0"/>
                      <a:pt x="9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4255575" y="2240875"/>
                <a:ext cx="62525" cy="32775"/>
              </a:xfrm>
              <a:custGeom>
                <a:rect b="b" l="l" r="r" t="t"/>
                <a:pathLst>
                  <a:path extrusionOk="0" h="1311" w="2501">
                    <a:moveTo>
                      <a:pt x="253" y="1"/>
                    </a:moveTo>
                    <a:cubicBezTo>
                      <a:pt x="169" y="1"/>
                      <a:pt x="85" y="5"/>
                      <a:pt x="1" y="13"/>
                    </a:cubicBezTo>
                    <a:lnTo>
                      <a:pt x="1" y="120"/>
                    </a:lnTo>
                    <a:cubicBezTo>
                      <a:pt x="84" y="112"/>
                      <a:pt x="167" y="108"/>
                      <a:pt x="250" y="108"/>
                    </a:cubicBezTo>
                    <a:cubicBezTo>
                      <a:pt x="1123" y="108"/>
                      <a:pt x="1938" y="560"/>
                      <a:pt x="2406" y="1310"/>
                    </a:cubicBezTo>
                    <a:lnTo>
                      <a:pt x="2501" y="1251"/>
                    </a:lnTo>
                    <a:cubicBezTo>
                      <a:pt x="2010" y="466"/>
                      <a:pt x="1161" y="1"/>
                      <a:pt x="2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
              <p:cNvSpPr/>
              <p:nvPr/>
            </p:nvSpPr>
            <p:spPr>
              <a:xfrm>
                <a:off x="4422275" y="2753750"/>
                <a:ext cx="104500" cy="52850"/>
              </a:xfrm>
              <a:custGeom>
                <a:rect b="b" l="l" r="r" t="t"/>
                <a:pathLst>
                  <a:path extrusionOk="0" h="2114" w="4180">
                    <a:moveTo>
                      <a:pt x="3014" y="0"/>
                    </a:moveTo>
                    <a:cubicBezTo>
                      <a:pt x="2126" y="0"/>
                      <a:pt x="1084" y="703"/>
                      <a:pt x="1084" y="703"/>
                    </a:cubicBezTo>
                    <a:cubicBezTo>
                      <a:pt x="667" y="893"/>
                      <a:pt x="0" y="1917"/>
                      <a:pt x="917" y="2096"/>
                    </a:cubicBezTo>
                    <a:cubicBezTo>
                      <a:pt x="981" y="2108"/>
                      <a:pt x="1050" y="2114"/>
                      <a:pt x="1123" y="2114"/>
                    </a:cubicBezTo>
                    <a:cubicBezTo>
                      <a:pt x="2112" y="2114"/>
                      <a:pt x="3855" y="1056"/>
                      <a:pt x="3822" y="846"/>
                    </a:cubicBezTo>
                    <a:cubicBezTo>
                      <a:pt x="3818" y="818"/>
                      <a:pt x="3772" y="806"/>
                      <a:pt x="3699" y="806"/>
                    </a:cubicBezTo>
                    <a:cubicBezTo>
                      <a:pt x="3333" y="806"/>
                      <a:pt x="2274" y="1096"/>
                      <a:pt x="2274" y="1096"/>
                    </a:cubicBezTo>
                    <a:cubicBezTo>
                      <a:pt x="2274" y="1096"/>
                      <a:pt x="4179" y="548"/>
                      <a:pt x="3941" y="393"/>
                    </a:cubicBezTo>
                    <a:cubicBezTo>
                      <a:pt x="3890" y="362"/>
                      <a:pt x="3780" y="350"/>
                      <a:pt x="3639" y="350"/>
                    </a:cubicBezTo>
                    <a:cubicBezTo>
                      <a:pt x="3120" y="350"/>
                      <a:pt x="2179" y="512"/>
                      <a:pt x="2179" y="512"/>
                    </a:cubicBezTo>
                    <a:cubicBezTo>
                      <a:pt x="2179" y="512"/>
                      <a:pt x="3143" y="250"/>
                      <a:pt x="3393" y="214"/>
                    </a:cubicBezTo>
                    <a:cubicBezTo>
                      <a:pt x="3655" y="167"/>
                      <a:pt x="3774" y="0"/>
                      <a:pt x="3036" y="0"/>
                    </a:cubicBezTo>
                    <a:cubicBezTo>
                      <a:pt x="3029" y="0"/>
                      <a:pt x="3021" y="0"/>
                      <a:pt x="3014" y="0"/>
                    </a:cubicBezTo>
                    <a:close/>
                  </a:path>
                </a:pathLst>
              </a:custGeom>
              <a:solidFill>
                <a:srgbClr val="D59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4470475" y="2770000"/>
                <a:ext cx="7775" cy="26625"/>
              </a:xfrm>
              <a:custGeom>
                <a:rect b="b" l="l" r="r" t="t"/>
                <a:pathLst>
                  <a:path extrusionOk="0" h="1065" w="311">
                    <a:moveTo>
                      <a:pt x="56" y="0"/>
                    </a:moveTo>
                    <a:cubicBezTo>
                      <a:pt x="49" y="0"/>
                      <a:pt x="43" y="2"/>
                      <a:pt x="37" y="5"/>
                    </a:cubicBezTo>
                    <a:cubicBezTo>
                      <a:pt x="13" y="17"/>
                      <a:pt x="1" y="53"/>
                      <a:pt x="13" y="76"/>
                    </a:cubicBezTo>
                    <a:cubicBezTo>
                      <a:pt x="203" y="398"/>
                      <a:pt x="168" y="1005"/>
                      <a:pt x="168" y="1005"/>
                    </a:cubicBezTo>
                    <a:cubicBezTo>
                      <a:pt x="168" y="1041"/>
                      <a:pt x="191" y="1065"/>
                      <a:pt x="227" y="1065"/>
                    </a:cubicBezTo>
                    <a:cubicBezTo>
                      <a:pt x="251" y="1065"/>
                      <a:pt x="275" y="1041"/>
                      <a:pt x="275" y="1017"/>
                    </a:cubicBezTo>
                    <a:cubicBezTo>
                      <a:pt x="275" y="981"/>
                      <a:pt x="311" y="374"/>
                      <a:pt x="108" y="29"/>
                    </a:cubicBezTo>
                    <a:cubicBezTo>
                      <a:pt x="91" y="11"/>
                      <a:pt x="73" y="0"/>
                      <a:pt x="56" y="0"/>
                    </a:cubicBezTo>
                    <a:close/>
                  </a:path>
                </a:pathLst>
              </a:custGeom>
              <a:solidFill>
                <a:srgbClr val="40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p:nvPr/>
            </p:nvSpPr>
            <p:spPr>
              <a:xfrm>
                <a:off x="4391600" y="2771300"/>
                <a:ext cx="78625" cy="68500"/>
              </a:xfrm>
              <a:custGeom>
                <a:rect b="b" l="l" r="r" t="t"/>
                <a:pathLst>
                  <a:path extrusionOk="0" h="2740" w="3145">
                    <a:moveTo>
                      <a:pt x="2311" y="1"/>
                    </a:moveTo>
                    <a:cubicBezTo>
                      <a:pt x="1596" y="382"/>
                      <a:pt x="1" y="953"/>
                      <a:pt x="1" y="953"/>
                    </a:cubicBezTo>
                    <a:cubicBezTo>
                      <a:pt x="96" y="1263"/>
                      <a:pt x="287" y="2739"/>
                      <a:pt x="287" y="2739"/>
                    </a:cubicBezTo>
                    <a:cubicBezTo>
                      <a:pt x="1025" y="2441"/>
                      <a:pt x="3144" y="1227"/>
                      <a:pt x="3144" y="1227"/>
                    </a:cubicBezTo>
                    <a:lnTo>
                      <a:pt x="2311" y="1"/>
                    </a:lnTo>
                    <a:close/>
                  </a:path>
                </a:pathLst>
              </a:custGeom>
              <a:solidFill>
                <a:srgbClr val="D59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
              <p:cNvSpPr/>
              <p:nvPr/>
            </p:nvSpPr>
            <p:spPr>
              <a:xfrm>
                <a:off x="4093350" y="2506575"/>
                <a:ext cx="147075" cy="529200"/>
              </a:xfrm>
              <a:custGeom>
                <a:rect b="b" l="l" r="r" t="t"/>
                <a:pathLst>
                  <a:path extrusionOk="0" h="21168" w="5883">
                    <a:moveTo>
                      <a:pt x="4153" y="1"/>
                    </a:moveTo>
                    <a:cubicBezTo>
                      <a:pt x="1815" y="1"/>
                      <a:pt x="806" y="1475"/>
                      <a:pt x="537" y="2541"/>
                    </a:cubicBezTo>
                    <a:cubicBezTo>
                      <a:pt x="251" y="3720"/>
                      <a:pt x="1" y="20817"/>
                      <a:pt x="144" y="21067"/>
                    </a:cubicBezTo>
                    <a:cubicBezTo>
                      <a:pt x="182" y="21141"/>
                      <a:pt x="656" y="21167"/>
                      <a:pt x="1312" y="21167"/>
                    </a:cubicBezTo>
                    <a:cubicBezTo>
                      <a:pt x="2871" y="21167"/>
                      <a:pt x="5456" y="21020"/>
                      <a:pt x="5632" y="21020"/>
                    </a:cubicBezTo>
                    <a:cubicBezTo>
                      <a:pt x="5882" y="21020"/>
                      <a:pt x="4942" y="53"/>
                      <a:pt x="4942" y="53"/>
                    </a:cubicBezTo>
                    <a:cubicBezTo>
                      <a:pt x="4663" y="17"/>
                      <a:pt x="4401" y="1"/>
                      <a:pt x="41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4031450" y="2536450"/>
                <a:ext cx="428350" cy="370375"/>
              </a:xfrm>
              <a:custGeom>
                <a:rect b="b" l="l" r="r" t="t"/>
                <a:pathLst>
                  <a:path extrusionOk="0" h="14815" w="17134">
                    <a:moveTo>
                      <a:pt x="4167" y="1"/>
                    </a:moveTo>
                    <a:cubicBezTo>
                      <a:pt x="4167" y="1"/>
                      <a:pt x="0" y="4001"/>
                      <a:pt x="131" y="9668"/>
                    </a:cubicBezTo>
                    <a:cubicBezTo>
                      <a:pt x="222" y="13608"/>
                      <a:pt x="2696" y="14815"/>
                      <a:pt x="5209" y="14815"/>
                    </a:cubicBezTo>
                    <a:cubicBezTo>
                      <a:pt x="6319" y="14815"/>
                      <a:pt x="7436" y="14580"/>
                      <a:pt x="8358" y="14240"/>
                    </a:cubicBezTo>
                    <a:cubicBezTo>
                      <a:pt x="11294" y="13161"/>
                      <a:pt x="15983" y="10759"/>
                      <a:pt x="17057" y="10759"/>
                    </a:cubicBezTo>
                    <a:cubicBezTo>
                      <a:pt x="17085" y="10759"/>
                      <a:pt x="17110" y="10761"/>
                      <a:pt x="17133" y="10764"/>
                    </a:cubicBezTo>
                    <a:lnTo>
                      <a:pt x="16717" y="9395"/>
                    </a:lnTo>
                    <a:cubicBezTo>
                      <a:pt x="16717" y="9395"/>
                      <a:pt x="9767" y="11307"/>
                      <a:pt x="6578" y="11307"/>
                    </a:cubicBezTo>
                    <a:cubicBezTo>
                      <a:pt x="6069" y="11307"/>
                      <a:pt x="5656" y="11258"/>
                      <a:pt x="5382" y="11145"/>
                    </a:cubicBezTo>
                    <a:cubicBezTo>
                      <a:pt x="3405" y="10323"/>
                      <a:pt x="6596" y="4906"/>
                      <a:pt x="6596" y="4906"/>
                    </a:cubicBezTo>
                    <a:lnTo>
                      <a:pt x="4167" y="1"/>
                    </a:lnTo>
                    <a:close/>
                  </a:path>
                </a:pathLst>
              </a:custGeom>
              <a:solidFill>
                <a:srgbClr val="D595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4012100" y="2525775"/>
                <a:ext cx="394125" cy="393650"/>
              </a:xfrm>
              <a:custGeom>
                <a:rect b="b" l="l" r="r" t="t"/>
                <a:pathLst>
                  <a:path extrusionOk="0" h="15746" w="15765">
                    <a:moveTo>
                      <a:pt x="5010" y="0"/>
                    </a:moveTo>
                    <a:cubicBezTo>
                      <a:pt x="4986" y="0"/>
                      <a:pt x="4963" y="4"/>
                      <a:pt x="4941" y="11"/>
                    </a:cubicBezTo>
                    <a:cubicBezTo>
                      <a:pt x="4227" y="237"/>
                      <a:pt x="1798" y="3142"/>
                      <a:pt x="893" y="6631"/>
                    </a:cubicBezTo>
                    <a:cubicBezTo>
                      <a:pt x="0" y="10107"/>
                      <a:pt x="143" y="14941"/>
                      <a:pt x="4132" y="15632"/>
                    </a:cubicBezTo>
                    <a:cubicBezTo>
                      <a:pt x="4585" y="15710"/>
                      <a:pt x="5069" y="15745"/>
                      <a:pt x="5573" y="15745"/>
                    </a:cubicBezTo>
                    <a:cubicBezTo>
                      <a:pt x="9518" y="15745"/>
                      <a:pt x="14652" y="13589"/>
                      <a:pt x="15169" y="13072"/>
                    </a:cubicBezTo>
                    <a:cubicBezTo>
                      <a:pt x="15764" y="12489"/>
                      <a:pt x="14514" y="10869"/>
                      <a:pt x="14228" y="10346"/>
                    </a:cubicBezTo>
                    <a:cubicBezTo>
                      <a:pt x="14194" y="10278"/>
                      <a:pt x="14063" y="10250"/>
                      <a:pt x="13859" y="10250"/>
                    </a:cubicBezTo>
                    <a:cubicBezTo>
                      <a:pt x="12663" y="10250"/>
                      <a:pt x="8946" y="11232"/>
                      <a:pt x="7313" y="11232"/>
                    </a:cubicBezTo>
                    <a:cubicBezTo>
                      <a:pt x="6997" y="11232"/>
                      <a:pt x="6759" y="11195"/>
                      <a:pt x="6632" y="11108"/>
                    </a:cubicBezTo>
                    <a:cubicBezTo>
                      <a:pt x="5739" y="10488"/>
                      <a:pt x="7370" y="5333"/>
                      <a:pt x="7370" y="5333"/>
                    </a:cubicBezTo>
                    <a:cubicBezTo>
                      <a:pt x="7359" y="3567"/>
                      <a:pt x="5759" y="0"/>
                      <a:pt x="50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p:nvPr/>
            </p:nvSpPr>
            <p:spPr>
              <a:xfrm>
                <a:off x="4096025" y="2908225"/>
                <a:ext cx="130100" cy="15225"/>
              </a:xfrm>
              <a:custGeom>
                <a:rect b="b" l="l" r="r" t="t"/>
                <a:pathLst>
                  <a:path extrusionOk="0" h="609" w="5204">
                    <a:moveTo>
                      <a:pt x="5156" y="1"/>
                    </a:moveTo>
                    <a:cubicBezTo>
                      <a:pt x="4356" y="379"/>
                      <a:pt x="3485" y="502"/>
                      <a:pt x="2692" y="502"/>
                    </a:cubicBezTo>
                    <a:cubicBezTo>
                      <a:pt x="1242" y="502"/>
                      <a:pt x="52" y="92"/>
                      <a:pt x="37" y="84"/>
                    </a:cubicBezTo>
                    <a:lnTo>
                      <a:pt x="1" y="179"/>
                    </a:lnTo>
                    <a:cubicBezTo>
                      <a:pt x="870" y="453"/>
                      <a:pt x="1787" y="608"/>
                      <a:pt x="2704" y="608"/>
                    </a:cubicBezTo>
                    <a:cubicBezTo>
                      <a:pt x="2732" y="608"/>
                      <a:pt x="2761" y="608"/>
                      <a:pt x="2789" y="608"/>
                    </a:cubicBezTo>
                    <a:cubicBezTo>
                      <a:pt x="3618" y="608"/>
                      <a:pt x="4444" y="441"/>
                      <a:pt x="5204" y="96"/>
                    </a:cubicBezTo>
                    <a:lnTo>
                      <a:pt x="5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p:nvPr/>
            </p:nvSpPr>
            <p:spPr>
              <a:xfrm>
                <a:off x="4140375" y="2618000"/>
                <a:ext cx="85175" cy="190250"/>
              </a:xfrm>
              <a:custGeom>
                <a:rect b="b" l="l" r="r" t="t"/>
                <a:pathLst>
                  <a:path extrusionOk="0" h="7610" w="3407">
                    <a:moveTo>
                      <a:pt x="763" y="1"/>
                    </a:moveTo>
                    <a:cubicBezTo>
                      <a:pt x="739" y="203"/>
                      <a:pt x="1" y="5025"/>
                      <a:pt x="346" y="6418"/>
                    </a:cubicBezTo>
                    <a:cubicBezTo>
                      <a:pt x="489" y="7014"/>
                      <a:pt x="1073" y="7407"/>
                      <a:pt x="2013" y="7549"/>
                    </a:cubicBezTo>
                    <a:cubicBezTo>
                      <a:pt x="2311" y="7597"/>
                      <a:pt x="2608" y="7609"/>
                      <a:pt x="2906" y="7609"/>
                    </a:cubicBezTo>
                    <a:cubicBezTo>
                      <a:pt x="3204" y="7609"/>
                      <a:pt x="3406" y="7597"/>
                      <a:pt x="3406" y="7597"/>
                    </a:cubicBezTo>
                    <a:lnTo>
                      <a:pt x="3394" y="7490"/>
                    </a:lnTo>
                    <a:cubicBezTo>
                      <a:pt x="3388" y="7490"/>
                      <a:pt x="3192" y="7508"/>
                      <a:pt x="2905" y="7508"/>
                    </a:cubicBezTo>
                    <a:cubicBezTo>
                      <a:pt x="2130" y="7508"/>
                      <a:pt x="685" y="7375"/>
                      <a:pt x="441" y="6395"/>
                    </a:cubicBezTo>
                    <a:cubicBezTo>
                      <a:pt x="108" y="5025"/>
                      <a:pt x="858" y="72"/>
                      <a:pt x="870" y="13"/>
                    </a:cubicBezTo>
                    <a:lnTo>
                      <a:pt x="7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8"/>
              <p:cNvSpPr/>
              <p:nvPr/>
            </p:nvSpPr>
            <p:spPr>
              <a:xfrm>
                <a:off x="4150200" y="2522175"/>
                <a:ext cx="36950" cy="78900"/>
              </a:xfrm>
              <a:custGeom>
                <a:rect b="b" l="l" r="r" t="t"/>
                <a:pathLst>
                  <a:path extrusionOk="0" h="3156" w="1478">
                    <a:moveTo>
                      <a:pt x="1442" y="0"/>
                    </a:moveTo>
                    <a:cubicBezTo>
                      <a:pt x="703" y="345"/>
                      <a:pt x="477" y="1619"/>
                      <a:pt x="406" y="2429"/>
                    </a:cubicBezTo>
                    <a:cubicBezTo>
                      <a:pt x="299" y="1703"/>
                      <a:pt x="120" y="619"/>
                      <a:pt x="108" y="560"/>
                    </a:cubicBezTo>
                    <a:lnTo>
                      <a:pt x="1" y="572"/>
                    </a:lnTo>
                    <a:cubicBezTo>
                      <a:pt x="13" y="595"/>
                      <a:pt x="358" y="2691"/>
                      <a:pt x="370" y="3072"/>
                    </a:cubicBezTo>
                    <a:lnTo>
                      <a:pt x="370" y="3096"/>
                    </a:lnTo>
                    <a:cubicBezTo>
                      <a:pt x="370" y="3096"/>
                      <a:pt x="370" y="3108"/>
                      <a:pt x="370" y="3120"/>
                    </a:cubicBezTo>
                    <a:lnTo>
                      <a:pt x="382" y="3155"/>
                    </a:lnTo>
                    <a:lnTo>
                      <a:pt x="429" y="3155"/>
                    </a:lnTo>
                    <a:cubicBezTo>
                      <a:pt x="477" y="3143"/>
                      <a:pt x="477" y="3096"/>
                      <a:pt x="477" y="3084"/>
                    </a:cubicBezTo>
                    <a:lnTo>
                      <a:pt x="477" y="3024"/>
                    </a:lnTo>
                    <a:cubicBezTo>
                      <a:pt x="477" y="2608"/>
                      <a:pt x="572" y="524"/>
                      <a:pt x="1477" y="95"/>
                    </a:cubicBezTo>
                    <a:lnTo>
                      <a:pt x="14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p:nvPr/>
            </p:nvSpPr>
            <p:spPr>
              <a:xfrm>
                <a:off x="4327325" y="2794225"/>
                <a:ext cx="55375" cy="67600"/>
              </a:xfrm>
              <a:custGeom>
                <a:rect b="b" l="l" r="r" t="t"/>
                <a:pathLst>
                  <a:path extrusionOk="0" h="2704" w="2215">
                    <a:moveTo>
                      <a:pt x="369" y="0"/>
                    </a:moveTo>
                    <a:lnTo>
                      <a:pt x="322" y="84"/>
                    </a:lnTo>
                    <a:cubicBezTo>
                      <a:pt x="333" y="96"/>
                      <a:pt x="1453" y="655"/>
                      <a:pt x="2000" y="2251"/>
                    </a:cubicBezTo>
                    <a:cubicBezTo>
                      <a:pt x="2107" y="2548"/>
                      <a:pt x="2084" y="2608"/>
                      <a:pt x="2084" y="2608"/>
                    </a:cubicBezTo>
                    <a:cubicBezTo>
                      <a:pt x="1905" y="2608"/>
                      <a:pt x="929" y="1370"/>
                      <a:pt x="83" y="179"/>
                    </a:cubicBezTo>
                    <a:lnTo>
                      <a:pt x="0" y="239"/>
                    </a:lnTo>
                    <a:cubicBezTo>
                      <a:pt x="536" y="989"/>
                      <a:pt x="1774" y="2703"/>
                      <a:pt x="2096" y="2703"/>
                    </a:cubicBezTo>
                    <a:lnTo>
                      <a:pt x="2131" y="2703"/>
                    </a:lnTo>
                    <a:cubicBezTo>
                      <a:pt x="2215" y="2656"/>
                      <a:pt x="2203" y="2513"/>
                      <a:pt x="2107" y="2215"/>
                    </a:cubicBezTo>
                    <a:cubicBezTo>
                      <a:pt x="1536" y="572"/>
                      <a:pt x="381" y="0"/>
                      <a:pt x="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4052875" y="2786300"/>
                <a:ext cx="93500" cy="87425"/>
              </a:xfrm>
              <a:custGeom>
                <a:rect b="b" l="l" r="r" t="t"/>
                <a:pathLst>
                  <a:path extrusionOk="0" h="3497" w="3740">
                    <a:moveTo>
                      <a:pt x="3609" y="0"/>
                    </a:moveTo>
                    <a:cubicBezTo>
                      <a:pt x="3142" y="0"/>
                      <a:pt x="538" y="1485"/>
                      <a:pt x="1" y="1794"/>
                    </a:cubicBezTo>
                    <a:lnTo>
                      <a:pt x="60" y="1877"/>
                    </a:lnTo>
                    <a:cubicBezTo>
                      <a:pt x="1596" y="996"/>
                      <a:pt x="3310" y="91"/>
                      <a:pt x="3584" y="91"/>
                    </a:cubicBezTo>
                    <a:lnTo>
                      <a:pt x="3596" y="91"/>
                    </a:lnTo>
                    <a:cubicBezTo>
                      <a:pt x="3572" y="246"/>
                      <a:pt x="2929" y="937"/>
                      <a:pt x="2406" y="1484"/>
                    </a:cubicBezTo>
                    <a:cubicBezTo>
                      <a:pt x="1715" y="2211"/>
                      <a:pt x="929" y="3044"/>
                      <a:pt x="751" y="3449"/>
                    </a:cubicBezTo>
                    <a:lnTo>
                      <a:pt x="846" y="3496"/>
                    </a:lnTo>
                    <a:cubicBezTo>
                      <a:pt x="1013" y="3103"/>
                      <a:pt x="1798" y="2282"/>
                      <a:pt x="2477" y="1544"/>
                    </a:cubicBezTo>
                    <a:cubicBezTo>
                      <a:pt x="3382" y="603"/>
                      <a:pt x="3739" y="210"/>
                      <a:pt x="3703" y="55"/>
                    </a:cubicBezTo>
                    <a:cubicBezTo>
                      <a:pt x="3691" y="32"/>
                      <a:pt x="3680" y="20"/>
                      <a:pt x="3656" y="8"/>
                    </a:cubicBezTo>
                    <a:cubicBezTo>
                      <a:pt x="3644" y="3"/>
                      <a:pt x="3628" y="0"/>
                      <a:pt x="3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4233550" y="2524250"/>
                <a:ext cx="126825" cy="77425"/>
              </a:xfrm>
              <a:custGeom>
                <a:rect b="b" l="l" r="r" t="t"/>
                <a:pathLst>
                  <a:path extrusionOk="0" h="3097" w="5073">
                    <a:moveTo>
                      <a:pt x="4644" y="0"/>
                    </a:moveTo>
                    <a:cubicBezTo>
                      <a:pt x="4620" y="12"/>
                      <a:pt x="4596" y="36"/>
                      <a:pt x="4608" y="60"/>
                    </a:cubicBezTo>
                    <a:cubicBezTo>
                      <a:pt x="4608" y="84"/>
                      <a:pt x="4954" y="1632"/>
                      <a:pt x="4394" y="2465"/>
                    </a:cubicBezTo>
                    <a:cubicBezTo>
                      <a:pt x="4204" y="2751"/>
                      <a:pt x="3894" y="2929"/>
                      <a:pt x="3561" y="2977"/>
                    </a:cubicBezTo>
                    <a:cubicBezTo>
                      <a:pt x="3481" y="2989"/>
                      <a:pt x="3401" y="2995"/>
                      <a:pt x="3321" y="2995"/>
                    </a:cubicBezTo>
                    <a:cubicBezTo>
                      <a:pt x="1738" y="2995"/>
                      <a:pt x="119" y="749"/>
                      <a:pt x="108" y="727"/>
                    </a:cubicBezTo>
                    <a:cubicBezTo>
                      <a:pt x="93" y="712"/>
                      <a:pt x="78" y="702"/>
                      <a:pt x="64" y="702"/>
                    </a:cubicBezTo>
                    <a:cubicBezTo>
                      <a:pt x="55" y="702"/>
                      <a:pt x="45" y="706"/>
                      <a:pt x="36" y="715"/>
                    </a:cubicBezTo>
                    <a:cubicBezTo>
                      <a:pt x="13" y="727"/>
                      <a:pt x="1" y="762"/>
                      <a:pt x="24" y="786"/>
                    </a:cubicBezTo>
                    <a:cubicBezTo>
                      <a:pt x="358" y="1227"/>
                      <a:pt x="727" y="1644"/>
                      <a:pt x="1144" y="2025"/>
                    </a:cubicBezTo>
                    <a:cubicBezTo>
                      <a:pt x="1918" y="2727"/>
                      <a:pt x="2668" y="3096"/>
                      <a:pt x="3322" y="3096"/>
                    </a:cubicBezTo>
                    <a:cubicBezTo>
                      <a:pt x="3406" y="3096"/>
                      <a:pt x="3489" y="3096"/>
                      <a:pt x="3584" y="3072"/>
                    </a:cubicBezTo>
                    <a:cubicBezTo>
                      <a:pt x="3942" y="3037"/>
                      <a:pt x="4275" y="2834"/>
                      <a:pt x="4477" y="2525"/>
                    </a:cubicBezTo>
                    <a:cubicBezTo>
                      <a:pt x="5073" y="1655"/>
                      <a:pt x="4727" y="108"/>
                      <a:pt x="4704" y="48"/>
                    </a:cubicBezTo>
                    <a:cubicBezTo>
                      <a:pt x="4704" y="12"/>
                      <a:pt x="4680" y="0"/>
                      <a:pt x="46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4208250" y="2282250"/>
                <a:ext cx="23250" cy="70875"/>
              </a:xfrm>
              <a:custGeom>
                <a:rect b="b" l="l" r="r" t="t"/>
                <a:pathLst>
                  <a:path extrusionOk="0" h="2835" w="930">
                    <a:moveTo>
                      <a:pt x="1" y="1"/>
                    </a:moveTo>
                    <a:cubicBezTo>
                      <a:pt x="1" y="84"/>
                      <a:pt x="12" y="2001"/>
                      <a:pt x="858" y="2834"/>
                    </a:cubicBezTo>
                    <a:lnTo>
                      <a:pt x="929" y="2763"/>
                    </a:lnTo>
                    <a:cubicBezTo>
                      <a:pt x="108" y="1953"/>
                      <a:pt x="108" y="25"/>
                      <a:pt x="1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4214200" y="2271400"/>
                <a:ext cx="37825" cy="46600"/>
              </a:xfrm>
              <a:custGeom>
                <a:rect b="b" l="l" r="r" t="t"/>
                <a:pathLst>
                  <a:path extrusionOk="0" h="1864" w="1513">
                    <a:moveTo>
                      <a:pt x="77" y="1"/>
                    </a:moveTo>
                    <a:cubicBezTo>
                      <a:pt x="67" y="1"/>
                      <a:pt x="58" y="2"/>
                      <a:pt x="48" y="6"/>
                    </a:cubicBezTo>
                    <a:cubicBezTo>
                      <a:pt x="13" y="18"/>
                      <a:pt x="1" y="66"/>
                      <a:pt x="1" y="125"/>
                    </a:cubicBezTo>
                    <a:cubicBezTo>
                      <a:pt x="25" y="435"/>
                      <a:pt x="656" y="1768"/>
                      <a:pt x="1060" y="1863"/>
                    </a:cubicBezTo>
                    <a:lnTo>
                      <a:pt x="1096" y="1768"/>
                    </a:lnTo>
                    <a:cubicBezTo>
                      <a:pt x="941" y="1733"/>
                      <a:pt x="703" y="1447"/>
                      <a:pt x="465" y="994"/>
                    </a:cubicBezTo>
                    <a:cubicBezTo>
                      <a:pt x="298" y="720"/>
                      <a:pt x="179" y="435"/>
                      <a:pt x="108" y="125"/>
                    </a:cubicBezTo>
                    <a:lnTo>
                      <a:pt x="108" y="125"/>
                    </a:lnTo>
                    <a:cubicBezTo>
                      <a:pt x="120" y="137"/>
                      <a:pt x="132" y="149"/>
                      <a:pt x="155" y="173"/>
                    </a:cubicBezTo>
                    <a:cubicBezTo>
                      <a:pt x="548" y="566"/>
                      <a:pt x="977" y="899"/>
                      <a:pt x="1465" y="1161"/>
                    </a:cubicBezTo>
                    <a:lnTo>
                      <a:pt x="1513" y="1066"/>
                    </a:lnTo>
                    <a:cubicBezTo>
                      <a:pt x="1048" y="804"/>
                      <a:pt x="608" y="482"/>
                      <a:pt x="239" y="101"/>
                    </a:cubicBezTo>
                    <a:cubicBezTo>
                      <a:pt x="189" y="51"/>
                      <a:pt x="130" y="1"/>
                      <a:pt x="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4178200" y="2249525"/>
                <a:ext cx="31850" cy="24725"/>
              </a:xfrm>
              <a:custGeom>
                <a:rect b="b" l="l" r="r" t="t"/>
                <a:pathLst>
                  <a:path extrusionOk="0" h="989" w="1274">
                    <a:moveTo>
                      <a:pt x="155" y="0"/>
                    </a:moveTo>
                    <a:lnTo>
                      <a:pt x="71" y="71"/>
                    </a:lnTo>
                    <a:cubicBezTo>
                      <a:pt x="83" y="95"/>
                      <a:pt x="512" y="655"/>
                      <a:pt x="1072" y="857"/>
                    </a:cubicBezTo>
                    <a:lnTo>
                      <a:pt x="1119" y="881"/>
                    </a:lnTo>
                    <a:cubicBezTo>
                      <a:pt x="1109" y="882"/>
                      <a:pt x="1098" y="882"/>
                      <a:pt x="1085" y="882"/>
                    </a:cubicBezTo>
                    <a:cubicBezTo>
                      <a:pt x="867" y="882"/>
                      <a:pt x="331" y="780"/>
                      <a:pt x="83" y="476"/>
                    </a:cubicBezTo>
                    <a:lnTo>
                      <a:pt x="0" y="536"/>
                    </a:lnTo>
                    <a:cubicBezTo>
                      <a:pt x="262" y="857"/>
                      <a:pt x="833" y="988"/>
                      <a:pt x="1107" y="988"/>
                    </a:cubicBezTo>
                    <a:cubicBezTo>
                      <a:pt x="1143" y="988"/>
                      <a:pt x="1179" y="988"/>
                      <a:pt x="1214" y="976"/>
                    </a:cubicBezTo>
                    <a:cubicBezTo>
                      <a:pt x="1274" y="953"/>
                      <a:pt x="1274" y="917"/>
                      <a:pt x="1274" y="905"/>
                    </a:cubicBezTo>
                    <a:cubicBezTo>
                      <a:pt x="1274" y="845"/>
                      <a:pt x="1226" y="810"/>
                      <a:pt x="1107" y="762"/>
                    </a:cubicBezTo>
                    <a:cubicBezTo>
                      <a:pt x="572" y="560"/>
                      <a:pt x="155" y="0"/>
                      <a:pt x="1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4189500" y="2235825"/>
                <a:ext cx="21750" cy="25925"/>
              </a:xfrm>
              <a:custGeom>
                <a:rect b="b" l="l" r="r" t="t"/>
                <a:pathLst>
                  <a:path extrusionOk="0" h="1037" w="870">
                    <a:moveTo>
                      <a:pt x="36" y="0"/>
                    </a:moveTo>
                    <a:lnTo>
                      <a:pt x="0" y="96"/>
                    </a:lnTo>
                    <a:cubicBezTo>
                      <a:pt x="12" y="108"/>
                      <a:pt x="762" y="381"/>
                      <a:pt x="751" y="1036"/>
                    </a:cubicBezTo>
                    <a:lnTo>
                      <a:pt x="858" y="1036"/>
                    </a:lnTo>
                    <a:cubicBezTo>
                      <a:pt x="870" y="310"/>
                      <a:pt x="36" y="0"/>
                      <a:pt x="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4351425" y="2768450"/>
                <a:ext cx="92300" cy="84150"/>
              </a:xfrm>
              <a:custGeom>
                <a:rect b="b" l="l" r="r" t="t"/>
                <a:pathLst>
                  <a:path extrusionOk="0" h="3366" w="3692">
                    <a:moveTo>
                      <a:pt x="1658" y="1"/>
                    </a:moveTo>
                    <a:cubicBezTo>
                      <a:pt x="1035" y="1"/>
                      <a:pt x="48" y="472"/>
                      <a:pt x="48" y="472"/>
                    </a:cubicBezTo>
                    <a:cubicBezTo>
                      <a:pt x="0" y="984"/>
                      <a:pt x="1608" y="3365"/>
                      <a:pt x="1608" y="3365"/>
                    </a:cubicBezTo>
                    <a:cubicBezTo>
                      <a:pt x="1608" y="3365"/>
                      <a:pt x="2667" y="2710"/>
                      <a:pt x="3179" y="2591"/>
                    </a:cubicBezTo>
                    <a:cubicBezTo>
                      <a:pt x="3691" y="2472"/>
                      <a:pt x="2477" y="496"/>
                      <a:pt x="2048" y="115"/>
                    </a:cubicBezTo>
                    <a:cubicBezTo>
                      <a:pt x="1959" y="33"/>
                      <a:pt x="1821" y="1"/>
                      <a:pt x="1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4163075" y="2499200"/>
                <a:ext cx="73775" cy="157925"/>
              </a:xfrm>
              <a:custGeom>
                <a:rect b="b" l="l" r="r" t="t"/>
                <a:pathLst>
                  <a:path extrusionOk="0" h="6317" w="2951">
                    <a:moveTo>
                      <a:pt x="1459" y="0"/>
                    </a:moveTo>
                    <a:cubicBezTo>
                      <a:pt x="875" y="0"/>
                      <a:pt x="299" y="174"/>
                      <a:pt x="200" y="562"/>
                    </a:cubicBezTo>
                    <a:cubicBezTo>
                      <a:pt x="1" y="1304"/>
                      <a:pt x="1060" y="6317"/>
                      <a:pt x="2157" y="6317"/>
                    </a:cubicBezTo>
                    <a:cubicBezTo>
                      <a:pt x="2239" y="6317"/>
                      <a:pt x="2321" y="6289"/>
                      <a:pt x="2403" y="6229"/>
                    </a:cubicBezTo>
                    <a:cubicBezTo>
                      <a:pt x="2403" y="6229"/>
                      <a:pt x="2951" y="1193"/>
                      <a:pt x="2784" y="538"/>
                    </a:cubicBezTo>
                    <a:cubicBezTo>
                      <a:pt x="2704" y="195"/>
                      <a:pt x="2077" y="0"/>
                      <a:pt x="1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a:off x="4363325" y="2499675"/>
                <a:ext cx="86350" cy="152425"/>
              </a:xfrm>
              <a:custGeom>
                <a:rect b="b" l="l" r="r" t="t"/>
                <a:pathLst>
                  <a:path extrusionOk="0" h="6097" w="3454">
                    <a:moveTo>
                      <a:pt x="1076" y="1"/>
                    </a:moveTo>
                    <a:cubicBezTo>
                      <a:pt x="490" y="1"/>
                      <a:pt x="1" y="245"/>
                      <a:pt x="1" y="245"/>
                    </a:cubicBezTo>
                    <a:cubicBezTo>
                      <a:pt x="1" y="245"/>
                      <a:pt x="842" y="6096"/>
                      <a:pt x="1368" y="6096"/>
                    </a:cubicBezTo>
                    <a:cubicBezTo>
                      <a:pt x="1376" y="6096"/>
                      <a:pt x="1385" y="6095"/>
                      <a:pt x="1394" y="6091"/>
                    </a:cubicBezTo>
                    <a:cubicBezTo>
                      <a:pt x="1906" y="5889"/>
                      <a:pt x="3454" y="2531"/>
                      <a:pt x="2608" y="948"/>
                    </a:cubicBezTo>
                    <a:cubicBezTo>
                      <a:pt x="2208" y="198"/>
                      <a:pt x="1603"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4394250" y="2292775"/>
                <a:ext cx="243250" cy="196675"/>
              </a:xfrm>
              <a:custGeom>
                <a:rect b="b" l="l" r="r" t="t"/>
                <a:pathLst>
                  <a:path extrusionOk="0" h="7867" w="9730">
                    <a:moveTo>
                      <a:pt x="3010" y="0"/>
                    </a:moveTo>
                    <a:cubicBezTo>
                      <a:pt x="944" y="0"/>
                      <a:pt x="1" y="1960"/>
                      <a:pt x="514" y="3699"/>
                    </a:cubicBezTo>
                    <a:cubicBezTo>
                      <a:pt x="1097" y="5688"/>
                      <a:pt x="3645" y="5735"/>
                      <a:pt x="3645" y="5735"/>
                    </a:cubicBezTo>
                    <a:lnTo>
                      <a:pt x="335" y="7866"/>
                    </a:lnTo>
                    <a:cubicBezTo>
                      <a:pt x="2264" y="7545"/>
                      <a:pt x="4169" y="7104"/>
                      <a:pt x="6050" y="6557"/>
                    </a:cubicBezTo>
                    <a:cubicBezTo>
                      <a:pt x="6050" y="6557"/>
                      <a:pt x="8848" y="5747"/>
                      <a:pt x="9075" y="4461"/>
                    </a:cubicBezTo>
                    <a:cubicBezTo>
                      <a:pt x="9729" y="854"/>
                      <a:pt x="5205" y="437"/>
                      <a:pt x="3919" y="116"/>
                    </a:cubicBezTo>
                    <a:cubicBezTo>
                      <a:pt x="3596" y="37"/>
                      <a:pt x="3293" y="0"/>
                      <a:pt x="30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8"/>
              <p:cNvSpPr/>
              <p:nvPr/>
            </p:nvSpPr>
            <p:spPr>
              <a:xfrm>
                <a:off x="4478225" y="2350425"/>
                <a:ext cx="36625" cy="38425"/>
              </a:xfrm>
              <a:custGeom>
                <a:rect b="b" l="l" r="r" t="t"/>
                <a:pathLst>
                  <a:path extrusionOk="0" h="1537" w="1465">
                    <a:moveTo>
                      <a:pt x="1" y="0"/>
                    </a:moveTo>
                    <a:lnTo>
                      <a:pt x="1" y="84"/>
                    </a:lnTo>
                    <a:lnTo>
                      <a:pt x="167" y="84"/>
                    </a:lnTo>
                    <a:lnTo>
                      <a:pt x="167" y="1441"/>
                    </a:lnTo>
                    <a:lnTo>
                      <a:pt x="1" y="1441"/>
                    </a:lnTo>
                    <a:lnTo>
                      <a:pt x="1" y="1536"/>
                    </a:lnTo>
                    <a:lnTo>
                      <a:pt x="441" y="1536"/>
                    </a:lnTo>
                    <a:lnTo>
                      <a:pt x="441" y="1453"/>
                    </a:lnTo>
                    <a:lnTo>
                      <a:pt x="262" y="1453"/>
                    </a:lnTo>
                    <a:lnTo>
                      <a:pt x="262" y="810"/>
                    </a:lnTo>
                    <a:lnTo>
                      <a:pt x="1203" y="810"/>
                    </a:lnTo>
                    <a:lnTo>
                      <a:pt x="1203" y="1453"/>
                    </a:lnTo>
                    <a:lnTo>
                      <a:pt x="1024" y="1453"/>
                    </a:lnTo>
                    <a:lnTo>
                      <a:pt x="1024" y="1536"/>
                    </a:lnTo>
                    <a:lnTo>
                      <a:pt x="1465" y="1536"/>
                    </a:lnTo>
                    <a:lnTo>
                      <a:pt x="1465" y="1453"/>
                    </a:lnTo>
                    <a:lnTo>
                      <a:pt x="1286" y="1453"/>
                    </a:lnTo>
                    <a:lnTo>
                      <a:pt x="1286" y="96"/>
                    </a:lnTo>
                    <a:lnTo>
                      <a:pt x="1465" y="96"/>
                    </a:lnTo>
                    <a:lnTo>
                      <a:pt x="1465" y="12"/>
                    </a:lnTo>
                    <a:lnTo>
                      <a:pt x="1024" y="12"/>
                    </a:lnTo>
                    <a:lnTo>
                      <a:pt x="1024" y="96"/>
                    </a:lnTo>
                    <a:lnTo>
                      <a:pt x="1203" y="96"/>
                    </a:lnTo>
                    <a:lnTo>
                      <a:pt x="1203" y="727"/>
                    </a:lnTo>
                    <a:lnTo>
                      <a:pt x="262" y="727"/>
                    </a:lnTo>
                    <a:lnTo>
                      <a:pt x="262" y="84"/>
                    </a:lnTo>
                    <a:lnTo>
                      <a:pt x="441" y="84"/>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4518400" y="2367675"/>
                <a:ext cx="20275" cy="21475"/>
              </a:xfrm>
              <a:custGeom>
                <a:rect b="b" l="l" r="r" t="t"/>
                <a:pathLst>
                  <a:path extrusionOk="0" h="859" w="811">
                    <a:moveTo>
                      <a:pt x="441" y="96"/>
                    </a:moveTo>
                    <a:cubicBezTo>
                      <a:pt x="489" y="96"/>
                      <a:pt x="549" y="108"/>
                      <a:pt x="584" y="144"/>
                    </a:cubicBezTo>
                    <a:cubicBezTo>
                      <a:pt x="632" y="167"/>
                      <a:pt x="668" y="215"/>
                      <a:pt x="691" y="263"/>
                    </a:cubicBezTo>
                    <a:lnTo>
                      <a:pt x="394" y="382"/>
                    </a:lnTo>
                    <a:lnTo>
                      <a:pt x="96" y="501"/>
                    </a:lnTo>
                    <a:cubicBezTo>
                      <a:pt x="84" y="453"/>
                      <a:pt x="84" y="394"/>
                      <a:pt x="96" y="346"/>
                    </a:cubicBezTo>
                    <a:cubicBezTo>
                      <a:pt x="108" y="298"/>
                      <a:pt x="132" y="263"/>
                      <a:pt x="168" y="215"/>
                    </a:cubicBezTo>
                    <a:cubicBezTo>
                      <a:pt x="191" y="179"/>
                      <a:pt x="227" y="144"/>
                      <a:pt x="275" y="132"/>
                    </a:cubicBezTo>
                    <a:cubicBezTo>
                      <a:pt x="322" y="96"/>
                      <a:pt x="382" y="96"/>
                      <a:pt x="441" y="96"/>
                    </a:cubicBezTo>
                    <a:close/>
                    <a:moveTo>
                      <a:pt x="430" y="1"/>
                    </a:moveTo>
                    <a:cubicBezTo>
                      <a:pt x="370" y="1"/>
                      <a:pt x="310" y="13"/>
                      <a:pt x="263" y="37"/>
                    </a:cubicBezTo>
                    <a:cubicBezTo>
                      <a:pt x="215" y="60"/>
                      <a:pt x="168" y="96"/>
                      <a:pt x="132" y="132"/>
                    </a:cubicBezTo>
                    <a:cubicBezTo>
                      <a:pt x="84" y="167"/>
                      <a:pt x="60" y="215"/>
                      <a:pt x="37" y="263"/>
                    </a:cubicBezTo>
                    <a:cubicBezTo>
                      <a:pt x="13" y="322"/>
                      <a:pt x="1" y="370"/>
                      <a:pt x="1" y="429"/>
                    </a:cubicBezTo>
                    <a:cubicBezTo>
                      <a:pt x="1" y="548"/>
                      <a:pt x="49" y="656"/>
                      <a:pt x="132" y="727"/>
                    </a:cubicBezTo>
                    <a:cubicBezTo>
                      <a:pt x="210" y="814"/>
                      <a:pt x="315" y="859"/>
                      <a:pt x="422" y="859"/>
                    </a:cubicBezTo>
                    <a:cubicBezTo>
                      <a:pt x="476" y="859"/>
                      <a:pt x="532" y="847"/>
                      <a:pt x="584" y="822"/>
                    </a:cubicBezTo>
                    <a:cubicBezTo>
                      <a:pt x="632" y="810"/>
                      <a:pt x="680" y="775"/>
                      <a:pt x="715" y="739"/>
                    </a:cubicBezTo>
                    <a:lnTo>
                      <a:pt x="656" y="679"/>
                    </a:lnTo>
                    <a:cubicBezTo>
                      <a:pt x="632" y="703"/>
                      <a:pt x="596" y="727"/>
                      <a:pt x="560" y="751"/>
                    </a:cubicBezTo>
                    <a:cubicBezTo>
                      <a:pt x="520" y="764"/>
                      <a:pt x="478" y="771"/>
                      <a:pt x="437" y="771"/>
                    </a:cubicBezTo>
                    <a:cubicBezTo>
                      <a:pt x="369" y="771"/>
                      <a:pt x="303" y="752"/>
                      <a:pt x="251" y="715"/>
                    </a:cubicBezTo>
                    <a:cubicBezTo>
                      <a:pt x="191" y="679"/>
                      <a:pt x="156" y="632"/>
                      <a:pt x="132" y="584"/>
                    </a:cubicBezTo>
                    <a:cubicBezTo>
                      <a:pt x="239" y="537"/>
                      <a:pt x="358" y="489"/>
                      <a:pt x="465" y="441"/>
                    </a:cubicBezTo>
                    <a:lnTo>
                      <a:pt x="811" y="310"/>
                    </a:lnTo>
                    <a:cubicBezTo>
                      <a:pt x="787" y="275"/>
                      <a:pt x="775" y="227"/>
                      <a:pt x="751" y="191"/>
                    </a:cubicBezTo>
                    <a:cubicBezTo>
                      <a:pt x="727" y="156"/>
                      <a:pt x="703" y="120"/>
                      <a:pt x="668" y="96"/>
                    </a:cubicBezTo>
                    <a:cubicBezTo>
                      <a:pt x="632" y="72"/>
                      <a:pt x="596" y="48"/>
                      <a:pt x="560" y="25"/>
                    </a:cubicBezTo>
                    <a:cubicBezTo>
                      <a:pt x="513" y="13"/>
                      <a:pt x="477" y="1"/>
                      <a:pt x="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4542525" y="2359050"/>
                <a:ext cx="6875" cy="39325"/>
              </a:xfrm>
              <a:custGeom>
                <a:rect b="b" l="l" r="r" t="t"/>
                <a:pathLst>
                  <a:path extrusionOk="0" h="1573" w="275">
                    <a:moveTo>
                      <a:pt x="203" y="1"/>
                    </a:moveTo>
                    <a:cubicBezTo>
                      <a:pt x="191" y="1"/>
                      <a:pt x="167" y="12"/>
                      <a:pt x="155" y="24"/>
                    </a:cubicBezTo>
                    <a:cubicBezTo>
                      <a:pt x="143" y="36"/>
                      <a:pt x="131" y="48"/>
                      <a:pt x="131" y="72"/>
                    </a:cubicBezTo>
                    <a:cubicBezTo>
                      <a:pt x="131" y="96"/>
                      <a:pt x="143" y="108"/>
                      <a:pt x="155" y="120"/>
                    </a:cubicBezTo>
                    <a:cubicBezTo>
                      <a:pt x="167" y="143"/>
                      <a:pt x="191" y="143"/>
                      <a:pt x="203" y="143"/>
                    </a:cubicBezTo>
                    <a:cubicBezTo>
                      <a:pt x="227" y="143"/>
                      <a:pt x="238" y="143"/>
                      <a:pt x="250" y="120"/>
                    </a:cubicBezTo>
                    <a:lnTo>
                      <a:pt x="250" y="131"/>
                    </a:lnTo>
                    <a:cubicBezTo>
                      <a:pt x="274" y="108"/>
                      <a:pt x="274" y="96"/>
                      <a:pt x="274" y="72"/>
                    </a:cubicBezTo>
                    <a:cubicBezTo>
                      <a:pt x="274" y="48"/>
                      <a:pt x="274" y="36"/>
                      <a:pt x="250" y="24"/>
                    </a:cubicBezTo>
                    <a:cubicBezTo>
                      <a:pt x="238" y="12"/>
                      <a:pt x="227" y="1"/>
                      <a:pt x="203" y="1"/>
                    </a:cubicBezTo>
                    <a:close/>
                    <a:moveTo>
                      <a:pt x="0" y="370"/>
                    </a:moveTo>
                    <a:lnTo>
                      <a:pt x="0" y="453"/>
                    </a:lnTo>
                    <a:lnTo>
                      <a:pt x="155" y="453"/>
                    </a:lnTo>
                    <a:lnTo>
                      <a:pt x="155" y="1191"/>
                    </a:lnTo>
                    <a:cubicBezTo>
                      <a:pt x="155" y="1263"/>
                      <a:pt x="155" y="1322"/>
                      <a:pt x="131" y="1382"/>
                    </a:cubicBezTo>
                    <a:cubicBezTo>
                      <a:pt x="107" y="1429"/>
                      <a:pt x="72" y="1477"/>
                      <a:pt x="36" y="1513"/>
                    </a:cubicBezTo>
                    <a:lnTo>
                      <a:pt x="107" y="1572"/>
                    </a:lnTo>
                    <a:cubicBezTo>
                      <a:pt x="155" y="1536"/>
                      <a:pt x="191" y="1477"/>
                      <a:pt x="215" y="1417"/>
                    </a:cubicBezTo>
                    <a:cubicBezTo>
                      <a:pt x="238" y="1346"/>
                      <a:pt x="250" y="1274"/>
                      <a:pt x="250" y="1191"/>
                    </a:cubicBezTo>
                    <a:lnTo>
                      <a:pt x="250" y="37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idx="1" type="subTitle"/>
          </p:nvPr>
        </p:nvSpPr>
        <p:spPr>
          <a:xfrm>
            <a:off x="3774239" y="1348325"/>
            <a:ext cx="1836300" cy="4905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Clr>
                <a:schemeClr val="lt2"/>
              </a:buClr>
              <a:buSzPts val="2500"/>
              <a:buFont typeface="Mansalva"/>
              <a:buNone/>
              <a:defRPr b="1" sz="2400">
                <a:solidFill>
                  <a:schemeClr val="lt2"/>
                </a:solidFill>
                <a:latin typeface="Mansalva"/>
                <a:ea typeface="Mansalva"/>
                <a:cs typeface="Mansalva"/>
                <a:sym typeface="Mansalva"/>
              </a:defRPr>
            </a:lvl1pPr>
            <a:lvl2pPr lvl="1"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2pPr>
            <a:lvl3pPr lvl="2"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3pPr>
            <a:lvl4pPr lvl="3"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4pPr>
            <a:lvl5pPr lvl="4"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5pPr>
            <a:lvl6pPr lvl="5"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6pPr>
            <a:lvl7pPr lvl="6"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7pPr>
            <a:lvl8pPr lvl="7"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8pPr>
            <a:lvl9pPr lvl="8"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9pPr>
          </a:lstStyle>
          <a:p/>
        </p:txBody>
      </p:sp>
      <p:sp>
        <p:nvSpPr>
          <p:cNvPr id="21" name="Google Shape;21;p5"/>
          <p:cNvSpPr txBox="1"/>
          <p:nvPr>
            <p:ph idx="2" type="subTitle"/>
          </p:nvPr>
        </p:nvSpPr>
        <p:spPr>
          <a:xfrm>
            <a:off x="3771989" y="3225125"/>
            <a:ext cx="1840800" cy="4905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lt2"/>
              </a:buClr>
              <a:buSzPts val="2500"/>
              <a:buFont typeface="Mansalva"/>
              <a:buNone/>
              <a:defRPr b="1" sz="2400">
                <a:solidFill>
                  <a:schemeClr val="lt2"/>
                </a:solidFill>
                <a:latin typeface="Mansalva"/>
                <a:ea typeface="Mansalva"/>
                <a:cs typeface="Mansalva"/>
                <a:sym typeface="Mansalva"/>
              </a:defRPr>
            </a:lvl1pPr>
            <a:lvl2pPr lvl="1"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2pPr>
            <a:lvl3pPr lvl="2"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3pPr>
            <a:lvl4pPr lvl="3"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4pPr>
            <a:lvl5pPr lvl="4"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5pPr>
            <a:lvl6pPr lvl="5"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6pPr>
            <a:lvl7pPr lvl="6"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7pPr>
            <a:lvl8pPr lvl="7"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8pPr>
            <a:lvl9pPr lvl="8" rtl="0" algn="ctr">
              <a:lnSpc>
                <a:spcPct val="70000"/>
              </a:lnSpc>
              <a:spcBef>
                <a:spcPts val="0"/>
              </a:spcBef>
              <a:spcAft>
                <a:spcPts val="0"/>
              </a:spcAft>
              <a:buClr>
                <a:schemeClr val="lt2"/>
              </a:buClr>
              <a:buSzPts val="2500"/>
              <a:buFont typeface="Mansalva"/>
              <a:buNone/>
              <a:defRPr b="1" sz="2500">
                <a:solidFill>
                  <a:schemeClr val="lt2"/>
                </a:solidFill>
                <a:latin typeface="Mansalva"/>
                <a:ea typeface="Mansalva"/>
                <a:cs typeface="Mansalva"/>
                <a:sym typeface="Mansalva"/>
              </a:defRPr>
            </a:lvl9pPr>
          </a:lstStyle>
          <a:p/>
        </p:txBody>
      </p:sp>
      <p:sp>
        <p:nvSpPr>
          <p:cNvPr id="22" name="Google Shape;22;p5"/>
          <p:cNvSpPr txBox="1"/>
          <p:nvPr>
            <p:ph idx="3" type="subTitle"/>
          </p:nvPr>
        </p:nvSpPr>
        <p:spPr>
          <a:xfrm>
            <a:off x="3291389" y="1972170"/>
            <a:ext cx="34674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idx="4" type="subTitle"/>
          </p:nvPr>
        </p:nvSpPr>
        <p:spPr>
          <a:xfrm>
            <a:off x="3286497" y="3849871"/>
            <a:ext cx="34674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4613825" y="798063"/>
            <a:ext cx="3461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 name="Google Shape;29;p7"/>
          <p:cNvSpPr txBox="1"/>
          <p:nvPr>
            <p:ph idx="1" type="body"/>
          </p:nvPr>
        </p:nvSpPr>
        <p:spPr>
          <a:xfrm>
            <a:off x="4613825" y="1457075"/>
            <a:ext cx="3526500" cy="26595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1357459" y="1225650"/>
            <a:ext cx="6237300" cy="26922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107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918912" y="2065875"/>
            <a:ext cx="2047800" cy="101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 name="Google Shape;34;p9"/>
          <p:cNvSpPr txBox="1"/>
          <p:nvPr>
            <p:ph idx="1" type="subTitle"/>
          </p:nvPr>
        </p:nvSpPr>
        <p:spPr>
          <a:xfrm>
            <a:off x="3175487" y="1695525"/>
            <a:ext cx="3795600" cy="175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1068367" y="3533842"/>
            <a:ext cx="3791400" cy="99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nSpc>
                <a:spcPct val="70000"/>
              </a:lnSpc>
              <a:spcBef>
                <a:spcPts val="0"/>
              </a:spcBef>
              <a:spcAft>
                <a:spcPts val="0"/>
              </a:spcAft>
              <a:buClr>
                <a:schemeClr val="dk2"/>
              </a:buClr>
              <a:buSzPts val="3500"/>
              <a:buFont typeface="Mansalva"/>
              <a:buNone/>
              <a:defRPr b="1" sz="3500">
                <a:solidFill>
                  <a:schemeClr val="dk2"/>
                </a:solidFill>
                <a:latin typeface="Mansalva"/>
                <a:ea typeface="Mansalva"/>
                <a:cs typeface="Mansalva"/>
                <a:sym typeface="Mansalva"/>
              </a:defRPr>
            </a:lvl1pPr>
            <a:lvl2pPr lvl="1" rtl="0">
              <a:lnSpc>
                <a:spcPct val="70000"/>
              </a:lnSpc>
              <a:spcBef>
                <a:spcPts val="0"/>
              </a:spcBef>
              <a:spcAft>
                <a:spcPts val="0"/>
              </a:spcAft>
              <a:buClr>
                <a:schemeClr val="dk1"/>
              </a:buClr>
              <a:buSzPts val="3500"/>
              <a:buFont typeface="Mansalva"/>
              <a:buNone/>
              <a:defRPr b="1" sz="3500">
                <a:solidFill>
                  <a:schemeClr val="dk1"/>
                </a:solidFill>
                <a:latin typeface="Mansalva"/>
                <a:ea typeface="Mansalva"/>
                <a:cs typeface="Mansalva"/>
                <a:sym typeface="Mansalva"/>
              </a:defRPr>
            </a:lvl2pPr>
            <a:lvl3pPr lvl="2" rtl="0">
              <a:lnSpc>
                <a:spcPct val="70000"/>
              </a:lnSpc>
              <a:spcBef>
                <a:spcPts val="0"/>
              </a:spcBef>
              <a:spcAft>
                <a:spcPts val="0"/>
              </a:spcAft>
              <a:buClr>
                <a:schemeClr val="dk1"/>
              </a:buClr>
              <a:buSzPts val="3500"/>
              <a:buFont typeface="Mansalva"/>
              <a:buNone/>
              <a:defRPr b="1" sz="3500">
                <a:solidFill>
                  <a:schemeClr val="dk1"/>
                </a:solidFill>
                <a:latin typeface="Mansalva"/>
                <a:ea typeface="Mansalva"/>
                <a:cs typeface="Mansalva"/>
                <a:sym typeface="Mansalva"/>
              </a:defRPr>
            </a:lvl3pPr>
            <a:lvl4pPr lvl="3" rtl="0">
              <a:lnSpc>
                <a:spcPct val="70000"/>
              </a:lnSpc>
              <a:spcBef>
                <a:spcPts val="0"/>
              </a:spcBef>
              <a:spcAft>
                <a:spcPts val="0"/>
              </a:spcAft>
              <a:buClr>
                <a:schemeClr val="dk1"/>
              </a:buClr>
              <a:buSzPts val="3500"/>
              <a:buFont typeface="Mansalva"/>
              <a:buNone/>
              <a:defRPr b="1" sz="3500">
                <a:solidFill>
                  <a:schemeClr val="dk1"/>
                </a:solidFill>
                <a:latin typeface="Mansalva"/>
                <a:ea typeface="Mansalva"/>
                <a:cs typeface="Mansalva"/>
                <a:sym typeface="Mansalva"/>
              </a:defRPr>
            </a:lvl4pPr>
            <a:lvl5pPr lvl="4" rtl="0">
              <a:lnSpc>
                <a:spcPct val="70000"/>
              </a:lnSpc>
              <a:spcBef>
                <a:spcPts val="0"/>
              </a:spcBef>
              <a:spcAft>
                <a:spcPts val="0"/>
              </a:spcAft>
              <a:buClr>
                <a:schemeClr val="dk1"/>
              </a:buClr>
              <a:buSzPts val="3500"/>
              <a:buFont typeface="Mansalva"/>
              <a:buNone/>
              <a:defRPr b="1" sz="3500">
                <a:solidFill>
                  <a:schemeClr val="dk1"/>
                </a:solidFill>
                <a:latin typeface="Mansalva"/>
                <a:ea typeface="Mansalva"/>
                <a:cs typeface="Mansalva"/>
                <a:sym typeface="Mansalva"/>
              </a:defRPr>
            </a:lvl5pPr>
            <a:lvl6pPr lvl="5" rtl="0">
              <a:lnSpc>
                <a:spcPct val="70000"/>
              </a:lnSpc>
              <a:spcBef>
                <a:spcPts val="0"/>
              </a:spcBef>
              <a:spcAft>
                <a:spcPts val="0"/>
              </a:spcAft>
              <a:buClr>
                <a:schemeClr val="dk1"/>
              </a:buClr>
              <a:buSzPts val="3500"/>
              <a:buFont typeface="Mansalva"/>
              <a:buNone/>
              <a:defRPr b="1" sz="3500">
                <a:solidFill>
                  <a:schemeClr val="dk1"/>
                </a:solidFill>
                <a:latin typeface="Mansalva"/>
                <a:ea typeface="Mansalva"/>
                <a:cs typeface="Mansalva"/>
                <a:sym typeface="Mansalva"/>
              </a:defRPr>
            </a:lvl6pPr>
            <a:lvl7pPr lvl="6" rtl="0">
              <a:lnSpc>
                <a:spcPct val="70000"/>
              </a:lnSpc>
              <a:spcBef>
                <a:spcPts val="0"/>
              </a:spcBef>
              <a:spcAft>
                <a:spcPts val="0"/>
              </a:spcAft>
              <a:buClr>
                <a:schemeClr val="dk1"/>
              </a:buClr>
              <a:buSzPts val="3500"/>
              <a:buFont typeface="Mansalva"/>
              <a:buNone/>
              <a:defRPr b="1" sz="3500">
                <a:solidFill>
                  <a:schemeClr val="dk1"/>
                </a:solidFill>
                <a:latin typeface="Mansalva"/>
                <a:ea typeface="Mansalva"/>
                <a:cs typeface="Mansalva"/>
                <a:sym typeface="Mansalva"/>
              </a:defRPr>
            </a:lvl7pPr>
            <a:lvl8pPr lvl="7" rtl="0">
              <a:lnSpc>
                <a:spcPct val="70000"/>
              </a:lnSpc>
              <a:spcBef>
                <a:spcPts val="0"/>
              </a:spcBef>
              <a:spcAft>
                <a:spcPts val="0"/>
              </a:spcAft>
              <a:buClr>
                <a:schemeClr val="dk1"/>
              </a:buClr>
              <a:buSzPts val="3500"/>
              <a:buFont typeface="Mansalva"/>
              <a:buNone/>
              <a:defRPr b="1" sz="3500">
                <a:solidFill>
                  <a:schemeClr val="dk1"/>
                </a:solidFill>
                <a:latin typeface="Mansalva"/>
                <a:ea typeface="Mansalva"/>
                <a:cs typeface="Mansalva"/>
                <a:sym typeface="Mansalva"/>
              </a:defRPr>
            </a:lvl8pPr>
            <a:lvl9pPr lvl="8" rtl="0">
              <a:lnSpc>
                <a:spcPct val="70000"/>
              </a:lnSpc>
              <a:spcBef>
                <a:spcPts val="0"/>
              </a:spcBef>
              <a:spcAft>
                <a:spcPts val="0"/>
              </a:spcAft>
              <a:buClr>
                <a:schemeClr val="dk1"/>
              </a:buClr>
              <a:buSzPts val="3500"/>
              <a:buFont typeface="Mansalva"/>
              <a:buNone/>
              <a:defRPr b="1" sz="3500">
                <a:solidFill>
                  <a:schemeClr val="dk1"/>
                </a:solidFill>
                <a:latin typeface="Mansalva"/>
                <a:ea typeface="Mansalva"/>
                <a:cs typeface="Mansalva"/>
                <a:sym typeface="Mansal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Baloo Bhaina 2"/>
              <a:buChar char="●"/>
              <a:defRPr>
                <a:solidFill>
                  <a:schemeClr val="dk2"/>
                </a:solidFill>
                <a:latin typeface="Baloo Bhaina 2"/>
                <a:ea typeface="Baloo Bhaina 2"/>
                <a:cs typeface="Baloo Bhaina 2"/>
                <a:sym typeface="Baloo Bhaina 2"/>
              </a:defRPr>
            </a:lvl1pPr>
            <a:lvl2pPr indent="-317500" lvl="1" marL="914400">
              <a:lnSpc>
                <a:spcPct val="115000"/>
              </a:lnSpc>
              <a:spcBef>
                <a:spcPts val="1600"/>
              </a:spcBef>
              <a:spcAft>
                <a:spcPts val="0"/>
              </a:spcAft>
              <a:buClr>
                <a:schemeClr val="dk2"/>
              </a:buClr>
              <a:buSzPts val="1400"/>
              <a:buFont typeface="Baloo Bhaina 2"/>
              <a:buChar char="○"/>
              <a:defRPr>
                <a:solidFill>
                  <a:schemeClr val="dk2"/>
                </a:solidFill>
                <a:latin typeface="Baloo Bhaina 2"/>
                <a:ea typeface="Baloo Bhaina 2"/>
                <a:cs typeface="Baloo Bhaina 2"/>
                <a:sym typeface="Baloo Bhaina 2"/>
              </a:defRPr>
            </a:lvl2pPr>
            <a:lvl3pPr indent="-317500" lvl="2" marL="1371600">
              <a:lnSpc>
                <a:spcPct val="115000"/>
              </a:lnSpc>
              <a:spcBef>
                <a:spcPts val="1600"/>
              </a:spcBef>
              <a:spcAft>
                <a:spcPts val="0"/>
              </a:spcAft>
              <a:buClr>
                <a:schemeClr val="dk2"/>
              </a:buClr>
              <a:buSzPts val="1400"/>
              <a:buFont typeface="Baloo Bhaina 2"/>
              <a:buChar char="■"/>
              <a:defRPr>
                <a:solidFill>
                  <a:schemeClr val="dk2"/>
                </a:solidFill>
                <a:latin typeface="Baloo Bhaina 2"/>
                <a:ea typeface="Baloo Bhaina 2"/>
                <a:cs typeface="Baloo Bhaina 2"/>
                <a:sym typeface="Baloo Bhaina 2"/>
              </a:defRPr>
            </a:lvl3pPr>
            <a:lvl4pPr indent="-317500" lvl="3" marL="1828800">
              <a:lnSpc>
                <a:spcPct val="115000"/>
              </a:lnSpc>
              <a:spcBef>
                <a:spcPts val="1600"/>
              </a:spcBef>
              <a:spcAft>
                <a:spcPts val="0"/>
              </a:spcAft>
              <a:buClr>
                <a:schemeClr val="dk2"/>
              </a:buClr>
              <a:buSzPts val="1400"/>
              <a:buFont typeface="Baloo Bhaina 2"/>
              <a:buChar char="●"/>
              <a:defRPr>
                <a:solidFill>
                  <a:schemeClr val="dk2"/>
                </a:solidFill>
                <a:latin typeface="Baloo Bhaina 2"/>
                <a:ea typeface="Baloo Bhaina 2"/>
                <a:cs typeface="Baloo Bhaina 2"/>
                <a:sym typeface="Baloo Bhaina 2"/>
              </a:defRPr>
            </a:lvl4pPr>
            <a:lvl5pPr indent="-317500" lvl="4" marL="2286000">
              <a:lnSpc>
                <a:spcPct val="115000"/>
              </a:lnSpc>
              <a:spcBef>
                <a:spcPts val="1600"/>
              </a:spcBef>
              <a:spcAft>
                <a:spcPts val="0"/>
              </a:spcAft>
              <a:buClr>
                <a:schemeClr val="dk2"/>
              </a:buClr>
              <a:buSzPts val="1400"/>
              <a:buFont typeface="Baloo Bhaina 2"/>
              <a:buChar char="○"/>
              <a:defRPr>
                <a:solidFill>
                  <a:schemeClr val="dk2"/>
                </a:solidFill>
                <a:latin typeface="Baloo Bhaina 2"/>
                <a:ea typeface="Baloo Bhaina 2"/>
                <a:cs typeface="Baloo Bhaina 2"/>
                <a:sym typeface="Baloo Bhaina 2"/>
              </a:defRPr>
            </a:lvl5pPr>
            <a:lvl6pPr indent="-317500" lvl="5" marL="2743200">
              <a:lnSpc>
                <a:spcPct val="115000"/>
              </a:lnSpc>
              <a:spcBef>
                <a:spcPts val="1600"/>
              </a:spcBef>
              <a:spcAft>
                <a:spcPts val="0"/>
              </a:spcAft>
              <a:buClr>
                <a:schemeClr val="dk2"/>
              </a:buClr>
              <a:buSzPts val="1400"/>
              <a:buFont typeface="Baloo Bhaina 2"/>
              <a:buChar char="■"/>
              <a:defRPr>
                <a:solidFill>
                  <a:schemeClr val="dk2"/>
                </a:solidFill>
                <a:latin typeface="Baloo Bhaina 2"/>
                <a:ea typeface="Baloo Bhaina 2"/>
                <a:cs typeface="Baloo Bhaina 2"/>
                <a:sym typeface="Baloo Bhaina 2"/>
              </a:defRPr>
            </a:lvl6pPr>
            <a:lvl7pPr indent="-317500" lvl="6" marL="3200400">
              <a:lnSpc>
                <a:spcPct val="115000"/>
              </a:lnSpc>
              <a:spcBef>
                <a:spcPts val="1600"/>
              </a:spcBef>
              <a:spcAft>
                <a:spcPts val="0"/>
              </a:spcAft>
              <a:buClr>
                <a:schemeClr val="dk2"/>
              </a:buClr>
              <a:buSzPts val="1400"/>
              <a:buFont typeface="Baloo Bhaina 2"/>
              <a:buChar char="●"/>
              <a:defRPr>
                <a:solidFill>
                  <a:schemeClr val="dk2"/>
                </a:solidFill>
                <a:latin typeface="Baloo Bhaina 2"/>
                <a:ea typeface="Baloo Bhaina 2"/>
                <a:cs typeface="Baloo Bhaina 2"/>
                <a:sym typeface="Baloo Bhaina 2"/>
              </a:defRPr>
            </a:lvl7pPr>
            <a:lvl8pPr indent="-317500" lvl="7" marL="3657600">
              <a:lnSpc>
                <a:spcPct val="115000"/>
              </a:lnSpc>
              <a:spcBef>
                <a:spcPts val="1600"/>
              </a:spcBef>
              <a:spcAft>
                <a:spcPts val="0"/>
              </a:spcAft>
              <a:buClr>
                <a:schemeClr val="dk2"/>
              </a:buClr>
              <a:buSzPts val="1400"/>
              <a:buFont typeface="Baloo Bhaina 2"/>
              <a:buChar char="○"/>
              <a:defRPr>
                <a:solidFill>
                  <a:schemeClr val="dk2"/>
                </a:solidFill>
                <a:latin typeface="Baloo Bhaina 2"/>
                <a:ea typeface="Baloo Bhaina 2"/>
                <a:cs typeface="Baloo Bhaina 2"/>
                <a:sym typeface="Baloo Bhaina 2"/>
              </a:defRPr>
            </a:lvl8pPr>
            <a:lvl9pPr indent="-317500" lvl="8" marL="4114800">
              <a:lnSpc>
                <a:spcPct val="115000"/>
              </a:lnSpc>
              <a:spcBef>
                <a:spcPts val="1600"/>
              </a:spcBef>
              <a:spcAft>
                <a:spcPts val="1600"/>
              </a:spcAft>
              <a:buClr>
                <a:schemeClr val="dk2"/>
              </a:buClr>
              <a:buSzPts val="1400"/>
              <a:buFont typeface="Baloo Bhaina 2"/>
              <a:buChar char="■"/>
              <a:defRPr>
                <a:solidFill>
                  <a:schemeClr val="dk2"/>
                </a:solidFill>
                <a:latin typeface="Baloo Bhaina 2"/>
                <a:ea typeface="Baloo Bhaina 2"/>
                <a:cs typeface="Baloo Bhaina 2"/>
                <a:sym typeface="Baloo Bhaina 2"/>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drive.google.com/file/d/1pdD-Sw7cbmJf5-QdGFY2oTB_0UmEYaI8/view" TargetMode="Externa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docs.google.com/f" TargetMode="External"/><Relationship Id="rId4" Type="http://schemas.openxmlformats.org/officeDocument/2006/relationships/hyperlink" Target="https://www.verywellmind.com/depression-tests-mood-disorder-4174922" TargetMode="External"/><Relationship Id="rId5" Type="http://schemas.openxmlformats.org/officeDocument/2006/relationships/hyperlink" Target="https://ncert.nic.in/healthandwell.php" TargetMode="External"/><Relationship Id="rId6" Type="http://schemas.openxmlformats.org/officeDocument/2006/relationships/hyperlink" Target="https://www.gage.odi.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slide" Target="/ppt/slid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8.jpg"/><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drive.google.com/file/d/1mQ5aUz5UhF7PXpQglJf8pTTULaocv9T6/view" TargetMode="External"/><Relationship Id="rId4" Type="http://schemas.openxmlformats.org/officeDocument/2006/relationships/image" Target="../media/image10.jpg"/><Relationship Id="rId5" Type="http://schemas.openxmlformats.org/officeDocument/2006/relationships/hyperlink" Target="http://drive.google.com/file/d/1oEy5ZDQid4QOaMw1BuWXoij-LvfWmeL3/view" TargetMode="External"/><Relationship Id="rId6"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hyperlink" Target="http://drive.google.com/file/d/1rMjhioewo0jbIZtzjMdojj7YSsPgQkg3/view" TargetMode="Externa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drive.google.com/file/d/1oHcth3b2TttOaUX3oI1AsgH7fW-Bt08I/view" TargetMode="External"/><Relationship Id="rId4" Type="http://schemas.openxmlformats.org/officeDocument/2006/relationships/image" Target="../media/image1.png"/><Relationship Id="rId5"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7.jpg"/><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drive.google.com/file/d/1noWAM-pBug5ST08x-CoOgClrx1bP5ms4/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slide" Target="/ppt/slides/slid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p:nvPr/>
        </p:nvSpPr>
        <p:spPr>
          <a:xfrm rot="-5189385">
            <a:off x="3385269" y="-1570145"/>
            <a:ext cx="2885018" cy="6313058"/>
          </a:xfrm>
          <a:custGeom>
            <a:rect b="b" l="l" r="r" t="t"/>
            <a:pathLst>
              <a:path extrusionOk="0" h="27515" w="12955">
                <a:moveTo>
                  <a:pt x="6028" y="0"/>
                </a:moveTo>
                <a:cubicBezTo>
                  <a:pt x="4467" y="0"/>
                  <a:pt x="2878" y="868"/>
                  <a:pt x="2120" y="2560"/>
                </a:cubicBezTo>
                <a:cubicBezTo>
                  <a:pt x="2120" y="2560"/>
                  <a:pt x="1" y="4048"/>
                  <a:pt x="441" y="6108"/>
                </a:cubicBezTo>
                <a:cubicBezTo>
                  <a:pt x="894" y="8156"/>
                  <a:pt x="2382" y="8501"/>
                  <a:pt x="2382" y="8501"/>
                </a:cubicBezTo>
                <a:cubicBezTo>
                  <a:pt x="2382" y="8501"/>
                  <a:pt x="346" y="9453"/>
                  <a:pt x="703" y="11763"/>
                </a:cubicBezTo>
                <a:cubicBezTo>
                  <a:pt x="1060" y="14073"/>
                  <a:pt x="2489" y="14680"/>
                  <a:pt x="2489" y="14680"/>
                </a:cubicBezTo>
                <a:cubicBezTo>
                  <a:pt x="2489" y="14680"/>
                  <a:pt x="644" y="15990"/>
                  <a:pt x="668" y="18931"/>
                </a:cubicBezTo>
                <a:cubicBezTo>
                  <a:pt x="691" y="21872"/>
                  <a:pt x="3096" y="22395"/>
                  <a:pt x="3096" y="22395"/>
                </a:cubicBezTo>
                <a:cubicBezTo>
                  <a:pt x="3096" y="22395"/>
                  <a:pt x="1977" y="24443"/>
                  <a:pt x="4454" y="24467"/>
                </a:cubicBezTo>
                <a:cubicBezTo>
                  <a:pt x="4454" y="24467"/>
                  <a:pt x="4335" y="26670"/>
                  <a:pt x="7287" y="27408"/>
                </a:cubicBezTo>
                <a:cubicBezTo>
                  <a:pt x="7577" y="27481"/>
                  <a:pt x="7839" y="27515"/>
                  <a:pt x="8077" y="27515"/>
                </a:cubicBezTo>
                <a:cubicBezTo>
                  <a:pt x="10265" y="27515"/>
                  <a:pt x="10371" y="24705"/>
                  <a:pt x="10371" y="24705"/>
                </a:cubicBezTo>
                <a:cubicBezTo>
                  <a:pt x="10371" y="24705"/>
                  <a:pt x="12359" y="24288"/>
                  <a:pt x="12490" y="21467"/>
                </a:cubicBezTo>
                <a:cubicBezTo>
                  <a:pt x="12621" y="18633"/>
                  <a:pt x="9883" y="17026"/>
                  <a:pt x="9883" y="17026"/>
                </a:cubicBezTo>
                <a:lnTo>
                  <a:pt x="9883" y="17026"/>
                </a:lnTo>
                <a:cubicBezTo>
                  <a:pt x="9883" y="17026"/>
                  <a:pt x="10023" y="17050"/>
                  <a:pt x="10240" y="17050"/>
                </a:cubicBezTo>
                <a:cubicBezTo>
                  <a:pt x="10925" y="17050"/>
                  <a:pt x="12377" y="16809"/>
                  <a:pt x="12621" y="14811"/>
                </a:cubicBezTo>
                <a:cubicBezTo>
                  <a:pt x="12955" y="12168"/>
                  <a:pt x="9526" y="9680"/>
                  <a:pt x="9526" y="9680"/>
                </a:cubicBezTo>
                <a:cubicBezTo>
                  <a:pt x="10228" y="9430"/>
                  <a:pt x="10693" y="8751"/>
                  <a:pt x="10669" y="8001"/>
                </a:cubicBezTo>
                <a:cubicBezTo>
                  <a:pt x="10669" y="6667"/>
                  <a:pt x="9371" y="5929"/>
                  <a:pt x="9371" y="5929"/>
                </a:cubicBezTo>
                <a:cubicBezTo>
                  <a:pt x="9371" y="5929"/>
                  <a:pt x="11062" y="4429"/>
                  <a:pt x="9347" y="1786"/>
                </a:cubicBezTo>
                <a:cubicBezTo>
                  <a:pt x="8579" y="587"/>
                  <a:pt x="7313" y="0"/>
                  <a:pt x="60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txBox="1"/>
          <p:nvPr>
            <p:ph type="ctrTitle"/>
          </p:nvPr>
        </p:nvSpPr>
        <p:spPr>
          <a:xfrm>
            <a:off x="1605125" y="412200"/>
            <a:ext cx="6218400" cy="213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500" u="sng">
              <a:solidFill>
                <a:schemeClr val="dk2"/>
              </a:solidFill>
            </a:endParaRPr>
          </a:p>
          <a:p>
            <a:pPr indent="0" lvl="0" marL="0" rtl="0" algn="ctr">
              <a:spcBef>
                <a:spcPts val="0"/>
              </a:spcBef>
              <a:spcAft>
                <a:spcPts val="0"/>
              </a:spcAft>
              <a:buNone/>
            </a:pPr>
            <a:r>
              <a:rPr lang="en" sz="5500" u="sng">
                <a:solidFill>
                  <a:schemeClr val="dk2"/>
                </a:solidFill>
              </a:rPr>
              <a:t>ForYou</a:t>
            </a:r>
            <a:endParaRPr sz="5500" u="sng">
              <a:solidFill>
                <a:schemeClr val="dk2"/>
              </a:solidFill>
            </a:endParaRPr>
          </a:p>
          <a:p>
            <a:pPr indent="0" lvl="0" marL="0" rtl="0" algn="ctr">
              <a:spcBef>
                <a:spcPts val="0"/>
              </a:spcBef>
              <a:spcAft>
                <a:spcPts val="0"/>
              </a:spcAft>
              <a:buNone/>
            </a:pPr>
            <a:r>
              <a:rPr lang="en" sz="5500">
                <a:solidFill>
                  <a:schemeClr val="dk2"/>
                </a:solidFill>
              </a:rPr>
              <a:t> </a:t>
            </a:r>
            <a:r>
              <a:rPr lang="en" sz="2600">
                <a:solidFill>
                  <a:schemeClr val="dk2"/>
                </a:solidFill>
                <a:latin typeface="Caveat"/>
                <a:ea typeface="Caveat"/>
                <a:cs typeface="Caveat"/>
                <a:sym typeface="Caveat"/>
              </a:rPr>
              <a:t>Self care  App for School and College students</a:t>
            </a:r>
            <a:endParaRPr sz="2600">
              <a:solidFill>
                <a:schemeClr val="dk2"/>
              </a:solidFill>
              <a:latin typeface="Caveat"/>
              <a:ea typeface="Caveat"/>
              <a:cs typeface="Caveat"/>
              <a:sym typeface="Caveat"/>
            </a:endParaRPr>
          </a:p>
        </p:txBody>
      </p:sp>
      <p:sp>
        <p:nvSpPr>
          <p:cNvPr id="341" name="Google Shape;341;p39"/>
          <p:cNvSpPr/>
          <p:nvPr/>
        </p:nvSpPr>
        <p:spPr>
          <a:xfrm rot="10800000">
            <a:off x="1130085" y="4326232"/>
            <a:ext cx="3859740" cy="543781"/>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 name="Google Shape;342;p39"/>
          <p:cNvSpPr/>
          <p:nvPr/>
        </p:nvSpPr>
        <p:spPr>
          <a:xfrm rot="7941589">
            <a:off x="6047026" y="2180757"/>
            <a:ext cx="2840036" cy="1960167"/>
          </a:xfrm>
          <a:custGeom>
            <a:rect b="b" l="l" r="r" t="t"/>
            <a:pathLst>
              <a:path extrusionOk="0" h="11724" w="18515">
                <a:moveTo>
                  <a:pt x="4458" y="1"/>
                </a:moveTo>
                <a:cubicBezTo>
                  <a:pt x="2712" y="1"/>
                  <a:pt x="1631" y="856"/>
                  <a:pt x="750" y="2758"/>
                </a:cubicBezTo>
                <a:cubicBezTo>
                  <a:pt x="0" y="4365"/>
                  <a:pt x="679" y="5758"/>
                  <a:pt x="2215" y="6949"/>
                </a:cubicBezTo>
                <a:lnTo>
                  <a:pt x="1524" y="9985"/>
                </a:lnTo>
                <a:cubicBezTo>
                  <a:pt x="1524" y="9985"/>
                  <a:pt x="1580" y="10023"/>
                  <a:pt x="1687" y="10023"/>
                </a:cubicBezTo>
                <a:cubicBezTo>
                  <a:pt x="1890" y="10023"/>
                  <a:pt x="2277" y="9886"/>
                  <a:pt x="2822" y="9092"/>
                </a:cubicBezTo>
                <a:cubicBezTo>
                  <a:pt x="3108" y="8675"/>
                  <a:pt x="3441" y="8306"/>
                  <a:pt x="3834" y="7985"/>
                </a:cubicBezTo>
                <a:cubicBezTo>
                  <a:pt x="5084" y="8639"/>
                  <a:pt x="6394" y="9187"/>
                  <a:pt x="7739" y="9616"/>
                </a:cubicBezTo>
                <a:cubicBezTo>
                  <a:pt x="10442" y="10528"/>
                  <a:pt x="12960" y="11723"/>
                  <a:pt x="14807" y="11723"/>
                </a:cubicBezTo>
                <a:cubicBezTo>
                  <a:pt x="16239" y="11723"/>
                  <a:pt x="17269" y="11004"/>
                  <a:pt x="17669" y="8878"/>
                </a:cubicBezTo>
                <a:cubicBezTo>
                  <a:pt x="18515" y="4389"/>
                  <a:pt x="15348" y="3663"/>
                  <a:pt x="10656" y="1746"/>
                </a:cubicBezTo>
                <a:cubicBezTo>
                  <a:pt x="7917" y="622"/>
                  <a:pt x="5946" y="1"/>
                  <a:pt x="4458" y="1"/>
                </a:cubicBezTo>
                <a:close/>
              </a:path>
            </a:pathLst>
          </a:custGeom>
          <a:solidFill>
            <a:schemeClr val="accent1"/>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txBox="1"/>
          <p:nvPr>
            <p:ph idx="1" type="subTitle"/>
          </p:nvPr>
        </p:nvSpPr>
        <p:spPr>
          <a:xfrm>
            <a:off x="1206050" y="4352263"/>
            <a:ext cx="3540300" cy="49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Powered by NCERT and DoSEL</a:t>
            </a:r>
            <a:endParaRPr/>
          </a:p>
        </p:txBody>
      </p:sp>
      <p:sp>
        <p:nvSpPr>
          <p:cNvPr id="344" name="Google Shape;344;p39"/>
          <p:cNvSpPr txBox="1"/>
          <p:nvPr>
            <p:ph type="ctrTitle"/>
          </p:nvPr>
        </p:nvSpPr>
        <p:spPr>
          <a:xfrm rot="-1457742">
            <a:off x="6221359" y="2732693"/>
            <a:ext cx="2514060" cy="622469"/>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800">
              <a:solidFill>
                <a:schemeClr val="dk2"/>
              </a:solidFill>
            </a:endParaRPr>
          </a:p>
          <a:p>
            <a:pPr indent="0" lvl="0" marL="0" rtl="0" algn="ctr">
              <a:spcBef>
                <a:spcPts val="0"/>
              </a:spcBef>
              <a:spcAft>
                <a:spcPts val="0"/>
              </a:spcAft>
              <a:buNone/>
            </a:pPr>
            <a:r>
              <a:rPr lang="en" sz="2800">
                <a:solidFill>
                  <a:schemeClr val="dk2"/>
                </a:solidFill>
              </a:rPr>
              <a:t>Team Name:</a:t>
            </a:r>
            <a:endParaRPr sz="2800">
              <a:solidFill>
                <a:schemeClr val="dk2"/>
              </a:solidFill>
            </a:endParaRPr>
          </a:p>
          <a:p>
            <a:pPr indent="0" lvl="0" marL="0" rtl="0" algn="ctr">
              <a:spcBef>
                <a:spcPts val="0"/>
              </a:spcBef>
              <a:spcAft>
                <a:spcPts val="0"/>
              </a:spcAft>
              <a:buNone/>
            </a:pPr>
            <a:r>
              <a:t/>
            </a:r>
            <a:endParaRPr sz="1200">
              <a:solidFill>
                <a:schemeClr val="dk2"/>
              </a:solidFill>
            </a:endParaRPr>
          </a:p>
          <a:p>
            <a:pPr indent="0" lvl="0" marL="0" rtl="0" algn="ctr">
              <a:spcBef>
                <a:spcPts val="0"/>
              </a:spcBef>
              <a:spcAft>
                <a:spcPts val="0"/>
              </a:spcAft>
              <a:buNone/>
            </a:pPr>
            <a:r>
              <a:rPr lang="en" sz="2800" u="sng">
                <a:solidFill>
                  <a:schemeClr val="dk2"/>
                </a:solidFill>
              </a:rPr>
              <a:t>Tech Junkies</a:t>
            </a:r>
            <a:endParaRPr sz="2800" u="sng">
              <a:solidFill>
                <a:schemeClr val="dk2"/>
              </a:solidFill>
            </a:endParaRPr>
          </a:p>
        </p:txBody>
      </p:sp>
      <p:pic>
        <p:nvPicPr>
          <p:cNvPr id="345" name="Google Shape;345;p39"/>
          <p:cNvPicPr preferRelativeResize="0"/>
          <p:nvPr/>
        </p:nvPicPr>
        <p:blipFill>
          <a:blip r:embed="rId3">
            <a:alphaModFix/>
          </a:blip>
          <a:stretch>
            <a:fillRect/>
          </a:stretch>
        </p:blipFill>
        <p:spPr>
          <a:xfrm>
            <a:off x="131475" y="3912950"/>
            <a:ext cx="998600" cy="1126300"/>
          </a:xfrm>
          <a:prstGeom prst="rect">
            <a:avLst/>
          </a:prstGeom>
          <a:noFill/>
          <a:ln>
            <a:noFill/>
          </a:ln>
        </p:spPr>
      </p:pic>
      <p:pic>
        <p:nvPicPr>
          <p:cNvPr id="346" name="Google Shape;346;p39"/>
          <p:cNvPicPr preferRelativeResize="0"/>
          <p:nvPr/>
        </p:nvPicPr>
        <p:blipFill>
          <a:blip r:embed="rId4">
            <a:alphaModFix/>
          </a:blip>
          <a:stretch>
            <a:fillRect/>
          </a:stretch>
        </p:blipFill>
        <p:spPr>
          <a:xfrm>
            <a:off x="5018017" y="4333475"/>
            <a:ext cx="4169861" cy="415100"/>
          </a:xfrm>
          <a:prstGeom prst="rect">
            <a:avLst/>
          </a:prstGeom>
          <a:noFill/>
          <a:ln>
            <a:noFill/>
          </a:ln>
        </p:spPr>
      </p:pic>
      <p:sp>
        <p:nvSpPr>
          <p:cNvPr id="347" name="Google Shape;347;p39"/>
          <p:cNvSpPr/>
          <p:nvPr/>
        </p:nvSpPr>
        <p:spPr>
          <a:xfrm rot="-5936922">
            <a:off x="1059637" y="1914357"/>
            <a:ext cx="1281758" cy="1949861"/>
          </a:xfrm>
          <a:custGeom>
            <a:rect b="b" l="l" r="r" t="t"/>
            <a:pathLst>
              <a:path extrusionOk="0" h="27515" w="12955">
                <a:moveTo>
                  <a:pt x="6028" y="0"/>
                </a:moveTo>
                <a:cubicBezTo>
                  <a:pt x="4467" y="0"/>
                  <a:pt x="2878" y="868"/>
                  <a:pt x="2120" y="2560"/>
                </a:cubicBezTo>
                <a:cubicBezTo>
                  <a:pt x="2120" y="2560"/>
                  <a:pt x="1" y="4048"/>
                  <a:pt x="441" y="6108"/>
                </a:cubicBezTo>
                <a:cubicBezTo>
                  <a:pt x="894" y="8156"/>
                  <a:pt x="2382" y="8501"/>
                  <a:pt x="2382" y="8501"/>
                </a:cubicBezTo>
                <a:cubicBezTo>
                  <a:pt x="2382" y="8501"/>
                  <a:pt x="346" y="9453"/>
                  <a:pt x="703" y="11763"/>
                </a:cubicBezTo>
                <a:cubicBezTo>
                  <a:pt x="1060" y="14073"/>
                  <a:pt x="2489" y="14680"/>
                  <a:pt x="2489" y="14680"/>
                </a:cubicBezTo>
                <a:cubicBezTo>
                  <a:pt x="2489" y="14680"/>
                  <a:pt x="644" y="15990"/>
                  <a:pt x="668" y="18931"/>
                </a:cubicBezTo>
                <a:cubicBezTo>
                  <a:pt x="691" y="21872"/>
                  <a:pt x="3096" y="22395"/>
                  <a:pt x="3096" y="22395"/>
                </a:cubicBezTo>
                <a:cubicBezTo>
                  <a:pt x="3096" y="22395"/>
                  <a:pt x="1977" y="24443"/>
                  <a:pt x="4454" y="24467"/>
                </a:cubicBezTo>
                <a:cubicBezTo>
                  <a:pt x="4454" y="24467"/>
                  <a:pt x="4335" y="26670"/>
                  <a:pt x="7287" y="27408"/>
                </a:cubicBezTo>
                <a:cubicBezTo>
                  <a:pt x="7577" y="27481"/>
                  <a:pt x="7839" y="27515"/>
                  <a:pt x="8077" y="27515"/>
                </a:cubicBezTo>
                <a:cubicBezTo>
                  <a:pt x="10265" y="27515"/>
                  <a:pt x="10371" y="24705"/>
                  <a:pt x="10371" y="24705"/>
                </a:cubicBezTo>
                <a:cubicBezTo>
                  <a:pt x="10371" y="24705"/>
                  <a:pt x="12359" y="24288"/>
                  <a:pt x="12490" y="21467"/>
                </a:cubicBezTo>
                <a:cubicBezTo>
                  <a:pt x="12621" y="18633"/>
                  <a:pt x="9883" y="17026"/>
                  <a:pt x="9883" y="17026"/>
                </a:cubicBezTo>
                <a:lnTo>
                  <a:pt x="9883" y="17026"/>
                </a:lnTo>
                <a:cubicBezTo>
                  <a:pt x="9883" y="17026"/>
                  <a:pt x="10023" y="17050"/>
                  <a:pt x="10240" y="17050"/>
                </a:cubicBezTo>
                <a:cubicBezTo>
                  <a:pt x="10925" y="17050"/>
                  <a:pt x="12377" y="16809"/>
                  <a:pt x="12621" y="14811"/>
                </a:cubicBezTo>
                <a:cubicBezTo>
                  <a:pt x="12955" y="12168"/>
                  <a:pt x="9526" y="9680"/>
                  <a:pt x="9526" y="9680"/>
                </a:cubicBezTo>
                <a:cubicBezTo>
                  <a:pt x="10228" y="9430"/>
                  <a:pt x="10693" y="8751"/>
                  <a:pt x="10669" y="8001"/>
                </a:cubicBezTo>
                <a:cubicBezTo>
                  <a:pt x="10669" y="6667"/>
                  <a:pt x="9371" y="5929"/>
                  <a:pt x="9371" y="5929"/>
                </a:cubicBezTo>
                <a:cubicBezTo>
                  <a:pt x="9371" y="5929"/>
                  <a:pt x="11062" y="4429"/>
                  <a:pt x="9347" y="1786"/>
                </a:cubicBezTo>
                <a:cubicBezTo>
                  <a:pt x="8579" y="587"/>
                  <a:pt x="7313" y="0"/>
                  <a:pt x="60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9"/>
          <p:cNvSpPr txBox="1"/>
          <p:nvPr>
            <p:ph type="ctrTitle"/>
          </p:nvPr>
        </p:nvSpPr>
        <p:spPr>
          <a:xfrm rot="-889299">
            <a:off x="526623" y="2567703"/>
            <a:ext cx="2330234" cy="669389"/>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2"/>
                </a:solidFill>
              </a:rPr>
              <a:t>Problem code: KH1150</a:t>
            </a:r>
            <a:endParaRPr sz="2000">
              <a:solidFill>
                <a:schemeClr val="dk2"/>
              </a:solidFill>
            </a:endParaRPr>
          </a:p>
        </p:txBody>
      </p:sp>
      <p:pic>
        <p:nvPicPr>
          <p:cNvPr id="349" name="Google Shape;349;p39"/>
          <p:cNvPicPr preferRelativeResize="0"/>
          <p:nvPr/>
        </p:nvPicPr>
        <p:blipFill>
          <a:blip r:embed="rId5">
            <a:alphaModFix/>
          </a:blip>
          <a:stretch>
            <a:fillRect/>
          </a:stretch>
        </p:blipFill>
        <p:spPr>
          <a:xfrm>
            <a:off x="4125800" y="2976550"/>
            <a:ext cx="1177025" cy="1177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txBox="1"/>
          <p:nvPr>
            <p:ph type="ctrTitle"/>
          </p:nvPr>
        </p:nvSpPr>
        <p:spPr>
          <a:xfrm>
            <a:off x="1055225" y="183175"/>
            <a:ext cx="6970200" cy="154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2"/>
                </a:solidFill>
              </a:rPr>
              <a:t>Depression Detection through Questionnaire</a:t>
            </a:r>
            <a:endParaRPr sz="4800">
              <a:solidFill>
                <a:schemeClr val="dk2"/>
              </a:solidFill>
            </a:endParaRPr>
          </a:p>
        </p:txBody>
      </p:sp>
      <p:sp>
        <p:nvSpPr>
          <p:cNvPr id="421" name="Google Shape;421;p48"/>
          <p:cNvSpPr txBox="1"/>
          <p:nvPr>
            <p:ph type="ctrTitle"/>
          </p:nvPr>
        </p:nvSpPr>
        <p:spPr>
          <a:xfrm>
            <a:off x="3004500" y="1979150"/>
            <a:ext cx="5348400" cy="22971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SzPts val="1900"/>
              <a:buFont typeface="Baloo Bhaina 2"/>
              <a:buChar char="-"/>
            </a:pPr>
            <a:r>
              <a:rPr b="0" lang="en" sz="1900">
                <a:latin typeface="Baloo Bhaina 2"/>
                <a:ea typeface="Baloo Bhaina 2"/>
                <a:cs typeface="Baloo Bhaina 2"/>
                <a:sym typeface="Baloo Bhaina 2"/>
              </a:rPr>
              <a:t>A UNICEF research on mental health has shown that 1 out of 7 teenagers suffer from depression. Effects of depression range widely from mild to very severe. It is necessary to detect and treat depression at initial stage.</a:t>
            </a:r>
            <a:endParaRPr b="0" sz="1900">
              <a:latin typeface="Baloo Bhaina 2"/>
              <a:ea typeface="Baloo Bhaina 2"/>
              <a:cs typeface="Baloo Bhaina 2"/>
              <a:sym typeface="Baloo Bhaina 2"/>
            </a:endParaRPr>
          </a:p>
          <a:p>
            <a:pPr indent="0" lvl="0" marL="457200" rtl="0" algn="l">
              <a:spcBef>
                <a:spcPts val="0"/>
              </a:spcBef>
              <a:spcAft>
                <a:spcPts val="0"/>
              </a:spcAft>
              <a:buNone/>
            </a:pPr>
            <a:r>
              <a:t/>
            </a:r>
            <a:endParaRPr b="0" sz="1900">
              <a:latin typeface="Baloo Bhaina 2"/>
              <a:ea typeface="Baloo Bhaina 2"/>
              <a:cs typeface="Baloo Bhaina 2"/>
              <a:sym typeface="Baloo Bhaina 2"/>
            </a:endParaRPr>
          </a:p>
          <a:p>
            <a:pPr indent="-349250" lvl="0" marL="457200" rtl="0" algn="l">
              <a:spcBef>
                <a:spcPts val="0"/>
              </a:spcBef>
              <a:spcAft>
                <a:spcPts val="0"/>
              </a:spcAft>
              <a:buSzPts val="1900"/>
              <a:buFont typeface="Baloo Bhaina 2"/>
              <a:buChar char="-"/>
            </a:pPr>
            <a:r>
              <a:rPr b="0" lang="en" sz="1900">
                <a:latin typeface="Baloo Bhaina 2"/>
                <a:ea typeface="Baloo Bhaina 2"/>
                <a:cs typeface="Baloo Bhaina 2"/>
                <a:sym typeface="Baloo Bhaina 2"/>
              </a:rPr>
              <a:t>This feature aims at detecting depression among teenagers using PHQ-9 questionnaire, and if detected therapists are recommended accordingly.</a:t>
            </a:r>
            <a:endParaRPr b="0" sz="1900">
              <a:latin typeface="Baloo Bhaina 2"/>
              <a:ea typeface="Baloo Bhaina 2"/>
              <a:cs typeface="Baloo Bhaina 2"/>
              <a:sym typeface="Baloo Bhaina 2"/>
            </a:endParaRPr>
          </a:p>
          <a:p>
            <a:pPr indent="0" lvl="0" marL="0" rtl="0" algn="l">
              <a:spcBef>
                <a:spcPts val="0"/>
              </a:spcBef>
              <a:spcAft>
                <a:spcPts val="0"/>
              </a:spcAft>
              <a:buNone/>
            </a:pPr>
            <a:r>
              <a:t/>
            </a:r>
            <a:endParaRPr b="0" sz="1900">
              <a:latin typeface="Baloo Bhaina 2"/>
              <a:ea typeface="Baloo Bhaina 2"/>
              <a:cs typeface="Baloo Bhaina 2"/>
              <a:sym typeface="Baloo Bhaina 2"/>
            </a:endParaRPr>
          </a:p>
        </p:txBody>
      </p:sp>
      <p:pic>
        <p:nvPicPr>
          <p:cNvPr id="422" name="Google Shape;422;p48"/>
          <p:cNvPicPr preferRelativeResize="0"/>
          <p:nvPr/>
        </p:nvPicPr>
        <p:blipFill>
          <a:blip r:embed="rId3">
            <a:alphaModFix/>
          </a:blip>
          <a:stretch>
            <a:fillRect/>
          </a:stretch>
        </p:blipFill>
        <p:spPr>
          <a:xfrm>
            <a:off x="-271750" y="2176700"/>
            <a:ext cx="4036850" cy="324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9"/>
          <p:cNvSpPr txBox="1"/>
          <p:nvPr>
            <p:ph type="ctrTitle"/>
          </p:nvPr>
        </p:nvSpPr>
        <p:spPr>
          <a:xfrm>
            <a:off x="213150" y="294225"/>
            <a:ext cx="87177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solidFill>
                  <a:schemeClr val="dk2"/>
                </a:solidFill>
              </a:rPr>
              <a:t>Counsellor Service Feature</a:t>
            </a:r>
            <a:endParaRPr sz="4100">
              <a:solidFill>
                <a:schemeClr val="dk2"/>
              </a:solidFill>
            </a:endParaRPr>
          </a:p>
        </p:txBody>
      </p:sp>
      <p:sp>
        <p:nvSpPr>
          <p:cNvPr id="428" name="Google Shape;428;p49"/>
          <p:cNvSpPr txBox="1"/>
          <p:nvPr/>
        </p:nvSpPr>
        <p:spPr>
          <a:xfrm>
            <a:off x="1242275" y="1035250"/>
            <a:ext cx="62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loo Bhaina 2"/>
              <a:ea typeface="Baloo Bhaina 2"/>
              <a:cs typeface="Baloo Bhaina 2"/>
              <a:sym typeface="Baloo Bhaina 2"/>
            </a:endParaRPr>
          </a:p>
        </p:txBody>
      </p:sp>
      <p:sp>
        <p:nvSpPr>
          <p:cNvPr id="429" name="Google Shape;429;p49"/>
          <p:cNvSpPr txBox="1"/>
          <p:nvPr/>
        </p:nvSpPr>
        <p:spPr>
          <a:xfrm>
            <a:off x="828200" y="1263850"/>
            <a:ext cx="7333800" cy="3278700"/>
          </a:xfrm>
          <a:prstGeom prst="rect">
            <a:avLst/>
          </a:prstGeom>
          <a:noFill/>
          <a:ln>
            <a:noFill/>
          </a:ln>
        </p:spPr>
        <p:txBody>
          <a:bodyPr anchorCtr="0" anchor="t" bIns="91425" lIns="91425" spcFirstLastPara="1" rIns="91425" wrap="square" tIns="91425">
            <a:spAutoFit/>
          </a:bodyPr>
          <a:lstStyle/>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Student can contact counsellor. If he/she has any mental issues.</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Counsellor details are shared with students, if it is detected that student might be suffering from depression.</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Rewards received from to-do list can be used to have conversation with counsellors.</a:t>
            </a:r>
            <a:endParaRPr sz="2200">
              <a:latin typeface="Baloo Bhaina 2"/>
              <a:ea typeface="Baloo Bhaina 2"/>
              <a:cs typeface="Baloo Bhaina 2"/>
              <a:sym typeface="Baloo Bhaina 2"/>
            </a:endParaRPr>
          </a:p>
          <a:p>
            <a:pPr indent="0" lvl="0" marL="457200" rtl="0" algn="l">
              <a:spcBef>
                <a:spcPts val="1000"/>
              </a:spcBef>
              <a:spcAft>
                <a:spcPts val="0"/>
              </a:spcAft>
              <a:buNone/>
            </a:pPr>
            <a:r>
              <a:t/>
            </a:r>
            <a:endParaRPr sz="2200">
              <a:latin typeface="Baloo Bhaina 2"/>
              <a:ea typeface="Baloo Bhaina 2"/>
              <a:cs typeface="Baloo Bhaina 2"/>
              <a:sym typeface="Baloo Bhaina 2"/>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p:nvPr/>
        </p:nvSpPr>
        <p:spPr>
          <a:xfrm>
            <a:off x="3522775" y="1925075"/>
            <a:ext cx="5251313" cy="2586378"/>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0"/>
          <p:cNvSpPr txBox="1"/>
          <p:nvPr>
            <p:ph type="title"/>
          </p:nvPr>
        </p:nvSpPr>
        <p:spPr>
          <a:xfrm>
            <a:off x="3572199" y="360275"/>
            <a:ext cx="5251200" cy="12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BMI Calculation </a:t>
            </a:r>
            <a:r>
              <a:rPr lang="en" sz="5000"/>
              <a:t>&amp; Diet Recommendation</a:t>
            </a:r>
            <a:endParaRPr sz="5000"/>
          </a:p>
        </p:txBody>
      </p:sp>
      <p:sp>
        <p:nvSpPr>
          <p:cNvPr id="436" name="Google Shape;436;p50"/>
          <p:cNvSpPr txBox="1"/>
          <p:nvPr>
            <p:ph idx="1" type="subTitle"/>
          </p:nvPr>
        </p:nvSpPr>
        <p:spPr>
          <a:xfrm>
            <a:off x="3747375" y="2636157"/>
            <a:ext cx="4705800" cy="1073700"/>
          </a:xfrm>
          <a:prstGeom prst="rect">
            <a:avLst/>
          </a:prstGeom>
        </p:spPr>
        <p:txBody>
          <a:bodyPr anchorCtr="0" anchor="ctr" bIns="91425" lIns="91425" spcFirstLastPara="1" rIns="91425" wrap="square" tIns="91425">
            <a:noAutofit/>
          </a:bodyPr>
          <a:lstStyle/>
          <a:p>
            <a:pPr indent="-368300" lvl="0" marL="457200" rtl="0" algn="l">
              <a:spcBef>
                <a:spcPts val="0"/>
              </a:spcBef>
              <a:spcAft>
                <a:spcPts val="0"/>
              </a:spcAft>
              <a:buSzPts val="2200"/>
              <a:buChar char="-"/>
            </a:pPr>
            <a:r>
              <a:rPr lang="en" sz="2200"/>
              <a:t>Height, Weight and diet type of student is taken as input in order to calculate BMI, as diet and exercise will be recommended to every student based on their BMI.</a:t>
            </a:r>
            <a:endParaRPr sz="2200"/>
          </a:p>
        </p:txBody>
      </p:sp>
      <p:pic>
        <p:nvPicPr>
          <p:cNvPr id="437" name="Google Shape;437;p50"/>
          <p:cNvPicPr preferRelativeResize="0"/>
          <p:nvPr/>
        </p:nvPicPr>
        <p:blipFill>
          <a:blip r:embed="rId3">
            <a:alphaModFix/>
          </a:blip>
          <a:stretch>
            <a:fillRect/>
          </a:stretch>
        </p:blipFill>
        <p:spPr>
          <a:xfrm>
            <a:off x="1146646" y="76200"/>
            <a:ext cx="2376129" cy="4991099"/>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1"/>
          <p:cNvSpPr txBox="1"/>
          <p:nvPr>
            <p:ph type="title"/>
          </p:nvPr>
        </p:nvSpPr>
        <p:spPr>
          <a:xfrm>
            <a:off x="4720500" y="1290400"/>
            <a:ext cx="4241400" cy="11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NowCast</a:t>
            </a:r>
            <a:endParaRPr sz="8000"/>
          </a:p>
        </p:txBody>
      </p:sp>
      <p:sp>
        <p:nvSpPr>
          <p:cNvPr id="443" name="Google Shape;443;p51"/>
          <p:cNvSpPr/>
          <p:nvPr/>
        </p:nvSpPr>
        <p:spPr>
          <a:xfrm>
            <a:off x="4834725" y="2232600"/>
            <a:ext cx="4241409" cy="2287957"/>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1"/>
          <p:cNvSpPr txBox="1"/>
          <p:nvPr>
            <p:ph idx="1" type="subTitle"/>
          </p:nvPr>
        </p:nvSpPr>
        <p:spPr>
          <a:xfrm>
            <a:off x="5699778" y="2238975"/>
            <a:ext cx="20613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(For all age groups)</a:t>
            </a:r>
            <a:endParaRPr b="1" sz="1500"/>
          </a:p>
        </p:txBody>
      </p:sp>
      <p:sp>
        <p:nvSpPr>
          <p:cNvPr id="445" name="Google Shape;445;p51"/>
          <p:cNvSpPr txBox="1"/>
          <p:nvPr>
            <p:ph idx="1" type="subTitle"/>
          </p:nvPr>
        </p:nvSpPr>
        <p:spPr>
          <a:xfrm>
            <a:off x="4938725" y="2411875"/>
            <a:ext cx="3965100" cy="192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333333"/>
              </a:buClr>
              <a:buSzPts val="1400"/>
              <a:buFont typeface="Nunito"/>
              <a:buChar char="-"/>
            </a:pPr>
            <a:r>
              <a:rPr lang="en">
                <a:solidFill>
                  <a:srgbClr val="333333"/>
                </a:solidFill>
              </a:rPr>
              <a:t>It is known that </a:t>
            </a:r>
            <a:r>
              <a:rPr b="1" lang="en">
                <a:solidFill>
                  <a:srgbClr val="333333"/>
                </a:solidFill>
              </a:rPr>
              <a:t>appreciation acts as a motivation</a:t>
            </a:r>
            <a:r>
              <a:rPr lang="en">
                <a:solidFill>
                  <a:srgbClr val="333333"/>
                </a:solidFill>
              </a:rPr>
              <a:t> and helps to build self confidence, Therefore this section has been added, where students can post their hobbies and self care activities.</a:t>
            </a:r>
            <a:endParaRPr b="1">
              <a:solidFill>
                <a:srgbClr val="333333"/>
              </a:solidFill>
            </a:endParaRPr>
          </a:p>
          <a:p>
            <a:pPr indent="-317500" lvl="0" marL="457200" rtl="0" algn="l">
              <a:spcBef>
                <a:spcPts val="0"/>
              </a:spcBef>
              <a:spcAft>
                <a:spcPts val="0"/>
              </a:spcAft>
              <a:buClr>
                <a:srgbClr val="333333"/>
              </a:buClr>
              <a:buSzPts val="1400"/>
              <a:buFont typeface="Nunito"/>
              <a:buChar char="-"/>
            </a:pPr>
            <a:r>
              <a:rPr lang="en">
                <a:solidFill>
                  <a:srgbClr val="333333"/>
                </a:solidFill>
              </a:rPr>
              <a:t>This feature covers Social self care.</a:t>
            </a:r>
            <a:endParaRPr>
              <a:solidFill>
                <a:srgbClr val="333333"/>
              </a:solidFill>
            </a:endParaRPr>
          </a:p>
        </p:txBody>
      </p:sp>
      <p:pic>
        <p:nvPicPr>
          <p:cNvPr id="446" name="Google Shape;446;p51"/>
          <p:cNvPicPr preferRelativeResize="0"/>
          <p:nvPr/>
        </p:nvPicPr>
        <p:blipFill>
          <a:blip r:embed="rId3">
            <a:alphaModFix/>
          </a:blip>
          <a:stretch>
            <a:fillRect/>
          </a:stretch>
        </p:blipFill>
        <p:spPr>
          <a:xfrm>
            <a:off x="76200" y="152400"/>
            <a:ext cx="2192126" cy="4562473"/>
          </a:xfrm>
          <a:prstGeom prst="rect">
            <a:avLst/>
          </a:prstGeom>
          <a:noFill/>
          <a:ln>
            <a:noFill/>
          </a:ln>
        </p:spPr>
      </p:pic>
      <p:pic>
        <p:nvPicPr>
          <p:cNvPr id="447" name="Google Shape;447;p51"/>
          <p:cNvPicPr preferRelativeResize="0"/>
          <p:nvPr/>
        </p:nvPicPr>
        <p:blipFill>
          <a:blip r:embed="rId4">
            <a:alphaModFix/>
          </a:blip>
          <a:stretch>
            <a:fillRect/>
          </a:stretch>
        </p:blipFill>
        <p:spPr>
          <a:xfrm>
            <a:off x="2373850" y="152400"/>
            <a:ext cx="2412475" cy="4562473"/>
          </a:xfrm>
          <a:prstGeom prst="rect">
            <a:avLst/>
          </a:prstGeom>
          <a:noFill/>
          <a:ln>
            <a:noFill/>
          </a:ln>
        </p:spPr>
      </p:pic>
      <p:sp>
        <p:nvSpPr>
          <p:cNvPr id="448" name="Google Shape;448;p51"/>
          <p:cNvSpPr/>
          <p:nvPr/>
        </p:nvSpPr>
        <p:spPr>
          <a:xfrm rot="10800000">
            <a:off x="5589811" y="107394"/>
            <a:ext cx="3451539" cy="1000231"/>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9" name="Google Shape;449;p51"/>
          <p:cNvSpPr txBox="1"/>
          <p:nvPr>
            <p:ph idx="4294967295" type="ctrTitle"/>
          </p:nvPr>
        </p:nvSpPr>
        <p:spPr>
          <a:xfrm>
            <a:off x="5563300" y="259800"/>
            <a:ext cx="3325800" cy="76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 sz="2200" u="sng">
                <a:latin typeface="Baloo Bhaina 2"/>
                <a:ea typeface="Baloo Bhaina 2"/>
                <a:cs typeface="Baloo Bhaina 2"/>
                <a:sym typeface="Baloo Bhaina 2"/>
              </a:rPr>
              <a:t>Features to achieve social self-care</a:t>
            </a:r>
            <a:endParaRPr b="0" sz="2200">
              <a:latin typeface="Baloo Bhaina 2"/>
              <a:ea typeface="Baloo Bhaina 2"/>
              <a:cs typeface="Baloo Bhaina 2"/>
              <a:sym typeface="Baloo Bhaina 2"/>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type="title"/>
          </p:nvPr>
        </p:nvSpPr>
        <p:spPr>
          <a:xfrm>
            <a:off x="-216125" y="1034600"/>
            <a:ext cx="48951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(foundation + preparatory level)</a:t>
            </a:r>
            <a:endParaRPr sz="2400"/>
          </a:p>
        </p:txBody>
      </p:sp>
      <p:sp>
        <p:nvSpPr>
          <p:cNvPr id="455" name="Google Shape;455;p52"/>
          <p:cNvSpPr/>
          <p:nvPr/>
        </p:nvSpPr>
        <p:spPr>
          <a:xfrm>
            <a:off x="187775" y="1538975"/>
            <a:ext cx="4210714" cy="2487376"/>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456" name="Google Shape;456;p52"/>
          <p:cNvSpPr txBox="1"/>
          <p:nvPr>
            <p:ph idx="1" type="subTitle"/>
          </p:nvPr>
        </p:nvSpPr>
        <p:spPr>
          <a:xfrm>
            <a:off x="496168" y="2253950"/>
            <a:ext cx="3327300" cy="1067100"/>
          </a:xfrm>
          <a:prstGeom prst="rect">
            <a:avLst/>
          </a:prstGeom>
        </p:spPr>
        <p:txBody>
          <a:bodyPr anchorCtr="0" anchor="ctr" bIns="91425" lIns="91425" spcFirstLastPara="1" rIns="91425" wrap="square" tIns="91425">
            <a:noAutofit/>
          </a:bodyPr>
          <a:lstStyle/>
          <a:p>
            <a:pPr indent="-311150" lvl="0" marL="457200" rtl="0" algn="l">
              <a:spcBef>
                <a:spcPts val="1000"/>
              </a:spcBef>
              <a:spcAft>
                <a:spcPts val="0"/>
              </a:spcAft>
              <a:buClr>
                <a:srgbClr val="333333"/>
              </a:buClr>
              <a:buSzPts val="1300"/>
              <a:buChar char="-"/>
            </a:pPr>
            <a:r>
              <a:rPr lang="en" sz="1300">
                <a:solidFill>
                  <a:srgbClr val="333333"/>
                </a:solidFill>
              </a:rPr>
              <a:t>Chatbot for nursery to 5th standard is option driven.</a:t>
            </a:r>
            <a:endParaRPr sz="1300">
              <a:solidFill>
                <a:srgbClr val="333333"/>
              </a:solidFill>
            </a:endParaRPr>
          </a:p>
          <a:p>
            <a:pPr indent="-311150" lvl="0" marL="457200" rtl="0" algn="l">
              <a:spcBef>
                <a:spcPts val="1000"/>
              </a:spcBef>
              <a:spcAft>
                <a:spcPts val="0"/>
              </a:spcAft>
              <a:buClr>
                <a:srgbClr val="333333"/>
              </a:buClr>
              <a:buSzPts val="1300"/>
              <a:buChar char="-"/>
            </a:pPr>
            <a:r>
              <a:rPr lang="en" sz="1300">
                <a:solidFill>
                  <a:srgbClr val="333333"/>
                </a:solidFill>
              </a:rPr>
              <a:t>Activities </a:t>
            </a:r>
            <a:r>
              <a:rPr lang="en" sz="1300">
                <a:solidFill>
                  <a:srgbClr val="333333"/>
                </a:solidFill>
              </a:rPr>
              <a:t>would</a:t>
            </a:r>
            <a:r>
              <a:rPr lang="en" sz="1300">
                <a:solidFill>
                  <a:srgbClr val="333333"/>
                </a:solidFill>
              </a:rPr>
              <a:t> be suggested through chatbot.</a:t>
            </a:r>
            <a:endParaRPr sz="1300">
              <a:solidFill>
                <a:srgbClr val="333333"/>
              </a:solidFill>
            </a:endParaRPr>
          </a:p>
          <a:p>
            <a:pPr indent="-311150" lvl="0" marL="457200" rtl="0" algn="l">
              <a:spcBef>
                <a:spcPts val="1000"/>
              </a:spcBef>
              <a:spcAft>
                <a:spcPts val="0"/>
              </a:spcAft>
              <a:buClr>
                <a:srgbClr val="333333"/>
              </a:buClr>
              <a:buSzPts val="1300"/>
              <a:buChar char="-"/>
            </a:pPr>
            <a:r>
              <a:rPr lang="en" sz="1300">
                <a:solidFill>
                  <a:srgbClr val="333333"/>
                </a:solidFill>
              </a:rPr>
              <a:t>C</a:t>
            </a:r>
            <a:r>
              <a:rPr lang="en" sz="1300">
                <a:solidFill>
                  <a:srgbClr val="333333"/>
                </a:solidFill>
              </a:rPr>
              <a:t>hatbot is also used for </a:t>
            </a:r>
            <a:r>
              <a:rPr b="1" lang="en" sz="1300">
                <a:solidFill>
                  <a:srgbClr val="333333"/>
                </a:solidFill>
              </a:rPr>
              <a:t>bullying detection</a:t>
            </a:r>
            <a:r>
              <a:rPr lang="en" sz="1300">
                <a:solidFill>
                  <a:srgbClr val="333333"/>
                </a:solidFill>
              </a:rPr>
              <a:t> among student through a </a:t>
            </a:r>
            <a:r>
              <a:rPr lang="en" sz="1300">
                <a:solidFill>
                  <a:srgbClr val="333333"/>
                </a:solidFill>
              </a:rPr>
              <a:t>questionnaire</a:t>
            </a:r>
            <a:r>
              <a:rPr lang="en" sz="1300">
                <a:solidFill>
                  <a:srgbClr val="333333"/>
                </a:solidFill>
              </a:rPr>
              <a:t> , that result will be provided to the parent in their dashboard section.</a:t>
            </a:r>
            <a:endParaRPr sz="1300">
              <a:solidFill>
                <a:srgbClr val="333333"/>
              </a:solidFill>
            </a:endParaRPr>
          </a:p>
        </p:txBody>
      </p:sp>
      <p:sp>
        <p:nvSpPr>
          <p:cNvPr id="457" name="Google Shape;457;p52"/>
          <p:cNvSpPr txBox="1"/>
          <p:nvPr>
            <p:ph type="title"/>
          </p:nvPr>
        </p:nvSpPr>
        <p:spPr>
          <a:xfrm>
            <a:off x="4017075" y="48300"/>
            <a:ext cx="23862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Chatbot</a:t>
            </a:r>
            <a:endParaRPr sz="4500"/>
          </a:p>
        </p:txBody>
      </p:sp>
      <p:sp>
        <p:nvSpPr>
          <p:cNvPr id="458" name="Google Shape;458;p52"/>
          <p:cNvSpPr txBox="1"/>
          <p:nvPr>
            <p:ph type="title"/>
          </p:nvPr>
        </p:nvSpPr>
        <p:spPr>
          <a:xfrm>
            <a:off x="5137000" y="1000500"/>
            <a:ext cx="35430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Middle to University level</a:t>
            </a:r>
            <a:endParaRPr sz="2400"/>
          </a:p>
        </p:txBody>
      </p:sp>
      <p:sp>
        <p:nvSpPr>
          <p:cNvPr id="459" name="Google Shape;459;p52"/>
          <p:cNvSpPr/>
          <p:nvPr/>
        </p:nvSpPr>
        <p:spPr>
          <a:xfrm>
            <a:off x="4536675" y="1584900"/>
            <a:ext cx="4702950" cy="2936074"/>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2"/>
          <p:cNvSpPr txBox="1"/>
          <p:nvPr>
            <p:ph idx="1" type="subTitle"/>
          </p:nvPr>
        </p:nvSpPr>
        <p:spPr>
          <a:xfrm>
            <a:off x="4884000" y="1584900"/>
            <a:ext cx="4260000" cy="3096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Chatbot named Kiki is used to take user responses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00">
                <a:solidFill>
                  <a:srgbClr val="000000"/>
                </a:solidFill>
                <a:latin typeface="Arial"/>
                <a:ea typeface="Arial"/>
                <a:cs typeface="Arial"/>
                <a:sym typeface="Arial"/>
              </a:rPr>
              <a:t>on the basis of questions asked.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b="1" lang="en" sz="1300">
                <a:solidFill>
                  <a:srgbClr val="000000"/>
                </a:solidFill>
                <a:latin typeface="Arial"/>
                <a:ea typeface="Arial"/>
                <a:cs typeface="Arial"/>
                <a:sym typeface="Arial"/>
              </a:rPr>
              <a:t>Objectives of chatbot are</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266700" lvl="0" marL="114300" rtl="0" algn="l">
              <a:lnSpc>
                <a:spcPct val="115000"/>
              </a:lnSpc>
              <a:spcBef>
                <a:spcPts val="0"/>
              </a:spcBef>
              <a:spcAft>
                <a:spcPts val="0"/>
              </a:spcAft>
              <a:buClr>
                <a:srgbClr val="333333"/>
              </a:buClr>
              <a:buSzPts val="1500"/>
              <a:buChar char="-"/>
            </a:pPr>
            <a:r>
              <a:rPr lang="en" sz="1300">
                <a:solidFill>
                  <a:srgbClr val="000000"/>
                </a:solidFill>
                <a:latin typeface="Arial"/>
                <a:ea typeface="Arial"/>
                <a:cs typeface="Arial"/>
                <a:sym typeface="Arial"/>
              </a:rPr>
              <a:t>To provide recommendations on activities.</a:t>
            </a:r>
            <a:endParaRPr sz="1300">
              <a:solidFill>
                <a:srgbClr val="000000"/>
              </a:solidFill>
              <a:latin typeface="Arial"/>
              <a:ea typeface="Arial"/>
              <a:cs typeface="Arial"/>
              <a:sym typeface="Arial"/>
            </a:endParaRPr>
          </a:p>
          <a:p>
            <a:pPr indent="-266700" lvl="0" marL="114300" rtl="0" algn="l">
              <a:lnSpc>
                <a:spcPct val="115000"/>
              </a:lnSpc>
              <a:spcBef>
                <a:spcPts val="0"/>
              </a:spcBef>
              <a:spcAft>
                <a:spcPts val="0"/>
              </a:spcAft>
              <a:buClr>
                <a:srgbClr val="333333"/>
              </a:buClr>
              <a:buSzPts val="1500"/>
              <a:buChar char="-"/>
            </a:pPr>
            <a:r>
              <a:rPr lang="en" sz="1300">
                <a:solidFill>
                  <a:srgbClr val="000000"/>
                </a:solidFill>
                <a:latin typeface="Arial"/>
                <a:ea typeface="Arial"/>
                <a:cs typeface="Arial"/>
                <a:sym typeface="Arial"/>
              </a:rPr>
              <a:t>To take feedback regarding features of the app.</a:t>
            </a:r>
            <a:endParaRPr sz="1300">
              <a:solidFill>
                <a:srgbClr val="000000"/>
              </a:solidFill>
              <a:latin typeface="Arial"/>
              <a:ea typeface="Arial"/>
              <a:cs typeface="Arial"/>
              <a:sym typeface="Arial"/>
            </a:endParaRPr>
          </a:p>
          <a:p>
            <a:pPr indent="-311150" lvl="0" marL="5715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If feedback is positive, similar activities will be recommended. </a:t>
            </a:r>
            <a:endParaRPr sz="1300">
              <a:solidFill>
                <a:srgbClr val="202122"/>
              </a:solidFill>
            </a:endParaRPr>
          </a:p>
        </p:txBody>
      </p:sp>
      <p:sp>
        <p:nvSpPr>
          <p:cNvPr id="461" name="Google Shape;461;p52"/>
          <p:cNvSpPr/>
          <p:nvPr/>
        </p:nvSpPr>
        <p:spPr>
          <a:xfrm rot="10800000">
            <a:off x="7275743" y="3042552"/>
            <a:ext cx="579300" cy="335100"/>
          </a:xfrm>
          <a:prstGeom prst="left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3"/>
          <p:cNvSpPr txBox="1"/>
          <p:nvPr>
            <p:ph type="title"/>
          </p:nvPr>
        </p:nvSpPr>
        <p:spPr>
          <a:xfrm>
            <a:off x="438825" y="244025"/>
            <a:ext cx="75990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Menstruation Tracker</a:t>
            </a:r>
            <a:endParaRPr sz="5800"/>
          </a:p>
        </p:txBody>
      </p:sp>
      <p:sp>
        <p:nvSpPr>
          <p:cNvPr id="467" name="Google Shape;467;p53"/>
          <p:cNvSpPr txBox="1"/>
          <p:nvPr>
            <p:ph idx="1" type="subTitle"/>
          </p:nvPr>
        </p:nvSpPr>
        <p:spPr>
          <a:xfrm>
            <a:off x="379641" y="1166825"/>
            <a:ext cx="8202600" cy="3219900"/>
          </a:xfrm>
          <a:prstGeom prst="rect">
            <a:avLst/>
          </a:prstGeom>
        </p:spPr>
        <p:txBody>
          <a:bodyPr anchorCtr="0" anchor="ctr" bIns="91425" lIns="91425" spcFirstLastPara="1" rIns="91425" wrap="square" tIns="91425">
            <a:noAutofit/>
          </a:bodyPr>
          <a:lstStyle/>
          <a:p>
            <a:pPr indent="-342900" lvl="0" marL="457200" rtl="0" algn="l">
              <a:spcBef>
                <a:spcPts val="1000"/>
              </a:spcBef>
              <a:spcAft>
                <a:spcPts val="0"/>
              </a:spcAft>
              <a:buClr>
                <a:srgbClr val="333333"/>
              </a:buClr>
              <a:buSzPts val="1800"/>
              <a:buChar char="-"/>
            </a:pPr>
            <a:r>
              <a:rPr lang="en" sz="1800">
                <a:solidFill>
                  <a:srgbClr val="333333"/>
                </a:solidFill>
              </a:rPr>
              <a:t>In most cases, young girls are unaware of menstruation, and therefore it can be scary.</a:t>
            </a:r>
            <a:endParaRPr sz="1800">
              <a:solidFill>
                <a:srgbClr val="333333"/>
              </a:solidFill>
            </a:endParaRPr>
          </a:p>
          <a:p>
            <a:pPr indent="-342900" lvl="0" marL="457200" rtl="0" algn="l">
              <a:spcBef>
                <a:spcPts val="1000"/>
              </a:spcBef>
              <a:spcAft>
                <a:spcPts val="0"/>
              </a:spcAft>
              <a:buClr>
                <a:srgbClr val="333333"/>
              </a:buClr>
              <a:buSzPts val="1800"/>
              <a:buChar char="-"/>
            </a:pPr>
            <a:r>
              <a:rPr lang="en" sz="1800">
                <a:solidFill>
                  <a:srgbClr val="212121"/>
                </a:solidFill>
              </a:rPr>
              <a:t>Studies have shown that even today, 71% of adolescent girls in India remain unaware of menstruation till they get their first period</a:t>
            </a:r>
            <a:endParaRPr sz="1800">
              <a:solidFill>
                <a:srgbClr val="333333"/>
              </a:solidFill>
            </a:endParaRPr>
          </a:p>
          <a:p>
            <a:pPr indent="-342900" lvl="0" marL="457200" rtl="0" algn="l">
              <a:spcBef>
                <a:spcPts val="1000"/>
              </a:spcBef>
              <a:spcAft>
                <a:spcPts val="0"/>
              </a:spcAft>
              <a:buClr>
                <a:srgbClr val="333333"/>
              </a:buClr>
              <a:buSzPts val="1800"/>
              <a:buChar char="-"/>
            </a:pPr>
            <a:r>
              <a:rPr lang="en" sz="1800">
                <a:solidFill>
                  <a:srgbClr val="333333"/>
                </a:solidFill>
              </a:rPr>
              <a:t>It is very important that </a:t>
            </a:r>
            <a:r>
              <a:rPr b="1" lang="en" sz="1800">
                <a:solidFill>
                  <a:srgbClr val="333333"/>
                </a:solidFill>
              </a:rPr>
              <a:t>awareness about puberty and menstruation</a:t>
            </a:r>
            <a:r>
              <a:rPr lang="en" sz="1800">
                <a:solidFill>
                  <a:srgbClr val="333333"/>
                </a:solidFill>
              </a:rPr>
              <a:t> is spread among young girls.</a:t>
            </a:r>
            <a:endParaRPr sz="1800">
              <a:solidFill>
                <a:srgbClr val="333333"/>
              </a:solidFill>
            </a:endParaRPr>
          </a:p>
          <a:p>
            <a:pPr indent="-342900" lvl="0" marL="457200" rtl="0" algn="l">
              <a:spcBef>
                <a:spcPts val="1000"/>
              </a:spcBef>
              <a:spcAft>
                <a:spcPts val="0"/>
              </a:spcAft>
              <a:buClr>
                <a:srgbClr val="333333"/>
              </a:buClr>
              <a:buSzPts val="1800"/>
              <a:buChar char="-"/>
            </a:pPr>
            <a:r>
              <a:rPr b="1" lang="en" sz="1800">
                <a:solidFill>
                  <a:srgbClr val="333333"/>
                </a:solidFill>
              </a:rPr>
              <a:t>Girls can also track their periods using a feature provided by the app.</a:t>
            </a:r>
            <a:endParaRPr b="1" sz="1800">
              <a:solidFill>
                <a:srgbClr val="333333"/>
              </a:solidFill>
            </a:endParaRPr>
          </a:p>
          <a:p>
            <a:pPr indent="-342900" lvl="0" marL="457200" rtl="0" algn="l">
              <a:spcBef>
                <a:spcPts val="1000"/>
              </a:spcBef>
              <a:spcAft>
                <a:spcPts val="0"/>
              </a:spcAft>
              <a:buClr>
                <a:srgbClr val="333333"/>
              </a:buClr>
              <a:buSzPts val="1800"/>
              <a:buChar char="-"/>
            </a:pPr>
            <a:r>
              <a:rPr lang="en" sz="1800">
                <a:solidFill>
                  <a:srgbClr val="333333"/>
                </a:solidFill>
              </a:rPr>
              <a:t>Girls are made aware about</a:t>
            </a:r>
            <a:r>
              <a:rPr b="1" lang="en" sz="1800">
                <a:solidFill>
                  <a:srgbClr val="333333"/>
                </a:solidFill>
              </a:rPr>
              <a:t> do’s and </a:t>
            </a:r>
            <a:r>
              <a:rPr b="1" lang="en" sz="1800">
                <a:solidFill>
                  <a:srgbClr val="333333"/>
                </a:solidFill>
              </a:rPr>
              <a:t>don'ts</a:t>
            </a:r>
            <a:r>
              <a:rPr lang="en" sz="1800">
                <a:solidFill>
                  <a:srgbClr val="333333"/>
                </a:solidFill>
              </a:rPr>
              <a:t> and </a:t>
            </a:r>
            <a:r>
              <a:rPr b="1" lang="en" sz="1800">
                <a:solidFill>
                  <a:srgbClr val="333333"/>
                </a:solidFill>
              </a:rPr>
              <a:t>recommend exercise</a:t>
            </a:r>
            <a:r>
              <a:rPr lang="en" sz="1800">
                <a:solidFill>
                  <a:srgbClr val="333333"/>
                </a:solidFill>
              </a:rPr>
              <a:t> and diet during this period.</a:t>
            </a:r>
            <a:endParaRPr sz="1800">
              <a:solidFill>
                <a:srgbClr val="333333"/>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2734950" y="132450"/>
            <a:ext cx="36741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To-do List</a:t>
            </a:r>
            <a:endParaRPr sz="6000"/>
          </a:p>
        </p:txBody>
      </p:sp>
      <p:sp>
        <p:nvSpPr>
          <p:cNvPr id="473" name="Google Shape;473;p54"/>
          <p:cNvSpPr txBox="1"/>
          <p:nvPr>
            <p:ph idx="1" type="subTitle"/>
          </p:nvPr>
        </p:nvSpPr>
        <p:spPr>
          <a:xfrm>
            <a:off x="520475" y="1789950"/>
            <a:ext cx="8276400" cy="2538600"/>
          </a:xfrm>
          <a:prstGeom prst="rect">
            <a:avLst/>
          </a:prstGeom>
        </p:spPr>
        <p:txBody>
          <a:bodyPr anchorCtr="0" anchor="ctr" bIns="91425" lIns="91425" spcFirstLastPara="1" rIns="91425" wrap="square" tIns="91425">
            <a:noAutofit/>
          </a:bodyPr>
          <a:lstStyle/>
          <a:p>
            <a:pPr indent="-336550" lvl="0" marL="457200" rtl="0" algn="l">
              <a:spcBef>
                <a:spcPts val="1000"/>
              </a:spcBef>
              <a:spcAft>
                <a:spcPts val="0"/>
              </a:spcAft>
              <a:buClr>
                <a:srgbClr val="333333"/>
              </a:buClr>
              <a:buSzPts val="1700"/>
              <a:buChar char="-"/>
            </a:pPr>
            <a:r>
              <a:rPr lang="en" sz="1700">
                <a:solidFill>
                  <a:srgbClr val="333333"/>
                </a:solidFill>
              </a:rPr>
              <a:t>To-do list is introduced to</a:t>
            </a:r>
            <a:r>
              <a:rPr b="1" lang="en" sz="1700">
                <a:solidFill>
                  <a:srgbClr val="333333"/>
                </a:solidFill>
              </a:rPr>
              <a:t> make sure self care is achieved in all three domains i.e. physical, mental and social domain and also to </a:t>
            </a:r>
            <a:r>
              <a:rPr b="1" lang="en" sz="1700">
                <a:solidFill>
                  <a:srgbClr val="333333"/>
                </a:solidFill>
              </a:rPr>
              <a:t>increase involvement and interests</a:t>
            </a:r>
            <a:r>
              <a:rPr b="1" lang="en" sz="1700">
                <a:solidFill>
                  <a:srgbClr val="333333"/>
                </a:solidFill>
              </a:rPr>
              <a:t> </a:t>
            </a:r>
            <a:r>
              <a:rPr lang="en" sz="1700">
                <a:solidFill>
                  <a:srgbClr val="333333"/>
                </a:solidFill>
              </a:rPr>
              <a:t>of students in self care </a:t>
            </a:r>
            <a:r>
              <a:rPr lang="en" sz="1700">
                <a:solidFill>
                  <a:srgbClr val="333333"/>
                </a:solidFill>
              </a:rPr>
              <a:t>activities.</a:t>
            </a:r>
            <a:endParaRPr sz="1700">
              <a:solidFill>
                <a:srgbClr val="333333"/>
              </a:solidFill>
            </a:endParaRPr>
          </a:p>
          <a:p>
            <a:pPr indent="-336550" lvl="0" marL="457200" rtl="0" algn="l">
              <a:spcBef>
                <a:spcPts val="1000"/>
              </a:spcBef>
              <a:spcAft>
                <a:spcPts val="0"/>
              </a:spcAft>
              <a:buClr>
                <a:srgbClr val="333333"/>
              </a:buClr>
              <a:buSzPts val="1700"/>
              <a:buChar char="-"/>
            </a:pPr>
            <a:r>
              <a:rPr lang="en" sz="1700">
                <a:solidFill>
                  <a:srgbClr val="333333"/>
                </a:solidFill>
              </a:rPr>
              <a:t>The app also provides a</a:t>
            </a:r>
            <a:r>
              <a:rPr lang="en" sz="1700" u="sng">
                <a:solidFill>
                  <a:srgbClr val="333333"/>
                </a:solidFill>
              </a:rPr>
              <a:t> weekly  activity data,</a:t>
            </a:r>
            <a:r>
              <a:rPr lang="en" sz="1700">
                <a:solidFill>
                  <a:srgbClr val="333333"/>
                </a:solidFill>
              </a:rPr>
              <a:t> where track of all the activities done by the student in a week are kept.</a:t>
            </a:r>
            <a:endParaRPr sz="1700">
              <a:solidFill>
                <a:srgbClr val="333333"/>
              </a:solidFill>
            </a:endParaRPr>
          </a:p>
          <a:p>
            <a:pPr indent="-336550" lvl="0" marL="457200" rtl="0" algn="l">
              <a:spcBef>
                <a:spcPts val="1000"/>
              </a:spcBef>
              <a:spcAft>
                <a:spcPts val="0"/>
              </a:spcAft>
              <a:buClr>
                <a:srgbClr val="333333"/>
              </a:buClr>
              <a:buSzPts val="1700"/>
              <a:buChar char="-"/>
            </a:pPr>
            <a:r>
              <a:rPr lang="en" sz="1700">
                <a:solidFill>
                  <a:srgbClr val="333333"/>
                </a:solidFill>
              </a:rPr>
              <a:t>The most</a:t>
            </a:r>
            <a:r>
              <a:rPr b="1" lang="en" sz="1700">
                <a:solidFill>
                  <a:srgbClr val="333333"/>
                </a:solidFill>
              </a:rPr>
              <a:t> trending activity</a:t>
            </a:r>
            <a:r>
              <a:rPr lang="en" sz="1700">
                <a:solidFill>
                  <a:srgbClr val="333333"/>
                </a:solidFill>
              </a:rPr>
              <a:t> among all students would also be recommended.</a:t>
            </a:r>
            <a:endParaRPr sz="1700">
              <a:solidFill>
                <a:srgbClr val="333333"/>
              </a:solidFill>
            </a:endParaRPr>
          </a:p>
          <a:p>
            <a:pPr indent="-336550" lvl="0" marL="457200" rtl="0" algn="l">
              <a:spcBef>
                <a:spcPts val="1000"/>
              </a:spcBef>
              <a:spcAft>
                <a:spcPts val="0"/>
              </a:spcAft>
              <a:buClr>
                <a:srgbClr val="333333"/>
              </a:buClr>
              <a:buSzPts val="1700"/>
              <a:buChar char="-"/>
            </a:pPr>
            <a:r>
              <a:rPr lang="en" sz="1700">
                <a:solidFill>
                  <a:srgbClr val="333333"/>
                </a:solidFill>
              </a:rPr>
              <a:t>On completion of each self care activity in To-do list, students will </a:t>
            </a:r>
            <a:r>
              <a:rPr b="1" lang="en" sz="1700">
                <a:solidFill>
                  <a:srgbClr val="333333"/>
                </a:solidFill>
              </a:rPr>
              <a:t>receive points </a:t>
            </a:r>
            <a:r>
              <a:rPr lang="en" sz="1700">
                <a:solidFill>
                  <a:srgbClr val="333333"/>
                </a:solidFill>
              </a:rPr>
              <a:t>which can be used in order to talk to our therapists.</a:t>
            </a:r>
            <a:endParaRPr sz="1700">
              <a:solidFill>
                <a:srgbClr val="333333"/>
              </a:solidFill>
            </a:endParaRPr>
          </a:p>
        </p:txBody>
      </p:sp>
      <p:sp>
        <p:nvSpPr>
          <p:cNvPr id="474" name="Google Shape;474;p54"/>
          <p:cNvSpPr txBox="1"/>
          <p:nvPr>
            <p:ph type="title"/>
          </p:nvPr>
        </p:nvSpPr>
        <p:spPr>
          <a:xfrm>
            <a:off x="1861650" y="859050"/>
            <a:ext cx="5420700" cy="7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(preparatory to university level)</a:t>
            </a:r>
            <a:endParaRPr sz="28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ph type="title"/>
          </p:nvPr>
        </p:nvSpPr>
        <p:spPr>
          <a:xfrm>
            <a:off x="396650" y="1290400"/>
            <a:ext cx="5531400" cy="10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Calorie Counter</a:t>
            </a:r>
            <a:endParaRPr sz="6000"/>
          </a:p>
        </p:txBody>
      </p:sp>
      <p:sp>
        <p:nvSpPr>
          <p:cNvPr id="480" name="Google Shape;480;p55"/>
          <p:cNvSpPr/>
          <p:nvPr/>
        </p:nvSpPr>
        <p:spPr>
          <a:xfrm>
            <a:off x="477025" y="2288725"/>
            <a:ext cx="5089574" cy="2334254"/>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5"/>
          <p:cNvSpPr txBox="1"/>
          <p:nvPr>
            <p:ph idx="1" type="subTitle"/>
          </p:nvPr>
        </p:nvSpPr>
        <p:spPr>
          <a:xfrm>
            <a:off x="7083965" y="4693800"/>
            <a:ext cx="1639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3rd onwards</a:t>
            </a:r>
            <a:endParaRPr b="1" sz="1500"/>
          </a:p>
        </p:txBody>
      </p:sp>
      <p:sp>
        <p:nvSpPr>
          <p:cNvPr id="482" name="Google Shape;482;p55"/>
          <p:cNvSpPr txBox="1"/>
          <p:nvPr>
            <p:ph idx="1" type="subTitle"/>
          </p:nvPr>
        </p:nvSpPr>
        <p:spPr>
          <a:xfrm>
            <a:off x="558675" y="2489726"/>
            <a:ext cx="4705800" cy="1968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333333"/>
              </a:buClr>
              <a:buSzPts val="1400"/>
              <a:buChar char="-"/>
            </a:pPr>
            <a:r>
              <a:rPr lang="en">
                <a:solidFill>
                  <a:srgbClr val="333333"/>
                </a:solidFill>
              </a:rPr>
              <a:t>This feature is added in order to ensure that students are </a:t>
            </a:r>
            <a:r>
              <a:rPr b="1" lang="en">
                <a:solidFill>
                  <a:srgbClr val="333333"/>
                </a:solidFill>
              </a:rPr>
              <a:t>fulfilling their daily calorie requirements.</a:t>
            </a:r>
            <a:endParaRPr b="1">
              <a:solidFill>
                <a:srgbClr val="333333"/>
              </a:solidFill>
            </a:endParaRPr>
          </a:p>
          <a:p>
            <a:pPr indent="-317500" lvl="0" marL="457200" rtl="0" algn="l">
              <a:spcBef>
                <a:spcPts val="0"/>
              </a:spcBef>
              <a:spcAft>
                <a:spcPts val="0"/>
              </a:spcAft>
              <a:buClr>
                <a:srgbClr val="333333"/>
              </a:buClr>
              <a:buSzPts val="1400"/>
              <a:buChar char="-"/>
            </a:pPr>
            <a:r>
              <a:rPr lang="en">
                <a:solidFill>
                  <a:srgbClr val="333333"/>
                </a:solidFill>
              </a:rPr>
              <a:t>This feature ensures that the student’s physical Self Care is achieved.</a:t>
            </a:r>
            <a:endParaRPr>
              <a:solidFill>
                <a:srgbClr val="333333"/>
              </a:solidFill>
            </a:endParaRPr>
          </a:p>
          <a:p>
            <a:pPr indent="-317500" lvl="0" marL="457200" rtl="0" algn="l">
              <a:spcBef>
                <a:spcPts val="0"/>
              </a:spcBef>
              <a:spcAft>
                <a:spcPts val="0"/>
              </a:spcAft>
              <a:buClr>
                <a:srgbClr val="333333"/>
              </a:buClr>
              <a:buSzPts val="1400"/>
              <a:buChar char="-"/>
            </a:pPr>
            <a:r>
              <a:rPr lang="en">
                <a:solidFill>
                  <a:srgbClr val="333333"/>
                </a:solidFill>
              </a:rPr>
              <a:t>On weekly basis we would provide the record of calorie in take to ensure proper nutrition intake.</a:t>
            </a:r>
            <a:endParaRPr>
              <a:solidFill>
                <a:srgbClr val="333333"/>
              </a:solidFill>
            </a:endParaRPr>
          </a:p>
        </p:txBody>
      </p:sp>
      <p:pic>
        <p:nvPicPr>
          <p:cNvPr id="483" name="Google Shape;483;p55" title="calorie.mp4">
            <a:hlinkClick r:id="rId3"/>
          </p:cNvPr>
          <p:cNvPicPr preferRelativeResize="0"/>
          <p:nvPr/>
        </p:nvPicPr>
        <p:blipFill>
          <a:blip r:embed="rId4">
            <a:alphaModFix/>
          </a:blip>
          <a:stretch>
            <a:fillRect/>
          </a:stretch>
        </p:blipFill>
        <p:spPr>
          <a:xfrm>
            <a:off x="6683801" y="104300"/>
            <a:ext cx="2218601" cy="4630099"/>
          </a:xfrm>
          <a:prstGeom prst="rect">
            <a:avLst/>
          </a:prstGeom>
          <a:noFill/>
          <a:ln>
            <a:noFill/>
          </a:ln>
        </p:spPr>
      </p:pic>
      <p:sp>
        <p:nvSpPr>
          <p:cNvPr id="484" name="Google Shape;484;p55"/>
          <p:cNvSpPr/>
          <p:nvPr/>
        </p:nvSpPr>
        <p:spPr>
          <a:xfrm rot="10800000">
            <a:off x="27211" y="183594"/>
            <a:ext cx="3451539" cy="1000231"/>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5" name="Google Shape;485;p55"/>
          <p:cNvSpPr txBox="1"/>
          <p:nvPr>
            <p:ph idx="4294967295" type="ctrTitle"/>
          </p:nvPr>
        </p:nvSpPr>
        <p:spPr>
          <a:xfrm>
            <a:off x="700" y="336000"/>
            <a:ext cx="3325800" cy="76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 sz="2200" u="sng">
                <a:latin typeface="Baloo Bhaina 2"/>
                <a:ea typeface="Baloo Bhaina 2"/>
                <a:cs typeface="Baloo Bhaina 2"/>
                <a:sym typeface="Baloo Bhaina 2"/>
              </a:rPr>
              <a:t>Features to achieve physical self-care</a:t>
            </a:r>
            <a:endParaRPr b="0" sz="2200">
              <a:latin typeface="Baloo Bhaina 2"/>
              <a:ea typeface="Baloo Bhaina 2"/>
              <a:cs typeface="Baloo Bhaina 2"/>
              <a:sym typeface="Baloo Bhaina 2"/>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type="ctrTitle"/>
          </p:nvPr>
        </p:nvSpPr>
        <p:spPr>
          <a:xfrm>
            <a:off x="213150" y="-10575"/>
            <a:ext cx="87177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solidFill>
                  <a:schemeClr val="dk2"/>
                </a:solidFill>
              </a:rPr>
              <a:t>Future Work</a:t>
            </a:r>
            <a:endParaRPr sz="4100">
              <a:solidFill>
                <a:schemeClr val="dk2"/>
              </a:solidFill>
            </a:endParaRPr>
          </a:p>
        </p:txBody>
      </p:sp>
      <p:sp>
        <p:nvSpPr>
          <p:cNvPr id="491" name="Google Shape;491;p56"/>
          <p:cNvSpPr txBox="1"/>
          <p:nvPr/>
        </p:nvSpPr>
        <p:spPr>
          <a:xfrm>
            <a:off x="1242275" y="1035250"/>
            <a:ext cx="62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loo Bhaina 2"/>
              <a:ea typeface="Baloo Bhaina 2"/>
              <a:cs typeface="Baloo Bhaina 2"/>
              <a:sym typeface="Baloo Bhaina 2"/>
            </a:endParaRPr>
          </a:p>
        </p:txBody>
      </p:sp>
      <p:sp>
        <p:nvSpPr>
          <p:cNvPr id="492" name="Google Shape;492;p56"/>
          <p:cNvSpPr txBox="1"/>
          <p:nvPr/>
        </p:nvSpPr>
        <p:spPr>
          <a:xfrm>
            <a:off x="371000" y="654250"/>
            <a:ext cx="8234100" cy="3909600"/>
          </a:xfrm>
          <a:prstGeom prst="rect">
            <a:avLst/>
          </a:prstGeom>
          <a:noFill/>
          <a:ln>
            <a:noFill/>
          </a:ln>
        </p:spPr>
        <p:txBody>
          <a:bodyPr anchorCtr="0" anchor="t" bIns="91425" lIns="91425" spcFirstLastPara="1" rIns="91425" wrap="square" tIns="91425">
            <a:spAutoFit/>
          </a:bodyPr>
          <a:lstStyle/>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Support for Divyaang Students</a:t>
            </a:r>
            <a:endParaRPr sz="2200">
              <a:latin typeface="Baloo Bhaina 2"/>
              <a:ea typeface="Baloo Bhaina 2"/>
              <a:cs typeface="Baloo Bhaina 2"/>
              <a:sym typeface="Baloo Bhaina 2"/>
            </a:endParaRPr>
          </a:p>
          <a:p>
            <a:pPr indent="-368300" lvl="0" marL="914400" rtl="0" algn="l">
              <a:spcBef>
                <a:spcPts val="0"/>
              </a:spcBef>
              <a:spcAft>
                <a:spcPts val="0"/>
              </a:spcAft>
              <a:buSzPts val="2200"/>
              <a:buFont typeface="Baloo Bhaina 2"/>
              <a:buChar char="❖"/>
            </a:pPr>
            <a:r>
              <a:rPr lang="en" sz="2200">
                <a:latin typeface="Baloo Bhaina 2"/>
                <a:ea typeface="Baloo Bhaina 2"/>
                <a:cs typeface="Baloo Bhaina 2"/>
                <a:sym typeface="Baloo Bhaina 2"/>
              </a:rPr>
              <a:t>Using voice and text to speech feature</a:t>
            </a:r>
            <a:endParaRPr sz="2200">
              <a:latin typeface="Baloo Bhaina 2"/>
              <a:ea typeface="Baloo Bhaina 2"/>
              <a:cs typeface="Baloo Bhaina 2"/>
              <a:sym typeface="Baloo Bhaina 2"/>
            </a:endParaRPr>
          </a:p>
          <a:p>
            <a:pPr indent="-368300" lvl="0" marL="914400" rtl="0" algn="l">
              <a:spcBef>
                <a:spcPts val="0"/>
              </a:spcBef>
              <a:spcAft>
                <a:spcPts val="0"/>
              </a:spcAft>
              <a:buSzPts val="2200"/>
              <a:buFont typeface="Baloo Bhaina 2"/>
              <a:buChar char="❖"/>
            </a:pPr>
            <a:r>
              <a:rPr lang="en" sz="2200">
                <a:latin typeface="Baloo Bhaina 2"/>
                <a:ea typeface="Baloo Bhaina 2"/>
                <a:cs typeface="Baloo Bhaina 2"/>
                <a:sym typeface="Baloo Bhaina 2"/>
              </a:rPr>
              <a:t>Students will be provided with contact information of other students with similar disabilities.</a:t>
            </a:r>
            <a:endParaRPr sz="2200">
              <a:latin typeface="Baloo Bhaina 2"/>
              <a:ea typeface="Baloo Bhaina 2"/>
              <a:cs typeface="Baloo Bhaina 2"/>
              <a:sym typeface="Baloo Bhaina 2"/>
            </a:endParaRPr>
          </a:p>
          <a:p>
            <a:pPr indent="-368300" lvl="0" marL="457200" rtl="0" algn="l">
              <a:spcBef>
                <a:spcPts val="0"/>
              </a:spcBef>
              <a:spcAft>
                <a:spcPts val="0"/>
              </a:spcAft>
              <a:buSzPts val="2200"/>
              <a:buFont typeface="Baloo Bhaina 2"/>
              <a:buChar char="●"/>
            </a:pPr>
            <a:r>
              <a:rPr lang="en" sz="2200">
                <a:latin typeface="Baloo Bhaina 2"/>
                <a:ea typeface="Baloo Bhaina 2"/>
                <a:cs typeface="Baloo Bhaina 2"/>
                <a:sym typeface="Baloo Bhaina 2"/>
              </a:rPr>
              <a:t>In order to promote physical activities for student’s well being, information of student highly active in that </a:t>
            </a:r>
            <a:r>
              <a:rPr lang="en" sz="2200">
                <a:latin typeface="Baloo Bhaina 2"/>
                <a:ea typeface="Baloo Bhaina 2"/>
                <a:cs typeface="Baloo Bhaina 2"/>
                <a:sym typeface="Baloo Bhaina 2"/>
              </a:rPr>
              <a:t>particular</a:t>
            </a:r>
            <a:r>
              <a:rPr lang="en" sz="2200">
                <a:latin typeface="Baloo Bhaina 2"/>
                <a:ea typeface="Baloo Bhaina 2"/>
                <a:cs typeface="Baloo Bhaina 2"/>
                <a:sym typeface="Baloo Bhaina 2"/>
              </a:rPr>
              <a:t> activity living in nearby locality will be shared.</a:t>
            </a:r>
            <a:endParaRPr sz="2200">
              <a:latin typeface="Baloo Bhaina 2"/>
              <a:ea typeface="Baloo Bhaina 2"/>
              <a:cs typeface="Baloo Bhaina 2"/>
              <a:sym typeface="Baloo Bhaina 2"/>
            </a:endParaRPr>
          </a:p>
          <a:p>
            <a:pPr indent="-368300" lvl="0" marL="457200" rtl="0" algn="l">
              <a:spcBef>
                <a:spcPts val="0"/>
              </a:spcBef>
              <a:spcAft>
                <a:spcPts val="0"/>
              </a:spcAft>
              <a:buSzPts val="2200"/>
              <a:buFont typeface="Baloo Bhaina 2"/>
              <a:buChar char="●"/>
            </a:pPr>
            <a:r>
              <a:rPr lang="en" sz="2200">
                <a:latin typeface="Baloo Bhaina 2"/>
                <a:ea typeface="Baloo Bhaina 2"/>
                <a:cs typeface="Baloo Bhaina 2"/>
                <a:sym typeface="Baloo Bhaina 2"/>
              </a:rPr>
              <a:t>An SOS facility will be provided for multiple purposes like student is in danger, so registered contact (parents or police) will be notified.</a:t>
            </a:r>
            <a:endParaRPr sz="2200">
              <a:latin typeface="Baloo Bhaina 2"/>
              <a:ea typeface="Baloo Bhaina 2"/>
              <a:cs typeface="Baloo Bhaina 2"/>
              <a:sym typeface="Baloo Bhaina 2"/>
            </a:endParaRPr>
          </a:p>
          <a:p>
            <a:pPr indent="-368300" lvl="0" marL="457200" rtl="0" algn="l">
              <a:spcBef>
                <a:spcPts val="0"/>
              </a:spcBef>
              <a:spcAft>
                <a:spcPts val="0"/>
              </a:spcAft>
              <a:buSzPts val="2200"/>
              <a:buFont typeface="Baloo Bhaina 2"/>
              <a:buChar char="●"/>
            </a:pPr>
            <a:r>
              <a:rPr lang="en" sz="2200">
                <a:latin typeface="Baloo Bhaina 2"/>
                <a:ea typeface="Baloo Bhaina 2"/>
                <a:cs typeface="Baloo Bhaina 2"/>
                <a:sym typeface="Baloo Bhaina 2"/>
              </a:rPr>
              <a:t>Adaptive and localization of Chatbot</a:t>
            </a:r>
            <a:endParaRPr sz="2200">
              <a:latin typeface="Baloo Bhaina 2"/>
              <a:ea typeface="Baloo Bhaina 2"/>
              <a:cs typeface="Baloo Bhaina 2"/>
              <a:sym typeface="Baloo Bhaina 2"/>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7"/>
          <p:cNvSpPr txBox="1"/>
          <p:nvPr>
            <p:ph type="ctrTitle"/>
          </p:nvPr>
        </p:nvSpPr>
        <p:spPr>
          <a:xfrm>
            <a:off x="213150" y="294225"/>
            <a:ext cx="87177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solidFill>
                  <a:schemeClr val="dk2"/>
                </a:solidFill>
              </a:rPr>
              <a:t>References</a:t>
            </a:r>
            <a:endParaRPr sz="4100">
              <a:solidFill>
                <a:schemeClr val="dk2"/>
              </a:solidFill>
            </a:endParaRPr>
          </a:p>
        </p:txBody>
      </p:sp>
      <p:sp>
        <p:nvSpPr>
          <p:cNvPr id="498" name="Google Shape;498;p57"/>
          <p:cNvSpPr txBox="1"/>
          <p:nvPr/>
        </p:nvSpPr>
        <p:spPr>
          <a:xfrm>
            <a:off x="1242275" y="1035250"/>
            <a:ext cx="62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loo Bhaina 2"/>
              <a:ea typeface="Baloo Bhaina 2"/>
              <a:cs typeface="Baloo Bhaina 2"/>
              <a:sym typeface="Baloo Bhaina 2"/>
            </a:endParaRPr>
          </a:p>
        </p:txBody>
      </p:sp>
      <p:sp>
        <p:nvSpPr>
          <p:cNvPr id="499" name="Google Shape;499;p57"/>
          <p:cNvSpPr txBox="1"/>
          <p:nvPr/>
        </p:nvSpPr>
        <p:spPr>
          <a:xfrm>
            <a:off x="213150" y="959050"/>
            <a:ext cx="8634900" cy="26679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000"/>
              </a:spcBef>
              <a:spcAft>
                <a:spcPts val="0"/>
              </a:spcAft>
              <a:buSzPts val="1600"/>
              <a:buFont typeface="Baloo Bhaina 2"/>
              <a:buChar char="●"/>
            </a:pPr>
            <a:r>
              <a:rPr lang="en" sz="1600">
                <a:latin typeface="Baloo Bhaina 2"/>
                <a:ea typeface="Baloo Bhaina 2"/>
                <a:cs typeface="Baloo Bhaina 2"/>
                <a:sym typeface="Baloo Bhaina 2"/>
              </a:rPr>
              <a:t>Google survey for students of class 5th &amp; above regarding activities on self care, </a:t>
            </a:r>
            <a:r>
              <a:rPr lang="en" sz="1600" u="sng">
                <a:solidFill>
                  <a:schemeClr val="hlink"/>
                </a:solidFill>
                <a:latin typeface="Baloo Bhaina 2"/>
                <a:ea typeface="Baloo Bhaina 2"/>
                <a:cs typeface="Baloo Bhaina 2"/>
                <a:sym typeface="Baloo Bhaina 2"/>
                <a:hlinkClick r:id="rId3"/>
              </a:rPr>
              <a:t>https://docs.google.com/forms/d/1-AaQwtC9gL1O4 Y_-YoKcvyqbQL_-W2f6K wn-KHFwXE8/edit</a:t>
            </a:r>
            <a:endParaRPr sz="1600">
              <a:latin typeface="Baloo Bhaina 2"/>
              <a:ea typeface="Baloo Bhaina 2"/>
              <a:cs typeface="Baloo Bhaina 2"/>
              <a:sym typeface="Baloo Bhaina 2"/>
            </a:endParaRPr>
          </a:p>
          <a:p>
            <a:pPr indent="-330200" lvl="0" marL="457200" rtl="0" algn="l">
              <a:lnSpc>
                <a:spcPct val="100000"/>
              </a:lnSpc>
              <a:spcBef>
                <a:spcPts val="1000"/>
              </a:spcBef>
              <a:spcAft>
                <a:spcPts val="0"/>
              </a:spcAft>
              <a:buSzPts val="1600"/>
              <a:buFont typeface="Baloo Bhaina 2"/>
              <a:buChar char="●"/>
            </a:pPr>
            <a:r>
              <a:rPr lang="en" sz="1600">
                <a:latin typeface="Baloo Bhaina 2"/>
                <a:ea typeface="Baloo Bhaina 2"/>
                <a:cs typeface="Baloo Bhaina 2"/>
                <a:sym typeface="Baloo Bhaina 2"/>
              </a:rPr>
              <a:t>Questionnaire and better understanding of depression detection, </a:t>
            </a:r>
            <a:endParaRPr sz="1600">
              <a:latin typeface="Baloo Bhaina 2"/>
              <a:ea typeface="Baloo Bhaina 2"/>
              <a:cs typeface="Baloo Bhaina 2"/>
              <a:sym typeface="Baloo Bhaina 2"/>
            </a:endParaRPr>
          </a:p>
          <a:p>
            <a:pPr indent="0" lvl="0" marL="457200" rtl="0" algn="l">
              <a:lnSpc>
                <a:spcPct val="100000"/>
              </a:lnSpc>
              <a:spcBef>
                <a:spcPts val="1000"/>
              </a:spcBef>
              <a:spcAft>
                <a:spcPts val="0"/>
              </a:spcAft>
              <a:buNone/>
            </a:pPr>
            <a:r>
              <a:rPr lang="en" sz="1600" u="sng">
                <a:solidFill>
                  <a:schemeClr val="hlink"/>
                </a:solidFill>
                <a:latin typeface="Baloo Bhaina 2"/>
                <a:ea typeface="Baloo Bhaina 2"/>
                <a:cs typeface="Baloo Bhaina 2"/>
                <a:sym typeface="Baloo Bhaina 2"/>
                <a:hlinkClick r:id="rId4"/>
              </a:rPr>
              <a:t>https://www.verywellmind.com/depression-tests-mood-disorder-4174922</a:t>
            </a:r>
            <a:endParaRPr sz="1600">
              <a:latin typeface="Baloo Bhaina 2"/>
              <a:ea typeface="Baloo Bhaina 2"/>
              <a:cs typeface="Baloo Bhaina 2"/>
              <a:sym typeface="Baloo Bhaina 2"/>
            </a:endParaRPr>
          </a:p>
          <a:p>
            <a:pPr indent="-330200" lvl="0" marL="457200" rtl="0" algn="l">
              <a:lnSpc>
                <a:spcPct val="100000"/>
              </a:lnSpc>
              <a:spcBef>
                <a:spcPts val="1000"/>
              </a:spcBef>
              <a:spcAft>
                <a:spcPts val="0"/>
              </a:spcAft>
              <a:buSzPts val="1600"/>
              <a:buFont typeface="Baloo Bhaina 2"/>
              <a:buChar char="●"/>
            </a:pPr>
            <a:r>
              <a:rPr lang="en" sz="1600">
                <a:latin typeface="Baloo Bhaina 2"/>
                <a:ea typeface="Baloo Bhaina 2"/>
                <a:cs typeface="Baloo Bhaina 2"/>
                <a:sym typeface="Baloo Bhaina 2"/>
              </a:rPr>
              <a:t>Animated videos and material for rhymes and stories,</a:t>
            </a:r>
            <a:r>
              <a:rPr lang="en" sz="1600" u="sng">
                <a:solidFill>
                  <a:schemeClr val="hlink"/>
                </a:solidFill>
                <a:latin typeface="Baloo Bhaina 2"/>
                <a:ea typeface="Baloo Bhaina 2"/>
                <a:cs typeface="Baloo Bhaina 2"/>
                <a:sym typeface="Baloo Bhaina 2"/>
                <a:hlinkClick r:id="rId5"/>
              </a:rPr>
              <a:t>https://ncert.nic.in/healthandwell.php </a:t>
            </a:r>
            <a:endParaRPr sz="1600">
              <a:latin typeface="Baloo Bhaina 2"/>
              <a:ea typeface="Baloo Bhaina 2"/>
              <a:cs typeface="Baloo Bhaina 2"/>
              <a:sym typeface="Baloo Bhaina 2"/>
            </a:endParaRPr>
          </a:p>
          <a:p>
            <a:pPr indent="-330200" lvl="0" marL="457200" rtl="0" algn="l">
              <a:lnSpc>
                <a:spcPct val="100000"/>
              </a:lnSpc>
              <a:spcBef>
                <a:spcPts val="1000"/>
              </a:spcBef>
              <a:spcAft>
                <a:spcPts val="0"/>
              </a:spcAft>
              <a:buSzPts val="1600"/>
              <a:buFont typeface="Baloo Bhaina 2"/>
              <a:buChar char="●"/>
            </a:pPr>
            <a:r>
              <a:rPr lang="en" sz="1600">
                <a:latin typeface="Baloo Bhaina 2"/>
                <a:ea typeface="Baloo Bhaina 2"/>
                <a:cs typeface="Baloo Bhaina 2"/>
                <a:sym typeface="Baloo Bhaina 2"/>
              </a:rPr>
              <a:t>knowledge on menstruation and puberty,</a:t>
            </a:r>
            <a:r>
              <a:rPr lang="en" sz="1600" u="sng">
                <a:solidFill>
                  <a:schemeClr val="hlink"/>
                </a:solidFill>
                <a:latin typeface="Baloo Bhaina 2"/>
                <a:ea typeface="Baloo Bhaina 2"/>
                <a:cs typeface="Baloo Bhaina 2"/>
                <a:sym typeface="Baloo Bhaina 2"/>
                <a:hlinkClick r:id="rId6"/>
              </a:rPr>
              <a:t>https://www.gage.odi.org/ wp-content/uploads/2018/ 12/Menstruation-RER-WE B.pdf</a:t>
            </a:r>
            <a:endParaRPr sz="1600">
              <a:latin typeface="Baloo Bhaina 2"/>
              <a:ea typeface="Baloo Bhaina 2"/>
              <a:cs typeface="Baloo Bhaina 2"/>
              <a:sym typeface="Baloo Bhaina 2"/>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p:nvPr/>
        </p:nvSpPr>
        <p:spPr>
          <a:xfrm>
            <a:off x="5993475" y="2759125"/>
            <a:ext cx="4350600" cy="26151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87075" y="3088825"/>
            <a:ext cx="3514800" cy="437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1568225" y="99300"/>
            <a:ext cx="4660500" cy="20136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rot="-5189380">
            <a:off x="4095686" y="107723"/>
            <a:ext cx="1422375" cy="4754776"/>
          </a:xfrm>
          <a:custGeom>
            <a:rect b="b" l="l" r="r" t="t"/>
            <a:pathLst>
              <a:path extrusionOk="0" h="27515" w="12955">
                <a:moveTo>
                  <a:pt x="6028" y="0"/>
                </a:moveTo>
                <a:cubicBezTo>
                  <a:pt x="4467" y="0"/>
                  <a:pt x="2878" y="868"/>
                  <a:pt x="2120" y="2560"/>
                </a:cubicBezTo>
                <a:cubicBezTo>
                  <a:pt x="2120" y="2560"/>
                  <a:pt x="1" y="4048"/>
                  <a:pt x="441" y="6108"/>
                </a:cubicBezTo>
                <a:cubicBezTo>
                  <a:pt x="894" y="8156"/>
                  <a:pt x="2382" y="8501"/>
                  <a:pt x="2382" y="8501"/>
                </a:cubicBezTo>
                <a:cubicBezTo>
                  <a:pt x="2382" y="8501"/>
                  <a:pt x="346" y="9453"/>
                  <a:pt x="703" y="11763"/>
                </a:cubicBezTo>
                <a:cubicBezTo>
                  <a:pt x="1060" y="14073"/>
                  <a:pt x="2489" y="14680"/>
                  <a:pt x="2489" y="14680"/>
                </a:cubicBezTo>
                <a:cubicBezTo>
                  <a:pt x="2489" y="14680"/>
                  <a:pt x="644" y="15990"/>
                  <a:pt x="668" y="18931"/>
                </a:cubicBezTo>
                <a:cubicBezTo>
                  <a:pt x="691" y="21872"/>
                  <a:pt x="3096" y="22395"/>
                  <a:pt x="3096" y="22395"/>
                </a:cubicBezTo>
                <a:cubicBezTo>
                  <a:pt x="3096" y="22395"/>
                  <a:pt x="1977" y="24443"/>
                  <a:pt x="4454" y="24467"/>
                </a:cubicBezTo>
                <a:cubicBezTo>
                  <a:pt x="4454" y="24467"/>
                  <a:pt x="4335" y="26670"/>
                  <a:pt x="7287" y="27408"/>
                </a:cubicBezTo>
                <a:cubicBezTo>
                  <a:pt x="7577" y="27481"/>
                  <a:pt x="7839" y="27515"/>
                  <a:pt x="8077" y="27515"/>
                </a:cubicBezTo>
                <a:cubicBezTo>
                  <a:pt x="10265" y="27515"/>
                  <a:pt x="10371" y="24705"/>
                  <a:pt x="10371" y="24705"/>
                </a:cubicBezTo>
                <a:cubicBezTo>
                  <a:pt x="10371" y="24705"/>
                  <a:pt x="12359" y="24288"/>
                  <a:pt x="12490" y="21467"/>
                </a:cubicBezTo>
                <a:cubicBezTo>
                  <a:pt x="12621" y="18633"/>
                  <a:pt x="9883" y="17026"/>
                  <a:pt x="9883" y="17026"/>
                </a:cubicBezTo>
                <a:lnTo>
                  <a:pt x="9883" y="17026"/>
                </a:lnTo>
                <a:cubicBezTo>
                  <a:pt x="9883" y="17026"/>
                  <a:pt x="10023" y="17050"/>
                  <a:pt x="10240" y="17050"/>
                </a:cubicBezTo>
                <a:cubicBezTo>
                  <a:pt x="10925" y="17050"/>
                  <a:pt x="12377" y="16809"/>
                  <a:pt x="12621" y="14811"/>
                </a:cubicBezTo>
                <a:cubicBezTo>
                  <a:pt x="12955" y="12168"/>
                  <a:pt x="9526" y="9680"/>
                  <a:pt x="9526" y="9680"/>
                </a:cubicBezTo>
                <a:cubicBezTo>
                  <a:pt x="10228" y="9430"/>
                  <a:pt x="10693" y="8751"/>
                  <a:pt x="10669" y="8001"/>
                </a:cubicBezTo>
                <a:cubicBezTo>
                  <a:pt x="10669" y="6667"/>
                  <a:pt x="9371" y="5929"/>
                  <a:pt x="9371" y="5929"/>
                </a:cubicBezTo>
                <a:cubicBezTo>
                  <a:pt x="9371" y="5929"/>
                  <a:pt x="11062" y="4429"/>
                  <a:pt x="9347" y="1786"/>
                </a:cubicBezTo>
                <a:cubicBezTo>
                  <a:pt x="8579" y="587"/>
                  <a:pt x="7313" y="0"/>
                  <a:pt x="6028" y="0"/>
                </a:cubicBez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txBox="1"/>
          <p:nvPr>
            <p:ph type="ctrTitle"/>
          </p:nvPr>
        </p:nvSpPr>
        <p:spPr>
          <a:xfrm>
            <a:off x="2942550" y="1958700"/>
            <a:ext cx="3755400" cy="10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solidFill>
                  <a:schemeClr val="dk2"/>
                </a:solidFill>
              </a:rPr>
              <a:t>Overview of App</a:t>
            </a:r>
            <a:endParaRPr sz="4100">
              <a:solidFill>
                <a:schemeClr val="dk2"/>
              </a:solidFill>
              <a:latin typeface="Caveat"/>
              <a:ea typeface="Caveat"/>
              <a:cs typeface="Caveat"/>
              <a:sym typeface="Caveat"/>
            </a:endParaRPr>
          </a:p>
        </p:txBody>
      </p:sp>
      <p:sp>
        <p:nvSpPr>
          <p:cNvPr id="359" name="Google Shape;359;p40"/>
          <p:cNvSpPr txBox="1"/>
          <p:nvPr>
            <p:ph idx="1" type="subTitle"/>
          </p:nvPr>
        </p:nvSpPr>
        <p:spPr>
          <a:xfrm>
            <a:off x="40450" y="1109575"/>
            <a:ext cx="2839500" cy="49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u="sng">
              <a:solidFill>
                <a:schemeClr val="accent6"/>
              </a:solidFill>
            </a:endParaRPr>
          </a:p>
          <a:p>
            <a:pPr indent="-323850" lvl="0" marL="400050" rtl="0" algn="l">
              <a:spcBef>
                <a:spcPts val="0"/>
              </a:spcBef>
              <a:spcAft>
                <a:spcPts val="0"/>
              </a:spcAft>
              <a:buClr>
                <a:schemeClr val="accent6"/>
              </a:buClr>
              <a:buSzPts val="1500"/>
              <a:buChar char="●"/>
            </a:pPr>
            <a:r>
              <a:rPr lang="en" sz="1500">
                <a:solidFill>
                  <a:schemeClr val="accent6"/>
                </a:solidFill>
              </a:rPr>
              <a:t>Fight your fears</a:t>
            </a:r>
            <a:endParaRPr sz="1500">
              <a:solidFill>
                <a:schemeClr val="accent6"/>
              </a:solidFill>
            </a:endParaRPr>
          </a:p>
          <a:p>
            <a:pPr indent="-323850" lvl="0" marL="400050" rtl="0" algn="l">
              <a:spcBef>
                <a:spcPts val="0"/>
              </a:spcBef>
              <a:spcAft>
                <a:spcPts val="0"/>
              </a:spcAft>
              <a:buClr>
                <a:schemeClr val="accent6"/>
              </a:buClr>
              <a:buSzPts val="1500"/>
              <a:buChar char="●"/>
            </a:pPr>
            <a:r>
              <a:rPr lang="en" sz="1500">
                <a:solidFill>
                  <a:schemeClr val="accent6"/>
                </a:solidFill>
              </a:rPr>
              <a:t>Good Touch &amp; Bad Touch</a:t>
            </a:r>
            <a:endParaRPr sz="1500">
              <a:solidFill>
                <a:schemeClr val="accent6"/>
              </a:solidFill>
            </a:endParaRPr>
          </a:p>
          <a:p>
            <a:pPr indent="-323850" lvl="0" marL="400050" rtl="0" algn="l">
              <a:spcBef>
                <a:spcPts val="0"/>
              </a:spcBef>
              <a:spcAft>
                <a:spcPts val="0"/>
              </a:spcAft>
              <a:buClr>
                <a:schemeClr val="accent6"/>
              </a:buClr>
              <a:buSzPts val="1500"/>
              <a:buChar char="●"/>
            </a:pPr>
            <a:r>
              <a:rPr lang="en" sz="1500">
                <a:solidFill>
                  <a:schemeClr val="accent6"/>
                </a:solidFill>
              </a:rPr>
              <a:t>Bully Detection</a:t>
            </a:r>
            <a:endParaRPr sz="1500">
              <a:solidFill>
                <a:schemeClr val="accent6"/>
              </a:solidFill>
            </a:endParaRPr>
          </a:p>
          <a:p>
            <a:pPr indent="-323850" lvl="0" marL="400050" rtl="0" algn="l">
              <a:spcBef>
                <a:spcPts val="0"/>
              </a:spcBef>
              <a:spcAft>
                <a:spcPts val="0"/>
              </a:spcAft>
              <a:buClr>
                <a:schemeClr val="accent6"/>
              </a:buClr>
              <a:buSzPts val="1500"/>
              <a:buChar char="●"/>
            </a:pPr>
            <a:r>
              <a:rPr lang="en" sz="1500">
                <a:solidFill>
                  <a:schemeClr val="accent6"/>
                </a:solidFill>
              </a:rPr>
              <a:t>Gratitude Section</a:t>
            </a:r>
            <a:endParaRPr sz="1500">
              <a:solidFill>
                <a:schemeClr val="accent6"/>
              </a:solidFill>
            </a:endParaRPr>
          </a:p>
        </p:txBody>
      </p:sp>
      <p:sp>
        <p:nvSpPr>
          <p:cNvPr id="360" name="Google Shape;360;p40"/>
          <p:cNvSpPr txBox="1"/>
          <p:nvPr/>
        </p:nvSpPr>
        <p:spPr>
          <a:xfrm>
            <a:off x="-339825" y="175500"/>
            <a:ext cx="3000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u="sng">
                <a:solidFill>
                  <a:schemeClr val="accent6"/>
                </a:solidFill>
                <a:latin typeface="Baloo Bhaina 2"/>
                <a:ea typeface="Baloo Bhaina 2"/>
                <a:cs typeface="Baloo Bhaina 2"/>
                <a:sym typeface="Baloo Bhaina 2"/>
              </a:rPr>
              <a:t>FOUNDATION </a:t>
            </a:r>
            <a:r>
              <a:rPr b="1" lang="en" sz="1900" u="sng">
                <a:solidFill>
                  <a:schemeClr val="accent6"/>
                </a:solidFill>
                <a:latin typeface="Baloo Bhaina 2"/>
                <a:ea typeface="Baloo Bhaina 2"/>
                <a:cs typeface="Baloo Bhaina 2"/>
                <a:sym typeface="Baloo Bhaina 2"/>
              </a:rPr>
              <a:t>LEVEL</a:t>
            </a:r>
            <a:endParaRPr b="1" sz="1900" u="sng">
              <a:solidFill>
                <a:schemeClr val="accent6"/>
              </a:solidFill>
              <a:latin typeface="Baloo Bhaina 2"/>
              <a:ea typeface="Baloo Bhaina 2"/>
              <a:cs typeface="Baloo Bhaina 2"/>
              <a:sym typeface="Baloo Bhaina 2"/>
            </a:endParaRPr>
          </a:p>
          <a:p>
            <a:pPr indent="0" lvl="0" marL="0" rtl="0" algn="ctr">
              <a:spcBef>
                <a:spcPts val="0"/>
              </a:spcBef>
              <a:spcAft>
                <a:spcPts val="0"/>
              </a:spcAft>
              <a:buNone/>
            </a:pPr>
            <a:r>
              <a:rPr b="1" lang="en">
                <a:solidFill>
                  <a:schemeClr val="accent6"/>
                </a:solidFill>
                <a:latin typeface="Baloo Bhaina 2"/>
                <a:ea typeface="Baloo Bhaina 2"/>
                <a:cs typeface="Baloo Bhaina 2"/>
                <a:sym typeface="Baloo Bhaina 2"/>
              </a:rPr>
              <a:t>(Nursery - 2nd class)</a:t>
            </a:r>
            <a:endParaRPr b="1">
              <a:solidFill>
                <a:schemeClr val="accent6"/>
              </a:solidFill>
              <a:latin typeface="Baloo Bhaina 2"/>
              <a:ea typeface="Baloo Bhaina 2"/>
              <a:cs typeface="Baloo Bhaina 2"/>
              <a:sym typeface="Baloo Bhaina 2"/>
            </a:endParaRPr>
          </a:p>
        </p:txBody>
      </p:sp>
      <p:sp>
        <p:nvSpPr>
          <p:cNvPr id="361" name="Google Shape;361;p40"/>
          <p:cNvSpPr txBox="1"/>
          <p:nvPr>
            <p:ph idx="1" type="subTitle"/>
          </p:nvPr>
        </p:nvSpPr>
        <p:spPr>
          <a:xfrm>
            <a:off x="497650" y="4157575"/>
            <a:ext cx="3109500" cy="49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u="sng">
              <a:solidFill>
                <a:schemeClr val="accent6"/>
              </a:solidFill>
            </a:endParaRPr>
          </a:p>
          <a:p>
            <a:pPr indent="-323850" lvl="0" marL="400050" rtl="0" algn="l">
              <a:spcBef>
                <a:spcPts val="0"/>
              </a:spcBef>
              <a:spcAft>
                <a:spcPts val="0"/>
              </a:spcAft>
              <a:buClr>
                <a:schemeClr val="accent6"/>
              </a:buClr>
              <a:buSzPts val="1500"/>
              <a:buChar char="●"/>
            </a:pPr>
            <a:r>
              <a:rPr lang="en" sz="1500" u="sng">
                <a:solidFill>
                  <a:schemeClr val="accent6"/>
                </a:solidFill>
              </a:rPr>
              <a:t>Depression Detection</a:t>
            </a:r>
            <a:endParaRPr sz="1500" u="sng">
              <a:solidFill>
                <a:schemeClr val="accent6"/>
              </a:solidFill>
            </a:endParaRPr>
          </a:p>
          <a:p>
            <a:pPr indent="-323850" lvl="0" marL="400050" rtl="0" algn="l">
              <a:spcBef>
                <a:spcPts val="0"/>
              </a:spcBef>
              <a:spcAft>
                <a:spcPts val="0"/>
              </a:spcAft>
              <a:buClr>
                <a:schemeClr val="accent6"/>
              </a:buClr>
              <a:buSzPts val="1500"/>
              <a:buChar char="●"/>
            </a:pPr>
            <a:r>
              <a:rPr lang="en" sz="1500" u="sng">
                <a:solidFill>
                  <a:schemeClr val="accent6"/>
                </a:solidFill>
              </a:rPr>
              <a:t>Menstrual Tracker</a:t>
            </a:r>
            <a:endParaRPr sz="1500" u="sng">
              <a:solidFill>
                <a:schemeClr val="accent6"/>
              </a:solidFill>
            </a:endParaRPr>
          </a:p>
          <a:p>
            <a:pPr indent="-323850" lvl="0" marL="400050" rtl="0" algn="l">
              <a:spcBef>
                <a:spcPts val="0"/>
              </a:spcBef>
              <a:spcAft>
                <a:spcPts val="0"/>
              </a:spcAft>
              <a:buClr>
                <a:schemeClr val="accent6"/>
              </a:buClr>
              <a:buSzPts val="1500"/>
              <a:buChar char="●"/>
            </a:pPr>
            <a:r>
              <a:rPr lang="en" sz="1500" u="sng">
                <a:solidFill>
                  <a:schemeClr val="accent6"/>
                </a:solidFill>
              </a:rPr>
              <a:t>Recommended activities</a:t>
            </a:r>
            <a:endParaRPr sz="1500" u="sng">
              <a:solidFill>
                <a:schemeClr val="accent6"/>
              </a:solidFill>
            </a:endParaRPr>
          </a:p>
          <a:p>
            <a:pPr indent="-323850" lvl="0" marL="400050" rtl="0" algn="l">
              <a:spcBef>
                <a:spcPts val="0"/>
              </a:spcBef>
              <a:spcAft>
                <a:spcPts val="0"/>
              </a:spcAft>
              <a:buClr>
                <a:schemeClr val="accent6"/>
              </a:buClr>
              <a:buSzPts val="1500"/>
              <a:buChar char="●"/>
            </a:pPr>
            <a:r>
              <a:rPr lang="en" sz="1500" u="sng">
                <a:solidFill>
                  <a:schemeClr val="accent6"/>
                </a:solidFill>
              </a:rPr>
              <a:t>Sleep tracker</a:t>
            </a:r>
            <a:endParaRPr sz="1500" u="sng">
              <a:solidFill>
                <a:schemeClr val="accent6"/>
              </a:solidFill>
            </a:endParaRPr>
          </a:p>
        </p:txBody>
      </p:sp>
      <p:sp>
        <p:nvSpPr>
          <p:cNvPr id="362" name="Google Shape;362;p40"/>
          <p:cNvSpPr txBox="1"/>
          <p:nvPr/>
        </p:nvSpPr>
        <p:spPr>
          <a:xfrm>
            <a:off x="-70400" y="3340525"/>
            <a:ext cx="3672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u="sng">
                <a:solidFill>
                  <a:schemeClr val="accent6"/>
                </a:solidFill>
                <a:latin typeface="Baloo Bhaina 2"/>
                <a:ea typeface="Baloo Bhaina 2"/>
                <a:cs typeface="Baloo Bhaina 2"/>
                <a:sym typeface="Baloo Bhaina 2"/>
              </a:rPr>
              <a:t>MIDDLE  </a:t>
            </a:r>
            <a:r>
              <a:rPr b="1" lang="en" sz="1900" u="sng">
                <a:solidFill>
                  <a:schemeClr val="accent6"/>
                </a:solidFill>
                <a:latin typeface="Baloo Bhaina 2"/>
                <a:ea typeface="Baloo Bhaina 2"/>
                <a:cs typeface="Baloo Bhaina 2"/>
                <a:sym typeface="Baloo Bhaina 2"/>
              </a:rPr>
              <a:t>LEVEL</a:t>
            </a:r>
            <a:endParaRPr b="1" sz="1900" u="sng">
              <a:solidFill>
                <a:schemeClr val="accent6"/>
              </a:solidFill>
              <a:latin typeface="Baloo Bhaina 2"/>
              <a:ea typeface="Baloo Bhaina 2"/>
              <a:cs typeface="Baloo Bhaina 2"/>
              <a:sym typeface="Baloo Bhaina 2"/>
            </a:endParaRPr>
          </a:p>
          <a:p>
            <a:pPr indent="0" lvl="0" marL="0" rtl="0" algn="ctr">
              <a:spcBef>
                <a:spcPts val="0"/>
              </a:spcBef>
              <a:spcAft>
                <a:spcPts val="0"/>
              </a:spcAft>
              <a:buNone/>
            </a:pPr>
            <a:r>
              <a:rPr b="1" lang="en">
                <a:solidFill>
                  <a:schemeClr val="accent6"/>
                </a:solidFill>
                <a:latin typeface="Baloo Bhaina 2"/>
                <a:ea typeface="Baloo Bhaina 2"/>
                <a:cs typeface="Baloo Bhaina 2"/>
                <a:sym typeface="Baloo Bhaina 2"/>
              </a:rPr>
              <a:t>(6th  - 8th class)</a:t>
            </a:r>
            <a:endParaRPr b="1" sz="1900" u="sng">
              <a:solidFill>
                <a:schemeClr val="accent6"/>
              </a:solidFill>
              <a:latin typeface="Baloo Bhaina 2"/>
              <a:ea typeface="Baloo Bhaina 2"/>
              <a:cs typeface="Baloo Bhaina 2"/>
              <a:sym typeface="Baloo Bhaina 2"/>
            </a:endParaRPr>
          </a:p>
        </p:txBody>
      </p:sp>
      <p:sp>
        <p:nvSpPr>
          <p:cNvPr id="363" name="Google Shape;363;p40"/>
          <p:cNvSpPr txBox="1"/>
          <p:nvPr/>
        </p:nvSpPr>
        <p:spPr>
          <a:xfrm>
            <a:off x="6275900" y="2911525"/>
            <a:ext cx="30000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u="sng">
                <a:solidFill>
                  <a:schemeClr val="accent6"/>
                </a:solidFill>
                <a:latin typeface="Baloo Bhaina 2"/>
                <a:ea typeface="Baloo Bhaina 2"/>
                <a:cs typeface="Baloo Bhaina 2"/>
                <a:sym typeface="Baloo Bhaina 2"/>
              </a:rPr>
              <a:t>SECONDARY + UNIVERSITY </a:t>
            </a:r>
            <a:r>
              <a:rPr b="1" lang="en" sz="1900" u="sng">
                <a:solidFill>
                  <a:schemeClr val="accent6"/>
                </a:solidFill>
                <a:latin typeface="Baloo Bhaina 2"/>
                <a:ea typeface="Baloo Bhaina 2"/>
                <a:cs typeface="Baloo Bhaina 2"/>
                <a:sym typeface="Baloo Bhaina 2"/>
              </a:rPr>
              <a:t>LEVEL</a:t>
            </a:r>
            <a:endParaRPr b="1" sz="1900" u="sng">
              <a:solidFill>
                <a:schemeClr val="accent6"/>
              </a:solidFill>
              <a:latin typeface="Baloo Bhaina 2"/>
              <a:ea typeface="Baloo Bhaina 2"/>
              <a:cs typeface="Baloo Bhaina 2"/>
              <a:sym typeface="Baloo Bhaina 2"/>
            </a:endParaRPr>
          </a:p>
          <a:p>
            <a:pPr indent="0" lvl="0" marL="0" rtl="0" algn="ctr">
              <a:spcBef>
                <a:spcPts val="0"/>
              </a:spcBef>
              <a:spcAft>
                <a:spcPts val="0"/>
              </a:spcAft>
              <a:buNone/>
            </a:pPr>
            <a:r>
              <a:rPr b="1" lang="en">
                <a:solidFill>
                  <a:schemeClr val="accent6"/>
                </a:solidFill>
                <a:latin typeface="Baloo Bhaina 2"/>
                <a:ea typeface="Baloo Bhaina 2"/>
                <a:cs typeface="Baloo Bhaina 2"/>
                <a:sym typeface="Baloo Bhaina 2"/>
              </a:rPr>
              <a:t>(9th onwards )</a:t>
            </a:r>
            <a:endParaRPr b="1" sz="1900" u="sng">
              <a:solidFill>
                <a:schemeClr val="accent6"/>
              </a:solidFill>
              <a:latin typeface="Baloo Bhaina 2"/>
              <a:ea typeface="Baloo Bhaina 2"/>
              <a:cs typeface="Baloo Bhaina 2"/>
              <a:sym typeface="Baloo Bhaina 2"/>
            </a:endParaRPr>
          </a:p>
        </p:txBody>
      </p:sp>
      <p:sp>
        <p:nvSpPr>
          <p:cNvPr id="364" name="Google Shape;364;p40"/>
          <p:cNvSpPr/>
          <p:nvPr/>
        </p:nvSpPr>
        <p:spPr>
          <a:xfrm>
            <a:off x="5983425" y="-2120675"/>
            <a:ext cx="3109500" cy="41352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txBox="1"/>
          <p:nvPr>
            <p:ph idx="1" type="subTitle"/>
          </p:nvPr>
        </p:nvSpPr>
        <p:spPr>
          <a:xfrm>
            <a:off x="6450100" y="996213"/>
            <a:ext cx="2727900" cy="53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u="sng">
              <a:solidFill>
                <a:schemeClr val="accent6"/>
              </a:solidFill>
            </a:endParaRPr>
          </a:p>
          <a:p>
            <a:pPr indent="-317500" lvl="0" marL="400050" rtl="0" algn="l">
              <a:spcBef>
                <a:spcPts val="0"/>
              </a:spcBef>
              <a:spcAft>
                <a:spcPts val="0"/>
              </a:spcAft>
              <a:buClr>
                <a:schemeClr val="accent6"/>
              </a:buClr>
              <a:buSzPts val="1400"/>
              <a:buChar char="●"/>
            </a:pPr>
            <a:r>
              <a:rPr lang="en">
                <a:solidFill>
                  <a:schemeClr val="accent6"/>
                </a:solidFill>
              </a:rPr>
              <a:t>Good Touch &amp; Bad Touch</a:t>
            </a:r>
            <a:endParaRPr>
              <a:solidFill>
                <a:schemeClr val="accent6"/>
              </a:solidFill>
            </a:endParaRPr>
          </a:p>
          <a:p>
            <a:pPr indent="-317500" lvl="0" marL="400050" rtl="0" algn="l">
              <a:spcBef>
                <a:spcPts val="0"/>
              </a:spcBef>
              <a:spcAft>
                <a:spcPts val="0"/>
              </a:spcAft>
              <a:buClr>
                <a:schemeClr val="accent6"/>
              </a:buClr>
              <a:buSzPts val="1400"/>
              <a:buChar char="●"/>
            </a:pPr>
            <a:r>
              <a:rPr lang="en" u="sng">
                <a:solidFill>
                  <a:schemeClr val="accent6"/>
                </a:solidFill>
              </a:rPr>
              <a:t>Menstrual  Awareness</a:t>
            </a:r>
            <a:endParaRPr u="sng">
              <a:solidFill>
                <a:schemeClr val="accent6"/>
              </a:solidFill>
            </a:endParaRPr>
          </a:p>
          <a:p>
            <a:pPr indent="-317500" lvl="0" marL="400050" rtl="0" algn="l">
              <a:spcBef>
                <a:spcPts val="0"/>
              </a:spcBef>
              <a:spcAft>
                <a:spcPts val="0"/>
              </a:spcAft>
              <a:buClr>
                <a:schemeClr val="accent6"/>
              </a:buClr>
              <a:buSzPts val="1400"/>
              <a:buChar char="●"/>
            </a:pPr>
            <a:r>
              <a:rPr lang="en" u="sng">
                <a:solidFill>
                  <a:schemeClr val="accent6"/>
                </a:solidFill>
              </a:rPr>
              <a:t>Personalised</a:t>
            </a:r>
            <a:r>
              <a:rPr lang="en" u="sng">
                <a:solidFill>
                  <a:schemeClr val="accent6"/>
                </a:solidFill>
              </a:rPr>
              <a:t> Todo list</a:t>
            </a:r>
            <a:endParaRPr u="sng">
              <a:solidFill>
                <a:schemeClr val="accent6"/>
              </a:solidFill>
            </a:endParaRPr>
          </a:p>
          <a:p>
            <a:pPr indent="-317500" lvl="0" marL="400050" rtl="0" algn="l">
              <a:spcBef>
                <a:spcPts val="0"/>
              </a:spcBef>
              <a:spcAft>
                <a:spcPts val="0"/>
              </a:spcAft>
              <a:buClr>
                <a:schemeClr val="accent6"/>
              </a:buClr>
              <a:buSzPts val="1400"/>
              <a:buChar char="●"/>
            </a:pPr>
            <a:r>
              <a:rPr lang="en">
                <a:solidFill>
                  <a:schemeClr val="accent6"/>
                </a:solidFill>
              </a:rPr>
              <a:t>Gratitude Section</a:t>
            </a:r>
            <a:endParaRPr>
              <a:solidFill>
                <a:schemeClr val="accent6"/>
              </a:solidFill>
            </a:endParaRPr>
          </a:p>
          <a:p>
            <a:pPr indent="0" lvl="0" marL="0" rtl="0" algn="l">
              <a:spcBef>
                <a:spcPts val="0"/>
              </a:spcBef>
              <a:spcAft>
                <a:spcPts val="0"/>
              </a:spcAft>
              <a:buNone/>
            </a:pPr>
            <a:r>
              <a:t/>
            </a:r>
            <a:endParaRPr>
              <a:solidFill>
                <a:schemeClr val="accent6"/>
              </a:solidFill>
            </a:endParaRPr>
          </a:p>
        </p:txBody>
      </p:sp>
      <p:sp>
        <p:nvSpPr>
          <p:cNvPr id="366" name="Google Shape;366;p40"/>
          <p:cNvSpPr txBox="1"/>
          <p:nvPr/>
        </p:nvSpPr>
        <p:spPr>
          <a:xfrm>
            <a:off x="6178000" y="63925"/>
            <a:ext cx="3000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u="sng">
                <a:solidFill>
                  <a:schemeClr val="accent6"/>
                </a:solidFill>
                <a:latin typeface="Baloo Bhaina 2"/>
                <a:ea typeface="Baloo Bhaina 2"/>
                <a:cs typeface="Baloo Bhaina 2"/>
                <a:sym typeface="Baloo Bhaina 2"/>
              </a:rPr>
              <a:t>PREPARATORY LEVEL</a:t>
            </a:r>
            <a:endParaRPr b="1" sz="1900" u="sng">
              <a:solidFill>
                <a:schemeClr val="accent6"/>
              </a:solidFill>
              <a:latin typeface="Baloo Bhaina 2"/>
              <a:ea typeface="Baloo Bhaina 2"/>
              <a:cs typeface="Baloo Bhaina 2"/>
              <a:sym typeface="Baloo Bhaina 2"/>
            </a:endParaRPr>
          </a:p>
          <a:p>
            <a:pPr indent="0" lvl="0" marL="0" rtl="0" algn="ctr">
              <a:spcBef>
                <a:spcPts val="0"/>
              </a:spcBef>
              <a:spcAft>
                <a:spcPts val="0"/>
              </a:spcAft>
              <a:buNone/>
            </a:pPr>
            <a:r>
              <a:rPr b="1" lang="en">
                <a:solidFill>
                  <a:schemeClr val="accent6"/>
                </a:solidFill>
                <a:latin typeface="Baloo Bhaina 2"/>
                <a:ea typeface="Baloo Bhaina 2"/>
                <a:cs typeface="Baloo Bhaina 2"/>
                <a:sym typeface="Baloo Bhaina 2"/>
              </a:rPr>
              <a:t>(3rd  - 5th class)</a:t>
            </a:r>
            <a:endParaRPr b="1" sz="1900" u="sng">
              <a:solidFill>
                <a:schemeClr val="accent6"/>
              </a:solidFill>
              <a:latin typeface="Baloo Bhaina 2"/>
              <a:ea typeface="Baloo Bhaina 2"/>
              <a:cs typeface="Baloo Bhaina 2"/>
              <a:sym typeface="Baloo Bhaina 2"/>
            </a:endParaRPr>
          </a:p>
        </p:txBody>
      </p:sp>
      <p:sp>
        <p:nvSpPr>
          <p:cNvPr id="367" name="Google Shape;367;p40"/>
          <p:cNvSpPr txBox="1"/>
          <p:nvPr>
            <p:ph idx="1" type="subTitle"/>
          </p:nvPr>
        </p:nvSpPr>
        <p:spPr>
          <a:xfrm>
            <a:off x="6469350" y="4338630"/>
            <a:ext cx="3540300" cy="685800"/>
          </a:xfrm>
          <a:prstGeom prst="rect">
            <a:avLst/>
          </a:prstGeom>
        </p:spPr>
        <p:txBody>
          <a:bodyPr anchorCtr="0" anchor="ctr" bIns="91425" lIns="91425" spcFirstLastPara="1" rIns="91425" wrap="square" tIns="91425">
            <a:noAutofit/>
          </a:bodyPr>
          <a:lstStyle/>
          <a:p>
            <a:pPr indent="-323850" lvl="0" marL="400050" rtl="0" algn="l">
              <a:spcBef>
                <a:spcPts val="0"/>
              </a:spcBef>
              <a:spcAft>
                <a:spcPts val="0"/>
              </a:spcAft>
              <a:buClr>
                <a:schemeClr val="accent6"/>
              </a:buClr>
              <a:buSzPts val="1500"/>
              <a:buChar char="●"/>
            </a:pPr>
            <a:r>
              <a:rPr lang="en" sz="1500" u="sng">
                <a:solidFill>
                  <a:schemeClr val="accent6"/>
                </a:solidFill>
              </a:rPr>
              <a:t>Add Personal To-Do List</a:t>
            </a:r>
            <a:endParaRPr b="1" sz="700" u="sng">
              <a:solidFill>
                <a:schemeClr val="accent6"/>
              </a:solidFill>
            </a:endParaRPr>
          </a:p>
          <a:p>
            <a:pPr indent="-323850" lvl="0" marL="400050" rtl="0" algn="l">
              <a:spcBef>
                <a:spcPts val="0"/>
              </a:spcBef>
              <a:spcAft>
                <a:spcPts val="0"/>
              </a:spcAft>
              <a:buClr>
                <a:schemeClr val="accent6"/>
              </a:buClr>
              <a:buSzPts val="1500"/>
              <a:buChar char="●"/>
            </a:pPr>
            <a:r>
              <a:rPr lang="en" sz="1500">
                <a:solidFill>
                  <a:schemeClr val="accent6"/>
                </a:solidFill>
              </a:rPr>
              <a:t>Depression Detection</a:t>
            </a:r>
            <a:endParaRPr sz="1500">
              <a:solidFill>
                <a:schemeClr val="accent6"/>
              </a:solidFill>
            </a:endParaRPr>
          </a:p>
          <a:p>
            <a:pPr indent="-323850" lvl="0" marL="400050" rtl="0" algn="l">
              <a:spcBef>
                <a:spcPts val="0"/>
              </a:spcBef>
              <a:spcAft>
                <a:spcPts val="0"/>
              </a:spcAft>
              <a:buClr>
                <a:schemeClr val="accent6"/>
              </a:buClr>
              <a:buSzPts val="1500"/>
              <a:buChar char="●"/>
            </a:pPr>
            <a:r>
              <a:rPr lang="en" sz="1500">
                <a:solidFill>
                  <a:schemeClr val="accent6"/>
                </a:solidFill>
              </a:rPr>
              <a:t>Menstrual Tracker</a:t>
            </a:r>
            <a:endParaRPr sz="1500">
              <a:solidFill>
                <a:schemeClr val="accent6"/>
              </a:solidFill>
            </a:endParaRPr>
          </a:p>
          <a:p>
            <a:pPr indent="-323850" lvl="0" marL="400050" rtl="0" algn="l">
              <a:spcBef>
                <a:spcPts val="0"/>
              </a:spcBef>
              <a:spcAft>
                <a:spcPts val="0"/>
              </a:spcAft>
              <a:buClr>
                <a:schemeClr val="accent6"/>
              </a:buClr>
              <a:buSzPts val="1500"/>
              <a:buChar char="●"/>
            </a:pPr>
            <a:r>
              <a:rPr lang="en" sz="1500">
                <a:solidFill>
                  <a:schemeClr val="accent6"/>
                </a:solidFill>
              </a:rPr>
              <a:t>Recommended activities</a:t>
            </a:r>
            <a:endParaRPr sz="1500">
              <a:solidFill>
                <a:schemeClr val="accent6"/>
              </a:solidFill>
            </a:endParaRPr>
          </a:p>
          <a:p>
            <a:pPr indent="-323850" lvl="0" marL="400050" rtl="0" algn="l">
              <a:spcBef>
                <a:spcPts val="0"/>
              </a:spcBef>
              <a:spcAft>
                <a:spcPts val="0"/>
              </a:spcAft>
              <a:buClr>
                <a:schemeClr val="accent6"/>
              </a:buClr>
              <a:buSzPts val="1500"/>
              <a:buChar char="●"/>
            </a:pPr>
            <a:r>
              <a:rPr lang="en" sz="1500">
                <a:solidFill>
                  <a:schemeClr val="accent6"/>
                </a:solidFill>
              </a:rPr>
              <a:t>Sleep tracker</a:t>
            </a:r>
            <a:endParaRPr sz="1500">
              <a:solidFill>
                <a:schemeClr val="accent6"/>
              </a:solidFill>
            </a:endParaRPr>
          </a:p>
          <a:p>
            <a:pPr indent="0" lvl="0" marL="0" rtl="0" algn="l">
              <a:spcBef>
                <a:spcPts val="0"/>
              </a:spcBef>
              <a:spcAft>
                <a:spcPts val="0"/>
              </a:spcAft>
              <a:buNone/>
            </a:pPr>
            <a:r>
              <a:t/>
            </a:r>
            <a:endParaRPr sz="1500">
              <a:solidFill>
                <a:schemeClr val="accent6"/>
              </a:solidFill>
            </a:endParaRPr>
          </a:p>
          <a:p>
            <a:pPr indent="0" lvl="0" marL="0" rtl="0" algn="l">
              <a:spcBef>
                <a:spcPts val="0"/>
              </a:spcBef>
              <a:spcAft>
                <a:spcPts val="0"/>
              </a:spcAft>
              <a:buNone/>
            </a:pPr>
            <a:r>
              <a:t/>
            </a:r>
            <a:endParaRPr sz="1500">
              <a:solidFill>
                <a:schemeClr val="accent6"/>
              </a:solidFill>
            </a:endParaRPr>
          </a:p>
        </p:txBody>
      </p:sp>
      <p:sp>
        <p:nvSpPr>
          <p:cNvPr id="368" name="Google Shape;368;p40"/>
          <p:cNvSpPr/>
          <p:nvPr/>
        </p:nvSpPr>
        <p:spPr>
          <a:xfrm rot="8619552">
            <a:off x="3530085" y="3161373"/>
            <a:ext cx="2226551" cy="1378788"/>
          </a:xfrm>
          <a:custGeom>
            <a:rect b="b" l="l" r="r" t="t"/>
            <a:pathLst>
              <a:path extrusionOk="0" h="11724" w="18515">
                <a:moveTo>
                  <a:pt x="4458" y="1"/>
                </a:moveTo>
                <a:cubicBezTo>
                  <a:pt x="2712" y="1"/>
                  <a:pt x="1631" y="856"/>
                  <a:pt x="750" y="2758"/>
                </a:cubicBezTo>
                <a:cubicBezTo>
                  <a:pt x="0" y="4365"/>
                  <a:pt x="679" y="5758"/>
                  <a:pt x="2215" y="6949"/>
                </a:cubicBezTo>
                <a:lnTo>
                  <a:pt x="1524" y="9985"/>
                </a:lnTo>
                <a:cubicBezTo>
                  <a:pt x="1524" y="9985"/>
                  <a:pt x="1580" y="10023"/>
                  <a:pt x="1687" y="10023"/>
                </a:cubicBezTo>
                <a:cubicBezTo>
                  <a:pt x="1890" y="10023"/>
                  <a:pt x="2277" y="9886"/>
                  <a:pt x="2822" y="9092"/>
                </a:cubicBezTo>
                <a:cubicBezTo>
                  <a:pt x="3108" y="8675"/>
                  <a:pt x="3441" y="8306"/>
                  <a:pt x="3834" y="7985"/>
                </a:cubicBezTo>
                <a:cubicBezTo>
                  <a:pt x="5084" y="8639"/>
                  <a:pt x="6394" y="9187"/>
                  <a:pt x="7739" y="9616"/>
                </a:cubicBezTo>
                <a:cubicBezTo>
                  <a:pt x="10442" y="10528"/>
                  <a:pt x="12960" y="11723"/>
                  <a:pt x="14807" y="11723"/>
                </a:cubicBezTo>
                <a:cubicBezTo>
                  <a:pt x="16239" y="11723"/>
                  <a:pt x="17269" y="11004"/>
                  <a:pt x="17669" y="8878"/>
                </a:cubicBezTo>
                <a:cubicBezTo>
                  <a:pt x="18515" y="4389"/>
                  <a:pt x="15348" y="3663"/>
                  <a:pt x="10656" y="1746"/>
                </a:cubicBezTo>
                <a:cubicBezTo>
                  <a:pt x="7917" y="622"/>
                  <a:pt x="5946" y="1"/>
                  <a:pt x="4458" y="1"/>
                </a:cubicBezTo>
                <a:close/>
              </a:path>
            </a:pathLst>
          </a:custGeom>
          <a:solidFill>
            <a:schemeClr val="accent1"/>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
          <p:cNvSpPr txBox="1"/>
          <p:nvPr>
            <p:ph type="ctrTitle"/>
          </p:nvPr>
        </p:nvSpPr>
        <p:spPr>
          <a:xfrm rot="-801427">
            <a:off x="3693349" y="3658966"/>
            <a:ext cx="1823220" cy="384779"/>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An App to ensure self-care at your fingertips</a:t>
            </a:r>
            <a:endParaRPr sz="1800" u="sng">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8"/>
          <p:cNvSpPr/>
          <p:nvPr/>
        </p:nvSpPr>
        <p:spPr>
          <a:xfrm rot="-5189385">
            <a:off x="3844385" y="-1646581"/>
            <a:ext cx="2466077" cy="5769235"/>
          </a:xfrm>
          <a:custGeom>
            <a:rect b="b" l="l" r="r" t="t"/>
            <a:pathLst>
              <a:path extrusionOk="0" h="27515" w="12955">
                <a:moveTo>
                  <a:pt x="6028" y="0"/>
                </a:moveTo>
                <a:cubicBezTo>
                  <a:pt x="4467" y="0"/>
                  <a:pt x="2878" y="868"/>
                  <a:pt x="2120" y="2560"/>
                </a:cubicBezTo>
                <a:cubicBezTo>
                  <a:pt x="2120" y="2560"/>
                  <a:pt x="1" y="4048"/>
                  <a:pt x="441" y="6108"/>
                </a:cubicBezTo>
                <a:cubicBezTo>
                  <a:pt x="894" y="8156"/>
                  <a:pt x="2382" y="8501"/>
                  <a:pt x="2382" y="8501"/>
                </a:cubicBezTo>
                <a:cubicBezTo>
                  <a:pt x="2382" y="8501"/>
                  <a:pt x="346" y="9453"/>
                  <a:pt x="703" y="11763"/>
                </a:cubicBezTo>
                <a:cubicBezTo>
                  <a:pt x="1060" y="14073"/>
                  <a:pt x="2489" y="14680"/>
                  <a:pt x="2489" y="14680"/>
                </a:cubicBezTo>
                <a:cubicBezTo>
                  <a:pt x="2489" y="14680"/>
                  <a:pt x="644" y="15990"/>
                  <a:pt x="668" y="18931"/>
                </a:cubicBezTo>
                <a:cubicBezTo>
                  <a:pt x="691" y="21872"/>
                  <a:pt x="3096" y="22395"/>
                  <a:pt x="3096" y="22395"/>
                </a:cubicBezTo>
                <a:cubicBezTo>
                  <a:pt x="3096" y="22395"/>
                  <a:pt x="1977" y="24443"/>
                  <a:pt x="4454" y="24467"/>
                </a:cubicBezTo>
                <a:cubicBezTo>
                  <a:pt x="4454" y="24467"/>
                  <a:pt x="4335" y="26670"/>
                  <a:pt x="7287" y="27408"/>
                </a:cubicBezTo>
                <a:cubicBezTo>
                  <a:pt x="7577" y="27481"/>
                  <a:pt x="7839" y="27515"/>
                  <a:pt x="8077" y="27515"/>
                </a:cubicBezTo>
                <a:cubicBezTo>
                  <a:pt x="10265" y="27515"/>
                  <a:pt x="10371" y="24705"/>
                  <a:pt x="10371" y="24705"/>
                </a:cubicBezTo>
                <a:cubicBezTo>
                  <a:pt x="10371" y="24705"/>
                  <a:pt x="12359" y="24288"/>
                  <a:pt x="12490" y="21467"/>
                </a:cubicBezTo>
                <a:cubicBezTo>
                  <a:pt x="12621" y="18633"/>
                  <a:pt x="9883" y="17026"/>
                  <a:pt x="9883" y="17026"/>
                </a:cubicBezTo>
                <a:lnTo>
                  <a:pt x="9883" y="17026"/>
                </a:lnTo>
                <a:cubicBezTo>
                  <a:pt x="9883" y="17026"/>
                  <a:pt x="10023" y="17050"/>
                  <a:pt x="10240" y="17050"/>
                </a:cubicBezTo>
                <a:cubicBezTo>
                  <a:pt x="10925" y="17050"/>
                  <a:pt x="12377" y="16809"/>
                  <a:pt x="12621" y="14811"/>
                </a:cubicBezTo>
                <a:cubicBezTo>
                  <a:pt x="12955" y="12168"/>
                  <a:pt x="9526" y="9680"/>
                  <a:pt x="9526" y="9680"/>
                </a:cubicBezTo>
                <a:cubicBezTo>
                  <a:pt x="10228" y="9430"/>
                  <a:pt x="10693" y="8751"/>
                  <a:pt x="10669" y="8001"/>
                </a:cubicBezTo>
                <a:cubicBezTo>
                  <a:pt x="10669" y="6667"/>
                  <a:pt x="9371" y="5929"/>
                  <a:pt x="9371" y="5929"/>
                </a:cubicBezTo>
                <a:cubicBezTo>
                  <a:pt x="9371" y="5929"/>
                  <a:pt x="11062" y="4429"/>
                  <a:pt x="9347" y="1786"/>
                </a:cubicBezTo>
                <a:cubicBezTo>
                  <a:pt x="8579" y="587"/>
                  <a:pt x="7313" y="0"/>
                  <a:pt x="60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8"/>
          <p:cNvSpPr txBox="1"/>
          <p:nvPr>
            <p:ph type="ctrTitle"/>
          </p:nvPr>
        </p:nvSpPr>
        <p:spPr>
          <a:xfrm>
            <a:off x="2290925" y="412200"/>
            <a:ext cx="5536200" cy="18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900">
                <a:solidFill>
                  <a:schemeClr val="dk2"/>
                </a:solidFill>
              </a:rPr>
              <a:t>THANK-YOU!</a:t>
            </a:r>
            <a:endParaRPr sz="5900">
              <a:solidFill>
                <a:schemeClr val="dk2"/>
              </a:solidFill>
            </a:endParaRPr>
          </a:p>
        </p:txBody>
      </p:sp>
      <p:sp>
        <p:nvSpPr>
          <p:cNvPr id="506" name="Google Shape;506;p58"/>
          <p:cNvSpPr/>
          <p:nvPr/>
        </p:nvSpPr>
        <p:spPr>
          <a:xfrm flipH="1" rot="-975427">
            <a:off x="6503763" y="3179023"/>
            <a:ext cx="2608452" cy="1631987"/>
          </a:xfrm>
          <a:custGeom>
            <a:rect b="b" l="l" r="r" t="t"/>
            <a:pathLst>
              <a:path extrusionOk="0" h="11724" w="18515">
                <a:moveTo>
                  <a:pt x="4458" y="1"/>
                </a:moveTo>
                <a:cubicBezTo>
                  <a:pt x="2712" y="1"/>
                  <a:pt x="1631" y="856"/>
                  <a:pt x="750" y="2758"/>
                </a:cubicBezTo>
                <a:cubicBezTo>
                  <a:pt x="0" y="4365"/>
                  <a:pt x="679" y="5758"/>
                  <a:pt x="2215" y="6949"/>
                </a:cubicBezTo>
                <a:lnTo>
                  <a:pt x="1524" y="9985"/>
                </a:lnTo>
                <a:cubicBezTo>
                  <a:pt x="1524" y="9985"/>
                  <a:pt x="1580" y="10023"/>
                  <a:pt x="1687" y="10023"/>
                </a:cubicBezTo>
                <a:cubicBezTo>
                  <a:pt x="1890" y="10023"/>
                  <a:pt x="2277" y="9886"/>
                  <a:pt x="2822" y="9092"/>
                </a:cubicBezTo>
                <a:cubicBezTo>
                  <a:pt x="3108" y="8675"/>
                  <a:pt x="3441" y="8306"/>
                  <a:pt x="3834" y="7985"/>
                </a:cubicBezTo>
                <a:cubicBezTo>
                  <a:pt x="5084" y="8639"/>
                  <a:pt x="6394" y="9187"/>
                  <a:pt x="7739" y="9616"/>
                </a:cubicBezTo>
                <a:cubicBezTo>
                  <a:pt x="10442" y="10528"/>
                  <a:pt x="12960" y="11723"/>
                  <a:pt x="14807" y="11723"/>
                </a:cubicBezTo>
                <a:cubicBezTo>
                  <a:pt x="16239" y="11723"/>
                  <a:pt x="17269" y="11004"/>
                  <a:pt x="17669" y="8878"/>
                </a:cubicBezTo>
                <a:cubicBezTo>
                  <a:pt x="18515" y="4389"/>
                  <a:pt x="15348" y="3663"/>
                  <a:pt x="10656" y="1746"/>
                </a:cubicBezTo>
                <a:cubicBezTo>
                  <a:pt x="7917" y="622"/>
                  <a:pt x="5946" y="1"/>
                  <a:pt x="4458" y="1"/>
                </a:cubicBezTo>
                <a:close/>
              </a:path>
            </a:pathLst>
          </a:custGeom>
          <a:solidFill>
            <a:schemeClr val="accent1"/>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8"/>
          <p:cNvSpPr txBox="1"/>
          <p:nvPr>
            <p:ph type="ctrTitle"/>
          </p:nvPr>
        </p:nvSpPr>
        <p:spPr>
          <a:xfrm rot="-2190535">
            <a:off x="6554235" y="3717505"/>
            <a:ext cx="2514170" cy="622391"/>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chemeClr val="dk2"/>
                </a:solidFill>
              </a:rPr>
              <a:t>Tech-Junkies :)</a:t>
            </a:r>
            <a:endParaRPr sz="2700">
              <a:solidFill>
                <a:schemeClr val="dk2"/>
              </a:solidFill>
            </a:endParaRPr>
          </a:p>
        </p:txBody>
      </p:sp>
      <p:sp>
        <p:nvSpPr>
          <p:cNvPr id="508" name="Google Shape;508;p58"/>
          <p:cNvSpPr/>
          <p:nvPr/>
        </p:nvSpPr>
        <p:spPr>
          <a:xfrm rot="-5252922">
            <a:off x="1369151" y="1273107"/>
            <a:ext cx="2769236" cy="4985170"/>
          </a:xfrm>
          <a:custGeom>
            <a:rect b="b" l="l" r="r" t="t"/>
            <a:pathLst>
              <a:path extrusionOk="0" h="27515" w="12955">
                <a:moveTo>
                  <a:pt x="6028" y="0"/>
                </a:moveTo>
                <a:cubicBezTo>
                  <a:pt x="4467" y="0"/>
                  <a:pt x="2878" y="868"/>
                  <a:pt x="2120" y="2560"/>
                </a:cubicBezTo>
                <a:cubicBezTo>
                  <a:pt x="2120" y="2560"/>
                  <a:pt x="1" y="4048"/>
                  <a:pt x="441" y="6108"/>
                </a:cubicBezTo>
                <a:cubicBezTo>
                  <a:pt x="894" y="8156"/>
                  <a:pt x="2382" y="8501"/>
                  <a:pt x="2382" y="8501"/>
                </a:cubicBezTo>
                <a:cubicBezTo>
                  <a:pt x="2382" y="8501"/>
                  <a:pt x="346" y="9453"/>
                  <a:pt x="703" y="11763"/>
                </a:cubicBezTo>
                <a:cubicBezTo>
                  <a:pt x="1060" y="14073"/>
                  <a:pt x="2489" y="14680"/>
                  <a:pt x="2489" y="14680"/>
                </a:cubicBezTo>
                <a:cubicBezTo>
                  <a:pt x="2489" y="14680"/>
                  <a:pt x="644" y="15990"/>
                  <a:pt x="668" y="18931"/>
                </a:cubicBezTo>
                <a:cubicBezTo>
                  <a:pt x="691" y="21872"/>
                  <a:pt x="3096" y="22395"/>
                  <a:pt x="3096" y="22395"/>
                </a:cubicBezTo>
                <a:cubicBezTo>
                  <a:pt x="3096" y="22395"/>
                  <a:pt x="1977" y="24443"/>
                  <a:pt x="4454" y="24467"/>
                </a:cubicBezTo>
                <a:cubicBezTo>
                  <a:pt x="4454" y="24467"/>
                  <a:pt x="4335" y="26670"/>
                  <a:pt x="7287" y="27408"/>
                </a:cubicBezTo>
                <a:cubicBezTo>
                  <a:pt x="7577" y="27481"/>
                  <a:pt x="7839" y="27515"/>
                  <a:pt x="8077" y="27515"/>
                </a:cubicBezTo>
                <a:cubicBezTo>
                  <a:pt x="10265" y="27515"/>
                  <a:pt x="10371" y="24705"/>
                  <a:pt x="10371" y="24705"/>
                </a:cubicBezTo>
                <a:cubicBezTo>
                  <a:pt x="10371" y="24705"/>
                  <a:pt x="12359" y="24288"/>
                  <a:pt x="12490" y="21467"/>
                </a:cubicBezTo>
                <a:cubicBezTo>
                  <a:pt x="12621" y="18633"/>
                  <a:pt x="9883" y="17026"/>
                  <a:pt x="9883" y="17026"/>
                </a:cubicBezTo>
                <a:lnTo>
                  <a:pt x="9883" y="17026"/>
                </a:lnTo>
                <a:cubicBezTo>
                  <a:pt x="9883" y="17026"/>
                  <a:pt x="10023" y="17050"/>
                  <a:pt x="10240" y="17050"/>
                </a:cubicBezTo>
                <a:cubicBezTo>
                  <a:pt x="10925" y="17050"/>
                  <a:pt x="12377" y="16809"/>
                  <a:pt x="12621" y="14811"/>
                </a:cubicBezTo>
                <a:cubicBezTo>
                  <a:pt x="12955" y="12168"/>
                  <a:pt x="9526" y="9680"/>
                  <a:pt x="9526" y="9680"/>
                </a:cubicBezTo>
                <a:cubicBezTo>
                  <a:pt x="10228" y="9430"/>
                  <a:pt x="10693" y="8751"/>
                  <a:pt x="10669" y="8001"/>
                </a:cubicBezTo>
                <a:cubicBezTo>
                  <a:pt x="10669" y="6667"/>
                  <a:pt x="9371" y="5929"/>
                  <a:pt x="9371" y="5929"/>
                </a:cubicBezTo>
                <a:cubicBezTo>
                  <a:pt x="9371" y="5929"/>
                  <a:pt x="11062" y="4429"/>
                  <a:pt x="9347" y="1786"/>
                </a:cubicBezTo>
                <a:cubicBezTo>
                  <a:pt x="8579" y="587"/>
                  <a:pt x="7313" y="0"/>
                  <a:pt x="602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8"/>
          <p:cNvSpPr txBox="1"/>
          <p:nvPr/>
        </p:nvSpPr>
        <p:spPr>
          <a:xfrm>
            <a:off x="927063" y="2997225"/>
            <a:ext cx="3653400" cy="16932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
                <a:solidFill>
                  <a:srgbClr val="333333"/>
                </a:solidFill>
                <a:latin typeface="Baloo Bhaina 2"/>
                <a:ea typeface="Baloo Bhaina 2"/>
                <a:cs typeface="Baloo Bhaina 2"/>
                <a:sym typeface="Baloo Bhaina 2"/>
              </a:rPr>
              <a:t>TEAM MEMBERS</a:t>
            </a:r>
            <a:endParaRPr b="1">
              <a:solidFill>
                <a:srgbClr val="333333"/>
              </a:solidFill>
              <a:latin typeface="Baloo Bhaina 2"/>
              <a:ea typeface="Baloo Bhaina 2"/>
              <a:cs typeface="Baloo Bhaina 2"/>
              <a:sym typeface="Baloo Bhaina 2"/>
            </a:endParaRPr>
          </a:p>
          <a:p>
            <a:pPr indent="0" lvl="0" marL="457200" rtl="0" algn="ctr">
              <a:spcBef>
                <a:spcPts val="0"/>
              </a:spcBef>
              <a:spcAft>
                <a:spcPts val="0"/>
              </a:spcAft>
              <a:buNone/>
            </a:pPr>
            <a:r>
              <a:rPr lang="en">
                <a:solidFill>
                  <a:srgbClr val="333333"/>
                </a:solidFill>
                <a:latin typeface="Baloo Bhaina 2"/>
                <a:ea typeface="Baloo Bhaina 2"/>
                <a:cs typeface="Baloo Bhaina 2"/>
                <a:sym typeface="Baloo Bhaina 2"/>
              </a:rPr>
              <a:t>Aakanksha Trivedi (Team Leader)</a:t>
            </a:r>
            <a:endParaRPr>
              <a:solidFill>
                <a:srgbClr val="333333"/>
              </a:solidFill>
              <a:latin typeface="Baloo Bhaina 2"/>
              <a:ea typeface="Baloo Bhaina 2"/>
              <a:cs typeface="Baloo Bhaina 2"/>
              <a:sym typeface="Baloo Bhaina 2"/>
            </a:endParaRPr>
          </a:p>
          <a:p>
            <a:pPr indent="0" lvl="0" marL="457200" rtl="0" algn="ctr">
              <a:spcBef>
                <a:spcPts val="0"/>
              </a:spcBef>
              <a:spcAft>
                <a:spcPts val="0"/>
              </a:spcAft>
              <a:buNone/>
            </a:pPr>
            <a:r>
              <a:rPr lang="en">
                <a:solidFill>
                  <a:srgbClr val="333333"/>
                </a:solidFill>
                <a:latin typeface="Baloo Bhaina 2"/>
                <a:ea typeface="Baloo Bhaina 2"/>
                <a:cs typeface="Baloo Bhaina 2"/>
                <a:sym typeface="Baloo Bhaina 2"/>
              </a:rPr>
              <a:t>Deepak Patil</a:t>
            </a:r>
            <a:endParaRPr>
              <a:solidFill>
                <a:srgbClr val="333333"/>
              </a:solidFill>
              <a:latin typeface="Baloo Bhaina 2"/>
              <a:ea typeface="Baloo Bhaina 2"/>
              <a:cs typeface="Baloo Bhaina 2"/>
              <a:sym typeface="Baloo Bhaina 2"/>
            </a:endParaRPr>
          </a:p>
          <a:p>
            <a:pPr indent="0" lvl="0" marL="457200" rtl="0" algn="ctr">
              <a:spcBef>
                <a:spcPts val="0"/>
              </a:spcBef>
              <a:spcAft>
                <a:spcPts val="0"/>
              </a:spcAft>
              <a:buNone/>
            </a:pPr>
            <a:r>
              <a:rPr lang="en">
                <a:solidFill>
                  <a:srgbClr val="333333"/>
                </a:solidFill>
                <a:latin typeface="Baloo Bhaina 2"/>
                <a:ea typeface="Baloo Bhaina 2"/>
                <a:cs typeface="Baloo Bhaina 2"/>
                <a:sym typeface="Baloo Bhaina 2"/>
              </a:rPr>
              <a:t>Harsh Farkiya</a:t>
            </a:r>
            <a:endParaRPr>
              <a:solidFill>
                <a:srgbClr val="333333"/>
              </a:solidFill>
              <a:latin typeface="Baloo Bhaina 2"/>
              <a:ea typeface="Baloo Bhaina 2"/>
              <a:cs typeface="Baloo Bhaina 2"/>
              <a:sym typeface="Baloo Bhaina 2"/>
            </a:endParaRPr>
          </a:p>
          <a:p>
            <a:pPr indent="0" lvl="0" marL="457200" rtl="0" algn="ctr">
              <a:spcBef>
                <a:spcPts val="0"/>
              </a:spcBef>
              <a:spcAft>
                <a:spcPts val="0"/>
              </a:spcAft>
              <a:buNone/>
            </a:pPr>
            <a:r>
              <a:rPr lang="en">
                <a:solidFill>
                  <a:srgbClr val="333333"/>
                </a:solidFill>
                <a:latin typeface="Baloo Bhaina 2"/>
                <a:ea typeface="Baloo Bhaina 2"/>
                <a:cs typeface="Baloo Bhaina 2"/>
                <a:sym typeface="Baloo Bhaina 2"/>
              </a:rPr>
              <a:t>Smruti Lakhamapurkar</a:t>
            </a:r>
            <a:endParaRPr>
              <a:solidFill>
                <a:srgbClr val="333333"/>
              </a:solidFill>
              <a:latin typeface="Baloo Bhaina 2"/>
              <a:ea typeface="Baloo Bhaina 2"/>
              <a:cs typeface="Baloo Bhaina 2"/>
              <a:sym typeface="Baloo Bhaina 2"/>
            </a:endParaRPr>
          </a:p>
          <a:p>
            <a:pPr indent="0" lvl="0" marL="457200" rtl="0" algn="ctr">
              <a:spcBef>
                <a:spcPts val="0"/>
              </a:spcBef>
              <a:spcAft>
                <a:spcPts val="0"/>
              </a:spcAft>
              <a:buNone/>
            </a:pPr>
            <a:r>
              <a:rPr lang="en">
                <a:solidFill>
                  <a:srgbClr val="333333"/>
                </a:solidFill>
                <a:latin typeface="Baloo Bhaina 2"/>
                <a:ea typeface="Baloo Bhaina 2"/>
                <a:cs typeface="Baloo Bhaina 2"/>
                <a:sym typeface="Baloo Bhaina 2"/>
              </a:rPr>
              <a:t>Suhani Verma</a:t>
            </a:r>
            <a:endParaRPr>
              <a:solidFill>
                <a:srgbClr val="333333"/>
              </a:solidFill>
              <a:latin typeface="Baloo Bhaina 2"/>
              <a:ea typeface="Baloo Bhaina 2"/>
              <a:cs typeface="Baloo Bhaina 2"/>
              <a:sym typeface="Baloo Bhaina 2"/>
            </a:endParaRPr>
          </a:p>
          <a:p>
            <a:pPr indent="0" lvl="0" marL="457200" rtl="0" algn="ctr">
              <a:spcBef>
                <a:spcPts val="0"/>
              </a:spcBef>
              <a:spcAft>
                <a:spcPts val="0"/>
              </a:spcAft>
              <a:buNone/>
            </a:pPr>
            <a:r>
              <a:rPr lang="en">
                <a:solidFill>
                  <a:srgbClr val="333333"/>
                </a:solidFill>
                <a:latin typeface="Baloo Bhaina 2"/>
                <a:ea typeface="Baloo Bhaina 2"/>
                <a:cs typeface="Baloo Bhaina 2"/>
                <a:sym typeface="Baloo Bhaina 2"/>
              </a:rPr>
              <a:t>Utsav Mandhani</a:t>
            </a:r>
            <a:endParaRPr>
              <a:solidFill>
                <a:srgbClr val="333333"/>
              </a:solidFill>
              <a:latin typeface="Baloo Bhaina 2"/>
              <a:ea typeface="Baloo Bhaina 2"/>
              <a:cs typeface="Baloo Bhaina 2"/>
              <a:sym typeface="Baloo Bhaina 2"/>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9"/>
          <p:cNvSpPr txBox="1"/>
          <p:nvPr>
            <p:ph type="ctrTitle"/>
          </p:nvPr>
        </p:nvSpPr>
        <p:spPr>
          <a:xfrm>
            <a:off x="213150" y="294225"/>
            <a:ext cx="87177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solidFill>
                  <a:schemeClr val="dk2"/>
                </a:solidFill>
              </a:rPr>
              <a:t>Questionnaire for Depression Detection</a:t>
            </a:r>
            <a:endParaRPr sz="4100">
              <a:solidFill>
                <a:schemeClr val="dk2"/>
              </a:solidFill>
            </a:endParaRPr>
          </a:p>
        </p:txBody>
      </p:sp>
      <p:sp>
        <p:nvSpPr>
          <p:cNvPr id="515" name="Google Shape;515;p59"/>
          <p:cNvSpPr txBox="1"/>
          <p:nvPr/>
        </p:nvSpPr>
        <p:spPr>
          <a:xfrm>
            <a:off x="1242275" y="1035250"/>
            <a:ext cx="62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loo Bhaina 2"/>
              <a:ea typeface="Baloo Bhaina 2"/>
              <a:cs typeface="Baloo Bhaina 2"/>
              <a:sym typeface="Baloo Bhaina 2"/>
            </a:endParaRPr>
          </a:p>
        </p:txBody>
      </p:sp>
      <p:sp>
        <p:nvSpPr>
          <p:cNvPr id="516" name="Google Shape;516;p59"/>
          <p:cNvSpPr txBox="1"/>
          <p:nvPr/>
        </p:nvSpPr>
        <p:spPr>
          <a:xfrm>
            <a:off x="828200" y="959050"/>
            <a:ext cx="8019900" cy="4048200"/>
          </a:xfrm>
          <a:prstGeom prst="rect">
            <a:avLst/>
          </a:prstGeom>
          <a:noFill/>
          <a:ln>
            <a:noFill/>
          </a:ln>
        </p:spPr>
        <p:txBody>
          <a:bodyPr anchorCtr="0" anchor="t" bIns="91425" lIns="91425" spcFirstLastPara="1" rIns="91425" wrap="square" tIns="91425">
            <a:spAutoFit/>
          </a:bodyPr>
          <a:lstStyle/>
          <a:p>
            <a:pPr indent="-387350" lvl="0" marL="457200" rtl="0" algn="l">
              <a:lnSpc>
                <a:spcPct val="100000"/>
              </a:lnSpc>
              <a:spcBef>
                <a:spcPts val="0"/>
              </a:spcBef>
              <a:spcAft>
                <a:spcPts val="0"/>
              </a:spcAft>
              <a:buSzPts val="2500"/>
              <a:buFont typeface="Baloo Bhaina 2"/>
              <a:buChar char="●"/>
            </a:pPr>
            <a:r>
              <a:rPr lang="en"/>
              <a:t> </a:t>
            </a:r>
            <a:r>
              <a:rPr lang="en">
                <a:solidFill>
                  <a:srgbClr val="32325D"/>
                </a:solidFill>
              </a:rPr>
              <a:t>Little interest or pleasure in doing things?</a:t>
            </a:r>
            <a:endParaRPr/>
          </a:p>
          <a:p>
            <a:pPr indent="-387350" lvl="0" marL="457200" rtl="0" algn="l">
              <a:lnSpc>
                <a:spcPct val="100000"/>
              </a:lnSpc>
              <a:spcBef>
                <a:spcPts val="0"/>
              </a:spcBef>
              <a:spcAft>
                <a:spcPts val="0"/>
              </a:spcAft>
              <a:buSzPts val="2500"/>
              <a:buFont typeface="Baloo Bhaina 2"/>
              <a:buChar char="●"/>
            </a:pPr>
            <a:r>
              <a:rPr lang="en" sz="1450">
                <a:solidFill>
                  <a:srgbClr val="32325D"/>
                </a:solidFill>
              </a:rPr>
              <a:t>Feeling down, depressed, or hopeless?</a:t>
            </a:r>
            <a:endParaRPr sz="1450">
              <a:solidFill>
                <a:srgbClr val="32325D"/>
              </a:solidFill>
            </a:endParaRPr>
          </a:p>
          <a:p>
            <a:pPr indent="-387350" lvl="0" marL="457200" rtl="0" algn="l">
              <a:lnSpc>
                <a:spcPct val="100000"/>
              </a:lnSpc>
              <a:spcBef>
                <a:spcPts val="0"/>
              </a:spcBef>
              <a:spcAft>
                <a:spcPts val="0"/>
              </a:spcAft>
              <a:buSzPts val="2500"/>
              <a:buFont typeface="Baloo Bhaina 2"/>
              <a:buChar char="●"/>
            </a:pPr>
            <a:r>
              <a:rPr lang="en" sz="1450">
                <a:solidFill>
                  <a:srgbClr val="32325D"/>
                </a:solidFill>
              </a:rPr>
              <a:t>Trouble falling or staying asleep, or sleeping too much?</a:t>
            </a:r>
            <a:endParaRPr sz="1450">
              <a:solidFill>
                <a:srgbClr val="32325D"/>
              </a:solidFill>
            </a:endParaRPr>
          </a:p>
          <a:p>
            <a:pPr indent="-387350" lvl="0" marL="457200" rtl="0" algn="l">
              <a:lnSpc>
                <a:spcPct val="100000"/>
              </a:lnSpc>
              <a:spcBef>
                <a:spcPts val="0"/>
              </a:spcBef>
              <a:spcAft>
                <a:spcPts val="0"/>
              </a:spcAft>
              <a:buSzPts val="2500"/>
              <a:buFont typeface="Baloo Bhaina 2"/>
              <a:buChar char="●"/>
            </a:pPr>
            <a:r>
              <a:rPr lang="en" sz="1450">
                <a:solidFill>
                  <a:srgbClr val="32325D"/>
                </a:solidFill>
              </a:rPr>
              <a:t>Feeling tired or having little energy?</a:t>
            </a:r>
            <a:endParaRPr sz="1450">
              <a:solidFill>
                <a:srgbClr val="32325D"/>
              </a:solidFill>
            </a:endParaRPr>
          </a:p>
          <a:p>
            <a:pPr indent="-387350" lvl="0" marL="457200" rtl="0" algn="l">
              <a:lnSpc>
                <a:spcPct val="100000"/>
              </a:lnSpc>
              <a:spcBef>
                <a:spcPts val="0"/>
              </a:spcBef>
              <a:spcAft>
                <a:spcPts val="0"/>
              </a:spcAft>
              <a:buSzPts val="2500"/>
              <a:buFont typeface="Baloo Bhaina 2"/>
              <a:buChar char="●"/>
            </a:pPr>
            <a:r>
              <a:rPr lang="en" sz="1450">
                <a:solidFill>
                  <a:srgbClr val="32325D"/>
                </a:solidFill>
              </a:rPr>
              <a:t>Poor appetite or overeating?</a:t>
            </a:r>
            <a:endParaRPr sz="1450">
              <a:solidFill>
                <a:srgbClr val="32325D"/>
              </a:solidFill>
            </a:endParaRPr>
          </a:p>
          <a:p>
            <a:pPr indent="-368300" lvl="0" marL="457200" rtl="0" algn="l">
              <a:lnSpc>
                <a:spcPct val="100000"/>
              </a:lnSpc>
              <a:spcBef>
                <a:spcPts val="0"/>
              </a:spcBef>
              <a:spcAft>
                <a:spcPts val="0"/>
              </a:spcAft>
              <a:buSzPts val="2200"/>
              <a:buFont typeface="Baloo Bhaina 2"/>
              <a:buChar char="●"/>
            </a:pPr>
            <a:r>
              <a:rPr lang="en" sz="1450">
                <a:solidFill>
                  <a:srgbClr val="32325D"/>
                </a:solidFill>
              </a:rPr>
              <a:t>Feeling bad about yourself - or that you are a failure or have let yourself or your family down?</a:t>
            </a:r>
            <a:r>
              <a:rPr lang="en"/>
              <a:t> </a:t>
            </a:r>
            <a:endParaRPr/>
          </a:p>
          <a:p>
            <a:pPr indent="-387350" lvl="0" marL="457200" rtl="0" algn="l">
              <a:lnSpc>
                <a:spcPct val="100000"/>
              </a:lnSpc>
              <a:spcBef>
                <a:spcPts val="0"/>
              </a:spcBef>
              <a:spcAft>
                <a:spcPts val="0"/>
              </a:spcAft>
              <a:buSzPts val="2500"/>
              <a:buFont typeface="Baloo Bhaina 2"/>
              <a:buChar char="●"/>
            </a:pPr>
            <a:r>
              <a:rPr lang="en" sz="1450">
                <a:solidFill>
                  <a:srgbClr val="32325D"/>
                </a:solidFill>
              </a:rPr>
              <a:t>Trouble concentrating on things, such as reading the newspaper or watching television?</a:t>
            </a:r>
            <a:endParaRPr sz="1450">
              <a:solidFill>
                <a:srgbClr val="32325D"/>
              </a:solidFill>
            </a:endParaRPr>
          </a:p>
          <a:p>
            <a:pPr indent="-387350" lvl="0" marL="457200" rtl="0" algn="l">
              <a:lnSpc>
                <a:spcPct val="100000"/>
              </a:lnSpc>
              <a:spcBef>
                <a:spcPts val="0"/>
              </a:spcBef>
              <a:spcAft>
                <a:spcPts val="0"/>
              </a:spcAft>
              <a:buSzPts val="2500"/>
              <a:buFont typeface="Baloo Bhaina 2"/>
              <a:buChar char="●"/>
            </a:pPr>
            <a:r>
              <a:rPr lang="en" sz="1450">
                <a:solidFill>
                  <a:srgbClr val="32325D"/>
                </a:solidFill>
              </a:rPr>
              <a:t>Moving or speaking so slowly that other people could have noticed? Or the opposite - being s fidgety or restless that you have been moving around a lot more than usual?</a:t>
            </a:r>
            <a:endParaRPr sz="1450">
              <a:solidFill>
                <a:srgbClr val="32325D"/>
              </a:solidFill>
            </a:endParaRPr>
          </a:p>
          <a:p>
            <a:pPr indent="-387350" lvl="0" marL="457200" rtl="0" algn="l">
              <a:lnSpc>
                <a:spcPct val="100000"/>
              </a:lnSpc>
              <a:spcBef>
                <a:spcPts val="0"/>
              </a:spcBef>
              <a:spcAft>
                <a:spcPts val="0"/>
              </a:spcAft>
              <a:buSzPts val="2500"/>
              <a:buFont typeface="Baloo Bhaina 2"/>
              <a:buChar char="●"/>
            </a:pPr>
            <a:r>
              <a:rPr lang="en" sz="1450">
                <a:solidFill>
                  <a:srgbClr val="32325D"/>
                </a:solidFill>
              </a:rPr>
              <a:t>Thoughts that you would be better off dead, or of hurting yourself in some way?</a:t>
            </a:r>
            <a:endParaRPr sz="2500">
              <a:latin typeface="Baloo Bhaina 2"/>
              <a:ea typeface="Baloo Bhaina 2"/>
              <a:cs typeface="Baloo Bhaina 2"/>
              <a:sym typeface="Baloo Bhaina 2"/>
            </a:endParaRPr>
          </a:p>
        </p:txBody>
      </p:sp>
      <p:sp>
        <p:nvSpPr>
          <p:cNvPr id="517" name="Google Shape;517;p59"/>
          <p:cNvSpPr txBox="1"/>
          <p:nvPr/>
        </p:nvSpPr>
        <p:spPr>
          <a:xfrm>
            <a:off x="8113250" y="4755700"/>
            <a:ext cx="10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Baloo Bhaina 2"/>
                <a:ea typeface="Baloo Bhaina 2"/>
                <a:cs typeface="Baloo Bhaina 2"/>
                <a:sym typeface="Baloo Bhaina 2"/>
                <a:hlinkClick action="ppaction://hlinksldjump" r:id="rId3"/>
              </a:rPr>
              <a:t>Back</a:t>
            </a:r>
            <a:endParaRPr>
              <a:latin typeface="Baloo Bhaina 2"/>
              <a:ea typeface="Baloo Bhaina 2"/>
              <a:cs typeface="Baloo Bhaina 2"/>
              <a:sym typeface="Baloo Bhaina 2"/>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p:nvPr/>
        </p:nvSpPr>
        <p:spPr>
          <a:xfrm>
            <a:off x="401475" y="1822675"/>
            <a:ext cx="4956364" cy="2926620"/>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0"/>
          <p:cNvSpPr txBox="1"/>
          <p:nvPr>
            <p:ph idx="1" type="subTitle"/>
          </p:nvPr>
        </p:nvSpPr>
        <p:spPr>
          <a:xfrm>
            <a:off x="451250" y="2294401"/>
            <a:ext cx="4705800" cy="1968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333333"/>
              </a:buClr>
              <a:buSzPts val="1400"/>
              <a:buChar char="-"/>
            </a:pPr>
            <a:r>
              <a:rPr lang="en">
                <a:solidFill>
                  <a:srgbClr val="333333"/>
                </a:solidFill>
              </a:rPr>
              <a:t>This feature is added in order to ensure Social well being of the students</a:t>
            </a:r>
            <a:r>
              <a:rPr b="1" lang="en">
                <a:solidFill>
                  <a:srgbClr val="333333"/>
                </a:solidFill>
              </a:rPr>
              <a:t>.</a:t>
            </a:r>
            <a:endParaRPr b="1">
              <a:solidFill>
                <a:srgbClr val="333333"/>
              </a:solidFill>
            </a:endParaRPr>
          </a:p>
          <a:p>
            <a:pPr indent="-317500" lvl="0" marL="457200" rtl="0" algn="l">
              <a:spcBef>
                <a:spcPts val="0"/>
              </a:spcBef>
              <a:spcAft>
                <a:spcPts val="0"/>
              </a:spcAft>
              <a:buClr>
                <a:srgbClr val="333333"/>
              </a:buClr>
              <a:buSzPts val="1400"/>
              <a:buChar char="-"/>
            </a:pPr>
            <a:r>
              <a:rPr lang="en">
                <a:solidFill>
                  <a:srgbClr val="333333"/>
                </a:solidFill>
              </a:rPr>
              <a:t>The students having similar interests in activities could connect together.</a:t>
            </a:r>
            <a:endParaRPr b="1" sz="1300"/>
          </a:p>
        </p:txBody>
      </p:sp>
      <p:sp>
        <p:nvSpPr>
          <p:cNvPr id="524" name="Google Shape;524;p60"/>
          <p:cNvSpPr txBox="1"/>
          <p:nvPr>
            <p:ph type="title"/>
          </p:nvPr>
        </p:nvSpPr>
        <p:spPr>
          <a:xfrm>
            <a:off x="682450" y="107400"/>
            <a:ext cx="3574500" cy="185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Social well being</a:t>
            </a:r>
            <a:endParaRPr sz="6000"/>
          </a:p>
        </p:txBody>
      </p:sp>
      <p:pic>
        <p:nvPicPr>
          <p:cNvPr id="525" name="Google Shape;525;p60"/>
          <p:cNvPicPr preferRelativeResize="0"/>
          <p:nvPr/>
        </p:nvPicPr>
        <p:blipFill>
          <a:blip r:embed="rId3">
            <a:alphaModFix/>
          </a:blip>
          <a:stretch>
            <a:fillRect/>
          </a:stretch>
        </p:blipFill>
        <p:spPr>
          <a:xfrm>
            <a:off x="5325500" y="1940373"/>
            <a:ext cx="3666100" cy="2410175"/>
          </a:xfrm>
          <a:prstGeom prst="rect">
            <a:avLst/>
          </a:prstGeom>
          <a:noFill/>
          <a:ln>
            <a:noFill/>
          </a:ln>
        </p:spPr>
      </p:pic>
      <p:sp>
        <p:nvSpPr>
          <p:cNvPr id="526" name="Google Shape;526;p60"/>
          <p:cNvSpPr/>
          <p:nvPr/>
        </p:nvSpPr>
        <p:spPr>
          <a:xfrm rot="10800000">
            <a:off x="5589811" y="107394"/>
            <a:ext cx="3451539" cy="1000231"/>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7" name="Google Shape;527;p60"/>
          <p:cNvSpPr txBox="1"/>
          <p:nvPr>
            <p:ph idx="4294967295" type="ctrTitle"/>
          </p:nvPr>
        </p:nvSpPr>
        <p:spPr>
          <a:xfrm>
            <a:off x="5563300" y="259800"/>
            <a:ext cx="3325800" cy="76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 sz="2200" u="sng">
                <a:latin typeface="Baloo Bhaina 2"/>
                <a:ea typeface="Baloo Bhaina 2"/>
                <a:cs typeface="Baloo Bhaina 2"/>
                <a:sym typeface="Baloo Bhaina 2"/>
              </a:rPr>
              <a:t>Features to achieve social self-care</a:t>
            </a:r>
            <a:endParaRPr b="0" sz="2200">
              <a:latin typeface="Baloo Bhaina 2"/>
              <a:ea typeface="Baloo Bhaina 2"/>
              <a:cs typeface="Baloo Bhaina 2"/>
              <a:sym typeface="Baloo Bhaina 2"/>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p:nvPr/>
        </p:nvSpPr>
        <p:spPr>
          <a:xfrm>
            <a:off x="2697375" y="697250"/>
            <a:ext cx="4164463" cy="3127528"/>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1"/>
          <p:cNvSpPr txBox="1"/>
          <p:nvPr>
            <p:ph idx="1" type="subTitle"/>
          </p:nvPr>
        </p:nvSpPr>
        <p:spPr>
          <a:xfrm>
            <a:off x="2876950" y="1294075"/>
            <a:ext cx="3247200" cy="1944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While registration, student needs to enter</a:t>
            </a:r>
            <a:endParaRPr/>
          </a:p>
          <a:p>
            <a:pPr indent="0" lvl="0" marL="457200" rtl="0" algn="l">
              <a:spcBef>
                <a:spcPts val="0"/>
              </a:spcBef>
              <a:spcAft>
                <a:spcPts val="0"/>
              </a:spcAft>
              <a:buNone/>
            </a:pPr>
            <a:r>
              <a:rPr lang="en"/>
              <a:t> following details which includes age, sssm id etc.</a:t>
            </a:r>
            <a:endParaRPr/>
          </a:p>
          <a:p>
            <a:pPr indent="-317500" lvl="0" marL="457200" rtl="0" algn="l">
              <a:spcBef>
                <a:spcPts val="0"/>
              </a:spcBef>
              <a:spcAft>
                <a:spcPts val="0"/>
              </a:spcAft>
              <a:buSzPts val="1400"/>
              <a:buChar char="-"/>
            </a:pPr>
            <a:r>
              <a:rPr b="1" lang="en"/>
              <a:t>Young students can register with the help of their parents.</a:t>
            </a:r>
            <a:endParaRPr b="1"/>
          </a:p>
          <a:p>
            <a:pPr indent="-317500" lvl="0" marL="457200" rtl="0" algn="l">
              <a:spcBef>
                <a:spcPts val="0"/>
              </a:spcBef>
              <a:spcAft>
                <a:spcPts val="0"/>
              </a:spcAft>
              <a:buSzPts val="1400"/>
              <a:buChar char="-"/>
            </a:pPr>
            <a:r>
              <a:rPr b="1" lang="en"/>
              <a:t>Gender </a:t>
            </a:r>
            <a:r>
              <a:rPr lang="en"/>
              <a:t>will be used to provide features in our app that are gender specific.</a:t>
            </a:r>
            <a:endParaRPr/>
          </a:p>
          <a:p>
            <a:pPr indent="-317500" lvl="0" marL="457200" rtl="0" algn="l">
              <a:spcBef>
                <a:spcPts val="0"/>
              </a:spcBef>
              <a:spcAft>
                <a:spcPts val="0"/>
              </a:spcAft>
              <a:buSzPts val="1400"/>
              <a:buChar char="-"/>
            </a:pPr>
            <a:r>
              <a:rPr lang="en"/>
              <a:t>Since our app consists of different features for students in different age groups, </a:t>
            </a:r>
            <a:r>
              <a:rPr b="1" lang="en"/>
              <a:t>age </a:t>
            </a:r>
            <a:r>
              <a:rPr lang="en"/>
              <a:t>of student is  required.</a:t>
            </a:r>
            <a:endParaRPr/>
          </a:p>
        </p:txBody>
      </p:sp>
      <p:pic>
        <p:nvPicPr>
          <p:cNvPr id="534" name="Google Shape;534;p61"/>
          <p:cNvPicPr preferRelativeResize="0"/>
          <p:nvPr/>
        </p:nvPicPr>
        <p:blipFill>
          <a:blip r:embed="rId3">
            <a:alphaModFix/>
          </a:blip>
          <a:stretch>
            <a:fillRect/>
          </a:stretch>
        </p:blipFill>
        <p:spPr>
          <a:xfrm>
            <a:off x="109200" y="224072"/>
            <a:ext cx="2214925" cy="4614625"/>
          </a:xfrm>
          <a:prstGeom prst="rect">
            <a:avLst/>
          </a:prstGeom>
          <a:noFill/>
          <a:ln>
            <a:noFill/>
          </a:ln>
        </p:spPr>
      </p:pic>
      <p:sp>
        <p:nvSpPr>
          <p:cNvPr id="535" name="Google Shape;535;p61"/>
          <p:cNvSpPr/>
          <p:nvPr/>
        </p:nvSpPr>
        <p:spPr>
          <a:xfrm>
            <a:off x="3210700" y="3845475"/>
            <a:ext cx="2816009" cy="1056254"/>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1"/>
          <p:cNvSpPr txBox="1"/>
          <p:nvPr>
            <p:ph type="title"/>
          </p:nvPr>
        </p:nvSpPr>
        <p:spPr>
          <a:xfrm>
            <a:off x="3489300" y="3960175"/>
            <a:ext cx="2076600" cy="74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Login</a:t>
            </a:r>
            <a:endParaRPr sz="4500"/>
          </a:p>
        </p:txBody>
      </p:sp>
      <p:pic>
        <p:nvPicPr>
          <p:cNvPr id="537" name="Google Shape;537;p61"/>
          <p:cNvPicPr preferRelativeResize="0"/>
          <p:nvPr/>
        </p:nvPicPr>
        <p:blipFill>
          <a:blip r:embed="rId4">
            <a:alphaModFix/>
          </a:blip>
          <a:stretch>
            <a:fillRect/>
          </a:stretch>
        </p:blipFill>
        <p:spPr>
          <a:xfrm>
            <a:off x="6861825" y="297875"/>
            <a:ext cx="2214925" cy="4614574"/>
          </a:xfrm>
          <a:prstGeom prst="rect">
            <a:avLst/>
          </a:prstGeom>
          <a:noFill/>
          <a:ln>
            <a:noFill/>
          </a:ln>
        </p:spPr>
      </p:pic>
      <p:sp>
        <p:nvSpPr>
          <p:cNvPr id="538" name="Google Shape;538;p61"/>
          <p:cNvSpPr txBox="1"/>
          <p:nvPr>
            <p:ph type="title"/>
          </p:nvPr>
        </p:nvSpPr>
        <p:spPr>
          <a:xfrm>
            <a:off x="4184100" y="-86325"/>
            <a:ext cx="2604600" cy="92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Register</a:t>
            </a:r>
            <a:endParaRPr sz="4500"/>
          </a:p>
        </p:txBody>
      </p:sp>
      <p:sp>
        <p:nvSpPr>
          <p:cNvPr id="539" name="Google Shape;539;p61"/>
          <p:cNvSpPr/>
          <p:nvPr/>
        </p:nvSpPr>
        <p:spPr>
          <a:xfrm>
            <a:off x="2324125" y="1414275"/>
            <a:ext cx="629100" cy="367800"/>
          </a:xfrm>
          <a:prstGeom prst="lef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1"/>
          <p:cNvSpPr/>
          <p:nvPr/>
        </p:nvSpPr>
        <p:spPr>
          <a:xfrm flipH="1">
            <a:off x="6070725" y="4073275"/>
            <a:ext cx="791100" cy="3678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2"/>
          <p:cNvSpPr txBox="1"/>
          <p:nvPr>
            <p:ph type="title"/>
          </p:nvPr>
        </p:nvSpPr>
        <p:spPr>
          <a:xfrm>
            <a:off x="2922000" y="451925"/>
            <a:ext cx="5982300" cy="21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Good Touch &amp; </a:t>
            </a:r>
            <a:endParaRPr sz="4500"/>
          </a:p>
          <a:p>
            <a:pPr indent="0" lvl="0" marL="0" rtl="0" algn="ctr">
              <a:spcBef>
                <a:spcPts val="0"/>
              </a:spcBef>
              <a:spcAft>
                <a:spcPts val="0"/>
              </a:spcAft>
              <a:buNone/>
            </a:pPr>
            <a:r>
              <a:rPr lang="en" sz="4500"/>
              <a:t>Bad Touch</a:t>
            </a:r>
            <a:endParaRPr sz="4500"/>
          </a:p>
        </p:txBody>
      </p:sp>
      <p:sp>
        <p:nvSpPr>
          <p:cNvPr id="546" name="Google Shape;546;p62"/>
          <p:cNvSpPr/>
          <p:nvPr/>
        </p:nvSpPr>
        <p:spPr>
          <a:xfrm>
            <a:off x="4270700" y="2024275"/>
            <a:ext cx="4927560" cy="3010018"/>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2"/>
          <p:cNvSpPr txBox="1"/>
          <p:nvPr>
            <p:ph idx="1" type="subTitle"/>
          </p:nvPr>
        </p:nvSpPr>
        <p:spPr>
          <a:xfrm>
            <a:off x="311302" y="4733100"/>
            <a:ext cx="1639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Nursery to 2nd</a:t>
            </a:r>
            <a:endParaRPr b="1" sz="1500"/>
          </a:p>
        </p:txBody>
      </p:sp>
      <p:sp>
        <p:nvSpPr>
          <p:cNvPr id="548" name="Google Shape;548;p62"/>
          <p:cNvSpPr txBox="1"/>
          <p:nvPr>
            <p:ph idx="1" type="subTitle"/>
          </p:nvPr>
        </p:nvSpPr>
        <p:spPr>
          <a:xfrm>
            <a:off x="2379540" y="4666500"/>
            <a:ext cx="1639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3rd to 5th</a:t>
            </a:r>
            <a:endParaRPr b="1" sz="1500"/>
          </a:p>
        </p:txBody>
      </p:sp>
      <p:sp>
        <p:nvSpPr>
          <p:cNvPr id="549" name="Google Shape;549;p62"/>
          <p:cNvSpPr txBox="1"/>
          <p:nvPr>
            <p:ph idx="1" type="subTitle"/>
          </p:nvPr>
        </p:nvSpPr>
        <p:spPr>
          <a:xfrm>
            <a:off x="4543474" y="2518875"/>
            <a:ext cx="4248600" cy="19686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300">
              <a:solidFill>
                <a:srgbClr val="333333"/>
              </a:solidFill>
              <a:highlight>
                <a:srgbClr val="E8E6D7"/>
              </a:highlight>
              <a:latin typeface="Arial"/>
              <a:ea typeface="Arial"/>
              <a:cs typeface="Arial"/>
              <a:sym typeface="Arial"/>
            </a:endParaRPr>
          </a:p>
          <a:p>
            <a:pPr indent="-311150" lvl="0" marL="457200" rtl="0" algn="l">
              <a:spcBef>
                <a:spcPts val="0"/>
              </a:spcBef>
              <a:spcAft>
                <a:spcPts val="0"/>
              </a:spcAft>
              <a:buSzPts val="1300"/>
              <a:buChar char="-"/>
            </a:pPr>
            <a:r>
              <a:rPr b="1" lang="en" sz="1300"/>
              <a:t>National Commision for Protection of Child Rights </a:t>
            </a:r>
            <a:r>
              <a:rPr lang="en" sz="1300"/>
              <a:t>identified that 1 in every 10 children is sexually abused at least once under the age of 18.</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It is essential for kids to understand Good &amp; bad touches as </a:t>
            </a:r>
            <a:r>
              <a:rPr b="1" lang="en" sz="1300"/>
              <a:t>cases of harassments are increasing </a:t>
            </a:r>
            <a:r>
              <a:rPr lang="en" sz="1300"/>
              <a:t>dramatically </a:t>
            </a:r>
            <a:r>
              <a:rPr lang="en" sz="1300"/>
              <a:t>especially in kids.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At the end of the informative video, a pop up quiz containing questionnaire will appear in order to identify child molestation and if identified parents will be informed about the same.</a:t>
            </a:r>
            <a:endParaRPr sz="1300"/>
          </a:p>
        </p:txBody>
      </p:sp>
      <p:pic>
        <p:nvPicPr>
          <p:cNvPr id="550" name="Google Shape;550;p62" title="gtbt3to5.mp4">
            <a:hlinkClick r:id="rId3"/>
          </p:cNvPr>
          <p:cNvPicPr preferRelativeResize="0"/>
          <p:nvPr/>
        </p:nvPicPr>
        <p:blipFill>
          <a:blip r:embed="rId4">
            <a:alphaModFix/>
          </a:blip>
          <a:stretch>
            <a:fillRect/>
          </a:stretch>
        </p:blipFill>
        <p:spPr>
          <a:xfrm>
            <a:off x="43250" y="193800"/>
            <a:ext cx="2065151" cy="4465152"/>
          </a:xfrm>
          <a:prstGeom prst="rect">
            <a:avLst/>
          </a:prstGeom>
          <a:noFill/>
          <a:ln>
            <a:noFill/>
          </a:ln>
        </p:spPr>
      </p:pic>
      <p:pic>
        <p:nvPicPr>
          <p:cNvPr id="551" name="Google Shape;551;p62" title="gtbtbade.mp4">
            <a:hlinkClick r:id="rId5"/>
          </p:cNvPr>
          <p:cNvPicPr preferRelativeResize="0"/>
          <p:nvPr/>
        </p:nvPicPr>
        <p:blipFill>
          <a:blip r:embed="rId6">
            <a:alphaModFix/>
          </a:blip>
          <a:stretch>
            <a:fillRect/>
          </a:stretch>
        </p:blipFill>
        <p:spPr>
          <a:xfrm>
            <a:off x="2197200" y="193800"/>
            <a:ext cx="1984700" cy="4412975"/>
          </a:xfrm>
          <a:prstGeom prst="rect">
            <a:avLst/>
          </a:prstGeom>
          <a:noFill/>
          <a:ln>
            <a:noFill/>
          </a:ln>
        </p:spPr>
      </p:pic>
      <p:sp>
        <p:nvSpPr>
          <p:cNvPr id="552" name="Google Shape;552;p62"/>
          <p:cNvSpPr/>
          <p:nvPr/>
        </p:nvSpPr>
        <p:spPr>
          <a:xfrm rot="10800000">
            <a:off x="5887790" y="56701"/>
            <a:ext cx="3143960" cy="878674"/>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3" name="Google Shape;553;p62"/>
          <p:cNvSpPr txBox="1"/>
          <p:nvPr>
            <p:ph idx="4294967295" type="ctrTitle"/>
          </p:nvPr>
        </p:nvSpPr>
        <p:spPr>
          <a:xfrm>
            <a:off x="5928625" y="193788"/>
            <a:ext cx="3325800" cy="76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 sz="1900" u="sng">
                <a:latin typeface="Baloo Bhaina 2"/>
                <a:ea typeface="Baloo Bhaina 2"/>
                <a:cs typeface="Baloo Bhaina 2"/>
                <a:sym typeface="Baloo Bhaina 2"/>
              </a:rPr>
              <a:t>Features to achieve mental self-care</a:t>
            </a:r>
            <a:endParaRPr b="0" sz="1900">
              <a:latin typeface="Baloo Bhaina 2"/>
              <a:ea typeface="Baloo Bhaina 2"/>
              <a:cs typeface="Baloo Bhaina 2"/>
              <a:sym typeface="Baloo Bhaina 2"/>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3"/>
          <p:cNvSpPr txBox="1"/>
          <p:nvPr>
            <p:ph type="title"/>
          </p:nvPr>
        </p:nvSpPr>
        <p:spPr>
          <a:xfrm>
            <a:off x="3121238" y="682075"/>
            <a:ext cx="3577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Therapist</a:t>
            </a:r>
            <a:endParaRPr sz="6000"/>
          </a:p>
        </p:txBody>
      </p:sp>
      <p:sp>
        <p:nvSpPr>
          <p:cNvPr id="559" name="Google Shape;559;p63"/>
          <p:cNvSpPr/>
          <p:nvPr/>
        </p:nvSpPr>
        <p:spPr>
          <a:xfrm>
            <a:off x="3615525" y="1653275"/>
            <a:ext cx="5288995" cy="3261370"/>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3"/>
          <p:cNvSpPr txBox="1"/>
          <p:nvPr>
            <p:ph idx="1" type="subTitle"/>
          </p:nvPr>
        </p:nvSpPr>
        <p:spPr>
          <a:xfrm>
            <a:off x="1358752" y="4623050"/>
            <a:ext cx="1639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6th onwards</a:t>
            </a:r>
            <a:endParaRPr b="1" sz="1500"/>
          </a:p>
        </p:txBody>
      </p:sp>
      <p:sp>
        <p:nvSpPr>
          <p:cNvPr id="561" name="Google Shape;561;p63"/>
          <p:cNvSpPr txBox="1"/>
          <p:nvPr>
            <p:ph idx="1" type="subTitle"/>
          </p:nvPr>
        </p:nvSpPr>
        <p:spPr>
          <a:xfrm>
            <a:off x="3844125" y="2323350"/>
            <a:ext cx="4452900" cy="1968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333333"/>
              </a:buClr>
              <a:buSzPts val="1400"/>
              <a:buChar char="-"/>
            </a:pPr>
            <a:r>
              <a:rPr lang="en">
                <a:solidFill>
                  <a:srgbClr val="333333"/>
                </a:solidFill>
              </a:rPr>
              <a:t>It is essential that young children learn to regulate their feelings and understand their own behavior, in order to have more control over their life.</a:t>
            </a:r>
            <a:endParaRPr>
              <a:solidFill>
                <a:srgbClr val="333333"/>
              </a:solidFill>
            </a:endParaRPr>
          </a:p>
          <a:p>
            <a:pPr indent="-317500" lvl="0" marL="457200" rtl="0" algn="l">
              <a:spcBef>
                <a:spcPts val="0"/>
              </a:spcBef>
              <a:spcAft>
                <a:spcPts val="0"/>
              </a:spcAft>
              <a:buClr>
                <a:srgbClr val="333333"/>
              </a:buClr>
              <a:buSzPts val="1400"/>
              <a:buChar char="-"/>
            </a:pPr>
            <a:r>
              <a:rPr b="1" lang="en">
                <a:solidFill>
                  <a:srgbClr val="333333"/>
                </a:solidFill>
              </a:rPr>
              <a:t>Teenagers are more prone to mental health issues</a:t>
            </a:r>
            <a:r>
              <a:rPr lang="en">
                <a:solidFill>
                  <a:srgbClr val="333333"/>
                </a:solidFill>
              </a:rPr>
              <a:t> such as anxiety, depression. It is very important to provide them proper guidance at right time.</a:t>
            </a:r>
            <a:endParaRPr>
              <a:solidFill>
                <a:srgbClr val="333333"/>
              </a:solidFill>
            </a:endParaRPr>
          </a:p>
          <a:p>
            <a:pPr indent="-317500" lvl="0" marL="457200" rtl="0" algn="l">
              <a:spcBef>
                <a:spcPts val="0"/>
              </a:spcBef>
              <a:spcAft>
                <a:spcPts val="0"/>
              </a:spcAft>
              <a:buClr>
                <a:srgbClr val="333333"/>
              </a:buClr>
              <a:buSzPts val="1400"/>
              <a:buChar char="-"/>
            </a:pPr>
            <a:r>
              <a:rPr lang="en">
                <a:solidFill>
                  <a:srgbClr val="333333"/>
                </a:solidFill>
              </a:rPr>
              <a:t>Our App aims at detecting bullying or depression detection using chatbot, and suggests therapists to students.</a:t>
            </a:r>
            <a:endParaRPr>
              <a:solidFill>
                <a:srgbClr val="333333"/>
              </a:solidFill>
            </a:endParaRPr>
          </a:p>
          <a:p>
            <a:pPr indent="0" lvl="0" marL="457200" rtl="0" algn="l">
              <a:spcBef>
                <a:spcPts val="0"/>
              </a:spcBef>
              <a:spcAft>
                <a:spcPts val="0"/>
              </a:spcAft>
              <a:buNone/>
            </a:pPr>
            <a:r>
              <a:rPr b="1" lang="en">
                <a:solidFill>
                  <a:srgbClr val="333333"/>
                </a:solidFill>
              </a:rPr>
              <a:t>Rewards can be used to contact the </a:t>
            </a:r>
            <a:r>
              <a:rPr b="1" lang="en">
                <a:solidFill>
                  <a:srgbClr val="333333"/>
                </a:solidFill>
              </a:rPr>
              <a:t>therapist</a:t>
            </a:r>
            <a:r>
              <a:rPr b="1" lang="en">
                <a:solidFill>
                  <a:srgbClr val="333333"/>
                </a:solidFill>
              </a:rPr>
              <a:t>.</a:t>
            </a:r>
            <a:endParaRPr b="1">
              <a:solidFill>
                <a:srgbClr val="333333"/>
              </a:solidFill>
            </a:endParaRPr>
          </a:p>
        </p:txBody>
      </p:sp>
      <p:pic>
        <p:nvPicPr>
          <p:cNvPr id="562" name="Google Shape;562;p63" title="InShot_20220819_222149058.mp4">
            <a:hlinkClick r:id="rId3"/>
          </p:cNvPr>
          <p:cNvPicPr preferRelativeResize="0"/>
          <p:nvPr/>
        </p:nvPicPr>
        <p:blipFill>
          <a:blip r:embed="rId4">
            <a:alphaModFix/>
          </a:blip>
          <a:stretch>
            <a:fillRect/>
          </a:stretch>
        </p:blipFill>
        <p:spPr>
          <a:xfrm>
            <a:off x="999450" y="234050"/>
            <a:ext cx="2164200" cy="4389000"/>
          </a:xfrm>
          <a:prstGeom prst="rect">
            <a:avLst/>
          </a:prstGeom>
          <a:noFill/>
          <a:ln>
            <a:noFill/>
          </a:ln>
        </p:spPr>
      </p:pic>
      <p:sp>
        <p:nvSpPr>
          <p:cNvPr id="563" name="Google Shape;563;p63"/>
          <p:cNvSpPr/>
          <p:nvPr/>
        </p:nvSpPr>
        <p:spPr>
          <a:xfrm rot="10800000">
            <a:off x="5887790" y="56701"/>
            <a:ext cx="3143960" cy="878674"/>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4" name="Google Shape;564;p63"/>
          <p:cNvSpPr txBox="1"/>
          <p:nvPr>
            <p:ph idx="4294967295" type="ctrTitle"/>
          </p:nvPr>
        </p:nvSpPr>
        <p:spPr>
          <a:xfrm>
            <a:off x="5928625" y="193788"/>
            <a:ext cx="3325800" cy="76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 sz="1900" u="sng">
                <a:latin typeface="Baloo Bhaina 2"/>
                <a:ea typeface="Baloo Bhaina 2"/>
                <a:cs typeface="Baloo Bhaina 2"/>
                <a:sym typeface="Baloo Bhaina 2"/>
              </a:rPr>
              <a:t>Features to achieve mental self-care</a:t>
            </a:r>
            <a:endParaRPr b="0" sz="1900">
              <a:latin typeface="Baloo Bhaina 2"/>
              <a:ea typeface="Baloo Bhaina 2"/>
              <a:cs typeface="Baloo Bhaina 2"/>
              <a:sym typeface="Baloo Bhaina 2"/>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4"/>
          <p:cNvSpPr/>
          <p:nvPr/>
        </p:nvSpPr>
        <p:spPr>
          <a:xfrm>
            <a:off x="2947824" y="1276925"/>
            <a:ext cx="4098598" cy="1823469"/>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4"/>
          <p:cNvSpPr txBox="1"/>
          <p:nvPr>
            <p:ph idx="1" type="subTitle"/>
          </p:nvPr>
        </p:nvSpPr>
        <p:spPr>
          <a:xfrm>
            <a:off x="7294190" y="4699500"/>
            <a:ext cx="1639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Nursery to 5th</a:t>
            </a:r>
            <a:endParaRPr b="1" sz="1500"/>
          </a:p>
        </p:txBody>
      </p:sp>
      <p:sp>
        <p:nvSpPr>
          <p:cNvPr id="571" name="Google Shape;571;p64"/>
          <p:cNvSpPr txBox="1"/>
          <p:nvPr>
            <p:ph idx="1" type="subTitle"/>
          </p:nvPr>
        </p:nvSpPr>
        <p:spPr>
          <a:xfrm>
            <a:off x="2947825" y="1622825"/>
            <a:ext cx="3834000" cy="1303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sz="1200"/>
              <a:t>It is usually found that </a:t>
            </a:r>
            <a:r>
              <a:rPr b="1" lang="en" sz="1200"/>
              <a:t>fears of childhood lay a huge impact in future life</a:t>
            </a:r>
            <a:r>
              <a:rPr lang="en" sz="1200"/>
              <a:t>. So it is highly essential for students to fight those fears in young age.</a:t>
            </a:r>
            <a:endParaRPr sz="1200"/>
          </a:p>
          <a:p>
            <a:pPr indent="-304800" lvl="0" marL="457200" rtl="0" algn="l">
              <a:spcBef>
                <a:spcPts val="0"/>
              </a:spcBef>
              <a:spcAft>
                <a:spcPts val="0"/>
              </a:spcAft>
              <a:buSzPts val="1200"/>
              <a:buChar char="-"/>
            </a:pPr>
            <a:r>
              <a:rPr lang="en" sz="1200"/>
              <a:t>And as fears are nothing but games of mind, this section has been introduced to </a:t>
            </a:r>
            <a:r>
              <a:rPr b="1" lang="en" sz="1200"/>
              <a:t>encourage students to conquer their fears.</a:t>
            </a:r>
            <a:endParaRPr b="1" sz="1200"/>
          </a:p>
        </p:txBody>
      </p:sp>
      <p:pic>
        <p:nvPicPr>
          <p:cNvPr id="572" name="Google Shape;572;p64" title="fightyourfears.mp4">
            <a:hlinkClick r:id="rId3"/>
          </p:cNvPr>
          <p:cNvPicPr preferRelativeResize="0"/>
          <p:nvPr/>
        </p:nvPicPr>
        <p:blipFill>
          <a:blip r:embed="rId4">
            <a:alphaModFix/>
          </a:blip>
          <a:stretch>
            <a:fillRect/>
          </a:stretch>
        </p:blipFill>
        <p:spPr>
          <a:xfrm>
            <a:off x="98725" y="86925"/>
            <a:ext cx="2221400" cy="4688775"/>
          </a:xfrm>
          <a:prstGeom prst="rect">
            <a:avLst/>
          </a:prstGeom>
          <a:noFill/>
          <a:ln>
            <a:noFill/>
          </a:ln>
        </p:spPr>
      </p:pic>
      <p:sp>
        <p:nvSpPr>
          <p:cNvPr id="573" name="Google Shape;573;p64"/>
          <p:cNvSpPr/>
          <p:nvPr/>
        </p:nvSpPr>
        <p:spPr>
          <a:xfrm>
            <a:off x="2322875" y="3490225"/>
            <a:ext cx="4618226" cy="1692772"/>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4"/>
          <p:cNvSpPr txBox="1"/>
          <p:nvPr>
            <p:ph idx="1" type="subTitle"/>
          </p:nvPr>
        </p:nvSpPr>
        <p:spPr>
          <a:xfrm>
            <a:off x="2396325" y="3684175"/>
            <a:ext cx="4054800" cy="14595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rgbClr val="333333"/>
              </a:buClr>
              <a:buSzPts val="1200"/>
              <a:buFont typeface="Nunito"/>
              <a:buChar char="-"/>
            </a:pPr>
            <a:r>
              <a:rPr lang="en" sz="1200">
                <a:solidFill>
                  <a:srgbClr val="333333"/>
                </a:solidFill>
              </a:rPr>
              <a:t>A </a:t>
            </a:r>
            <a:r>
              <a:rPr b="1" lang="en" sz="1200">
                <a:solidFill>
                  <a:srgbClr val="333333"/>
                </a:solidFill>
              </a:rPr>
              <a:t>child’s mind is fragile and still-developing</a:t>
            </a:r>
            <a:r>
              <a:rPr lang="en" sz="1200">
                <a:solidFill>
                  <a:srgbClr val="333333"/>
                </a:solidFill>
              </a:rPr>
              <a:t>  and is less suited to handle stress and negative emotions.</a:t>
            </a:r>
            <a:endParaRPr sz="1200">
              <a:solidFill>
                <a:srgbClr val="333333"/>
              </a:solidFill>
            </a:endParaRPr>
          </a:p>
          <a:p>
            <a:pPr indent="-304800" lvl="0" marL="457200" rtl="0" algn="l">
              <a:spcBef>
                <a:spcPts val="0"/>
              </a:spcBef>
              <a:spcAft>
                <a:spcPts val="0"/>
              </a:spcAft>
              <a:buClr>
                <a:srgbClr val="333333"/>
              </a:buClr>
              <a:buSzPts val="1200"/>
              <a:buChar char="-"/>
            </a:pPr>
            <a:r>
              <a:rPr lang="en" sz="1200">
                <a:solidFill>
                  <a:srgbClr val="333333"/>
                </a:solidFill>
              </a:rPr>
              <a:t>It can affect children’s performance in school, their interaction with adults and peers, and the way they perceive themselves.</a:t>
            </a:r>
            <a:endParaRPr sz="1200">
              <a:solidFill>
                <a:srgbClr val="333333"/>
              </a:solidFill>
            </a:endParaRPr>
          </a:p>
          <a:p>
            <a:pPr indent="-304800" lvl="0" marL="457200" rtl="0" algn="l">
              <a:spcBef>
                <a:spcPts val="0"/>
              </a:spcBef>
              <a:spcAft>
                <a:spcPts val="0"/>
              </a:spcAft>
              <a:buClr>
                <a:srgbClr val="333333"/>
              </a:buClr>
              <a:buSzPts val="1200"/>
              <a:buFont typeface="Nunito"/>
              <a:buChar char="-"/>
            </a:pPr>
            <a:r>
              <a:rPr lang="en" sz="1200">
                <a:solidFill>
                  <a:srgbClr val="333333"/>
                </a:solidFill>
              </a:rPr>
              <a:t>So this section has been provided in order to</a:t>
            </a:r>
            <a:r>
              <a:rPr b="1" lang="en" sz="1200">
                <a:solidFill>
                  <a:srgbClr val="333333"/>
                </a:solidFill>
              </a:rPr>
              <a:t> help students relax.</a:t>
            </a:r>
            <a:endParaRPr b="1" sz="1200">
              <a:solidFill>
                <a:srgbClr val="333333"/>
              </a:solidFill>
            </a:endParaRPr>
          </a:p>
          <a:p>
            <a:pPr indent="0" lvl="0" marL="0" rtl="0" algn="l">
              <a:spcBef>
                <a:spcPts val="0"/>
              </a:spcBef>
              <a:spcAft>
                <a:spcPts val="0"/>
              </a:spcAft>
              <a:buNone/>
            </a:pPr>
            <a:r>
              <a:t/>
            </a:r>
            <a:endParaRPr sz="1200">
              <a:solidFill>
                <a:srgbClr val="333333"/>
              </a:solidFill>
            </a:endParaRPr>
          </a:p>
        </p:txBody>
      </p:sp>
      <p:pic>
        <p:nvPicPr>
          <p:cNvPr id="575" name="Google Shape;575;p64"/>
          <p:cNvPicPr preferRelativeResize="0"/>
          <p:nvPr/>
        </p:nvPicPr>
        <p:blipFill>
          <a:blip r:embed="rId5">
            <a:alphaModFix/>
          </a:blip>
          <a:stretch>
            <a:fillRect/>
          </a:stretch>
        </p:blipFill>
        <p:spPr>
          <a:xfrm>
            <a:off x="6975950" y="212363"/>
            <a:ext cx="2123604" cy="4437898"/>
          </a:xfrm>
          <a:prstGeom prst="rect">
            <a:avLst/>
          </a:prstGeom>
          <a:noFill/>
          <a:ln>
            <a:noFill/>
          </a:ln>
        </p:spPr>
      </p:pic>
      <p:sp>
        <p:nvSpPr>
          <p:cNvPr id="576" name="Google Shape;576;p64"/>
          <p:cNvSpPr/>
          <p:nvPr/>
        </p:nvSpPr>
        <p:spPr>
          <a:xfrm flipH="1">
            <a:off x="6451125" y="4519375"/>
            <a:ext cx="636000" cy="367800"/>
          </a:xfrm>
          <a:prstGeom prst="lef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4"/>
          <p:cNvSpPr/>
          <p:nvPr/>
        </p:nvSpPr>
        <p:spPr>
          <a:xfrm>
            <a:off x="2411150" y="2051950"/>
            <a:ext cx="636000" cy="367800"/>
          </a:xfrm>
          <a:prstGeom prst="lef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4"/>
          <p:cNvSpPr txBox="1"/>
          <p:nvPr>
            <p:ph idx="1" type="subTitle"/>
          </p:nvPr>
        </p:nvSpPr>
        <p:spPr>
          <a:xfrm>
            <a:off x="437565" y="4666500"/>
            <a:ext cx="1639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Nursery to 5th</a:t>
            </a:r>
            <a:endParaRPr b="1" sz="1500"/>
          </a:p>
        </p:txBody>
      </p:sp>
      <p:sp>
        <p:nvSpPr>
          <p:cNvPr id="579" name="Google Shape;579;p64"/>
          <p:cNvSpPr txBox="1"/>
          <p:nvPr>
            <p:ph type="title"/>
          </p:nvPr>
        </p:nvSpPr>
        <p:spPr>
          <a:xfrm>
            <a:off x="2874525" y="3024200"/>
            <a:ext cx="3321600" cy="6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Relaxing Activities</a:t>
            </a:r>
            <a:endParaRPr sz="2900"/>
          </a:p>
        </p:txBody>
      </p:sp>
      <p:sp>
        <p:nvSpPr>
          <p:cNvPr id="580" name="Google Shape;580;p64"/>
          <p:cNvSpPr txBox="1"/>
          <p:nvPr>
            <p:ph type="title"/>
          </p:nvPr>
        </p:nvSpPr>
        <p:spPr>
          <a:xfrm>
            <a:off x="2309800" y="578450"/>
            <a:ext cx="3712800" cy="89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Fight your Fears</a:t>
            </a:r>
            <a:endParaRPr sz="3000"/>
          </a:p>
        </p:txBody>
      </p:sp>
      <p:sp>
        <p:nvSpPr>
          <p:cNvPr id="581" name="Google Shape;581;p64"/>
          <p:cNvSpPr/>
          <p:nvPr/>
        </p:nvSpPr>
        <p:spPr>
          <a:xfrm rot="10800000">
            <a:off x="2500325" y="79070"/>
            <a:ext cx="4367875" cy="639379"/>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2" name="Google Shape;582;p64"/>
          <p:cNvSpPr txBox="1"/>
          <p:nvPr>
            <p:ph idx="4294967295" type="ctrTitle"/>
          </p:nvPr>
        </p:nvSpPr>
        <p:spPr>
          <a:xfrm>
            <a:off x="2460000" y="120925"/>
            <a:ext cx="4224000" cy="4932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i="1" lang="en" sz="1700" u="sng">
                <a:latin typeface="Baloo Bhaina 2"/>
                <a:ea typeface="Baloo Bhaina 2"/>
                <a:cs typeface="Baloo Bhaina 2"/>
                <a:sym typeface="Baloo Bhaina 2"/>
              </a:rPr>
              <a:t>Features to achieve mental self-care</a:t>
            </a:r>
            <a:endParaRPr b="0" sz="1700">
              <a:latin typeface="Baloo Bhaina 2"/>
              <a:ea typeface="Baloo Bhaina 2"/>
              <a:cs typeface="Baloo Bhaina 2"/>
              <a:sym typeface="Baloo Bhaina 2"/>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5"/>
          <p:cNvSpPr txBox="1"/>
          <p:nvPr>
            <p:ph type="title"/>
          </p:nvPr>
        </p:nvSpPr>
        <p:spPr>
          <a:xfrm>
            <a:off x="2581275" y="-153200"/>
            <a:ext cx="4111200" cy="121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Music</a:t>
            </a:r>
            <a:endParaRPr sz="6000"/>
          </a:p>
        </p:txBody>
      </p:sp>
      <p:sp>
        <p:nvSpPr>
          <p:cNvPr id="588" name="Google Shape;588;p65"/>
          <p:cNvSpPr/>
          <p:nvPr/>
        </p:nvSpPr>
        <p:spPr>
          <a:xfrm>
            <a:off x="3112626" y="873250"/>
            <a:ext cx="3922268" cy="1688296"/>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5"/>
          <p:cNvSpPr txBox="1"/>
          <p:nvPr>
            <p:ph idx="1" type="subTitle"/>
          </p:nvPr>
        </p:nvSpPr>
        <p:spPr>
          <a:xfrm>
            <a:off x="135753" y="4394125"/>
            <a:ext cx="20613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3rd onwards</a:t>
            </a:r>
            <a:endParaRPr b="1" sz="1500"/>
          </a:p>
        </p:txBody>
      </p:sp>
      <p:sp>
        <p:nvSpPr>
          <p:cNvPr id="590" name="Google Shape;590;p65"/>
          <p:cNvSpPr txBox="1"/>
          <p:nvPr>
            <p:ph idx="1" type="subTitle"/>
          </p:nvPr>
        </p:nvSpPr>
        <p:spPr>
          <a:xfrm>
            <a:off x="3182700" y="986525"/>
            <a:ext cx="3857100" cy="14631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Clr>
                <a:srgbClr val="191919"/>
              </a:buClr>
              <a:buSzPts val="1100"/>
              <a:buFont typeface="Nunito"/>
              <a:buChar char="-"/>
            </a:pPr>
            <a:r>
              <a:rPr lang="en" sz="1250">
                <a:solidFill>
                  <a:srgbClr val="191919"/>
                </a:solidFill>
                <a:latin typeface="Nunito"/>
                <a:ea typeface="Nunito"/>
                <a:cs typeface="Nunito"/>
                <a:sym typeface="Nunito"/>
              </a:rPr>
              <a:t>Music is also proven to </a:t>
            </a:r>
            <a:r>
              <a:rPr b="1" lang="en" sz="1250">
                <a:solidFill>
                  <a:srgbClr val="191919"/>
                </a:solidFill>
                <a:latin typeface="Nunito"/>
                <a:ea typeface="Nunito"/>
                <a:cs typeface="Nunito"/>
                <a:sym typeface="Nunito"/>
              </a:rPr>
              <a:t>provide lots of benefits</a:t>
            </a:r>
            <a:r>
              <a:rPr lang="en" sz="1250">
                <a:solidFill>
                  <a:srgbClr val="191919"/>
                </a:solidFill>
                <a:latin typeface="Nunito"/>
                <a:ea typeface="Nunito"/>
                <a:cs typeface="Nunito"/>
                <a:sym typeface="Nunito"/>
              </a:rPr>
              <a:t>, including relaxation, decreased anxiety, increased self-awareness and mindfulness.</a:t>
            </a:r>
            <a:endParaRPr sz="1250">
              <a:solidFill>
                <a:srgbClr val="191919"/>
              </a:solidFill>
              <a:latin typeface="Nunito"/>
              <a:ea typeface="Nunito"/>
              <a:cs typeface="Nunito"/>
              <a:sym typeface="Nunito"/>
            </a:endParaRPr>
          </a:p>
          <a:p>
            <a:pPr indent="-307975" lvl="0" marL="457200" rtl="0" algn="l">
              <a:spcBef>
                <a:spcPts val="0"/>
              </a:spcBef>
              <a:spcAft>
                <a:spcPts val="0"/>
              </a:spcAft>
              <a:buClr>
                <a:srgbClr val="191919"/>
              </a:buClr>
              <a:buSzPts val="1250"/>
              <a:buFont typeface="Nunito"/>
              <a:buChar char="-"/>
            </a:pPr>
            <a:r>
              <a:rPr lang="en" sz="1250">
                <a:solidFill>
                  <a:srgbClr val="191919"/>
                </a:solidFill>
                <a:latin typeface="Nunito"/>
                <a:ea typeface="Nunito"/>
                <a:cs typeface="Nunito"/>
                <a:sym typeface="Nunito"/>
              </a:rPr>
              <a:t>Some soothing music is provided in the app via firebase</a:t>
            </a:r>
            <a:endParaRPr sz="1100">
              <a:solidFill>
                <a:srgbClr val="191919"/>
              </a:solidFill>
            </a:endParaRPr>
          </a:p>
        </p:txBody>
      </p:sp>
      <p:sp>
        <p:nvSpPr>
          <p:cNvPr id="591" name="Google Shape;591;p65"/>
          <p:cNvSpPr txBox="1"/>
          <p:nvPr>
            <p:ph type="title"/>
          </p:nvPr>
        </p:nvSpPr>
        <p:spPr>
          <a:xfrm>
            <a:off x="2972525" y="2449625"/>
            <a:ext cx="2701500" cy="121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Podcast</a:t>
            </a:r>
            <a:endParaRPr sz="6000"/>
          </a:p>
        </p:txBody>
      </p:sp>
      <p:sp>
        <p:nvSpPr>
          <p:cNvPr id="592" name="Google Shape;592;p65"/>
          <p:cNvSpPr/>
          <p:nvPr/>
        </p:nvSpPr>
        <p:spPr>
          <a:xfrm>
            <a:off x="3260951" y="3547225"/>
            <a:ext cx="2995780" cy="1265943"/>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5"/>
          <p:cNvSpPr txBox="1"/>
          <p:nvPr>
            <p:ph idx="1" type="subTitle"/>
          </p:nvPr>
        </p:nvSpPr>
        <p:spPr>
          <a:xfrm>
            <a:off x="3150000" y="3623425"/>
            <a:ext cx="3148800" cy="12147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333333"/>
              </a:buClr>
              <a:buSzPts val="1400"/>
              <a:buFont typeface="Nunito"/>
              <a:buChar char="-"/>
            </a:pPr>
            <a:r>
              <a:rPr lang="en">
                <a:solidFill>
                  <a:srgbClr val="333333"/>
                </a:solidFill>
              </a:rPr>
              <a:t>Podcasts are added in our app that will inspire kids and help to build their confidence </a:t>
            </a:r>
            <a:endParaRPr>
              <a:solidFill>
                <a:srgbClr val="333333"/>
              </a:solidFill>
            </a:endParaRPr>
          </a:p>
        </p:txBody>
      </p:sp>
      <p:sp>
        <p:nvSpPr>
          <p:cNvPr id="594" name="Google Shape;594;p65"/>
          <p:cNvSpPr/>
          <p:nvPr/>
        </p:nvSpPr>
        <p:spPr>
          <a:xfrm>
            <a:off x="2332250" y="1518550"/>
            <a:ext cx="791100" cy="3678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5"/>
          <p:cNvSpPr/>
          <p:nvPr/>
        </p:nvSpPr>
        <p:spPr>
          <a:xfrm flipH="1">
            <a:off x="6243800" y="4026325"/>
            <a:ext cx="791100" cy="3678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6" name="Google Shape;596;p65"/>
          <p:cNvPicPr preferRelativeResize="0"/>
          <p:nvPr/>
        </p:nvPicPr>
        <p:blipFill>
          <a:blip r:embed="rId3">
            <a:alphaModFix/>
          </a:blip>
          <a:stretch>
            <a:fillRect/>
          </a:stretch>
        </p:blipFill>
        <p:spPr>
          <a:xfrm>
            <a:off x="152400" y="152400"/>
            <a:ext cx="2028007" cy="4229489"/>
          </a:xfrm>
          <a:prstGeom prst="rect">
            <a:avLst/>
          </a:prstGeom>
          <a:noFill/>
          <a:ln>
            <a:noFill/>
          </a:ln>
        </p:spPr>
      </p:pic>
      <p:pic>
        <p:nvPicPr>
          <p:cNvPr id="597" name="Google Shape;597;p65"/>
          <p:cNvPicPr preferRelativeResize="0"/>
          <p:nvPr/>
        </p:nvPicPr>
        <p:blipFill>
          <a:blip r:embed="rId4">
            <a:alphaModFix/>
          </a:blip>
          <a:stretch>
            <a:fillRect/>
          </a:stretch>
        </p:blipFill>
        <p:spPr>
          <a:xfrm>
            <a:off x="7099150" y="597177"/>
            <a:ext cx="1893051" cy="3932022"/>
          </a:xfrm>
          <a:prstGeom prst="rect">
            <a:avLst/>
          </a:prstGeom>
          <a:noFill/>
          <a:ln>
            <a:noFill/>
          </a:ln>
        </p:spPr>
      </p:pic>
      <p:sp>
        <p:nvSpPr>
          <p:cNvPr id="598" name="Google Shape;598;p65"/>
          <p:cNvSpPr txBox="1"/>
          <p:nvPr>
            <p:ph idx="1" type="subTitle"/>
          </p:nvPr>
        </p:nvSpPr>
        <p:spPr>
          <a:xfrm>
            <a:off x="7061553" y="4628175"/>
            <a:ext cx="20613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3rd to 5th</a:t>
            </a:r>
            <a:endParaRPr b="1" sz="15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6"/>
          <p:cNvSpPr/>
          <p:nvPr/>
        </p:nvSpPr>
        <p:spPr>
          <a:xfrm>
            <a:off x="2724199" y="1405925"/>
            <a:ext cx="4107510" cy="1679171"/>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6"/>
          <p:cNvSpPr txBox="1"/>
          <p:nvPr>
            <p:ph idx="1" type="subTitle"/>
          </p:nvPr>
        </p:nvSpPr>
        <p:spPr>
          <a:xfrm>
            <a:off x="208965" y="4458325"/>
            <a:ext cx="1639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3rd to 5th</a:t>
            </a:r>
            <a:endParaRPr b="1" sz="1500"/>
          </a:p>
        </p:txBody>
      </p:sp>
      <p:sp>
        <p:nvSpPr>
          <p:cNvPr id="605" name="Google Shape;605;p66"/>
          <p:cNvSpPr txBox="1"/>
          <p:nvPr>
            <p:ph idx="1" type="subTitle"/>
          </p:nvPr>
        </p:nvSpPr>
        <p:spPr>
          <a:xfrm>
            <a:off x="2719400" y="1386525"/>
            <a:ext cx="3979200" cy="19002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Clr>
                <a:srgbClr val="333333"/>
              </a:buClr>
              <a:buSzPts val="1100"/>
              <a:buFont typeface="Nunito"/>
              <a:buChar char="-"/>
            </a:pPr>
            <a:r>
              <a:rPr lang="en" sz="1100">
                <a:solidFill>
                  <a:srgbClr val="333333"/>
                </a:solidFill>
              </a:rPr>
              <a:t>Evidences show that exercising regularly helps in reducing risks of chronic diseases as well as helps to boost confidence and mood.</a:t>
            </a:r>
            <a:endParaRPr sz="1100">
              <a:solidFill>
                <a:srgbClr val="333333"/>
              </a:solidFill>
            </a:endParaRPr>
          </a:p>
          <a:p>
            <a:pPr indent="-298450" lvl="0" marL="457200" rtl="0" algn="l">
              <a:spcBef>
                <a:spcPts val="0"/>
              </a:spcBef>
              <a:spcAft>
                <a:spcPts val="0"/>
              </a:spcAft>
              <a:buClr>
                <a:srgbClr val="333333"/>
              </a:buClr>
              <a:buSzPts val="1100"/>
              <a:buFont typeface="Nunito"/>
              <a:buChar char="-"/>
            </a:pPr>
            <a:r>
              <a:rPr lang="en" sz="1100">
                <a:solidFill>
                  <a:srgbClr val="333333"/>
                </a:solidFill>
              </a:rPr>
              <a:t>Because of modern lifestyle, young students  are at high risk of developing such conditions.</a:t>
            </a:r>
            <a:endParaRPr sz="1100">
              <a:solidFill>
                <a:srgbClr val="333333"/>
              </a:solidFill>
            </a:endParaRPr>
          </a:p>
          <a:p>
            <a:pPr indent="-298450" lvl="0" marL="457200" rtl="0" algn="l">
              <a:spcBef>
                <a:spcPts val="0"/>
              </a:spcBef>
              <a:spcAft>
                <a:spcPts val="0"/>
              </a:spcAft>
              <a:buClr>
                <a:srgbClr val="333333"/>
              </a:buClr>
              <a:buSzPts val="1100"/>
              <a:buFont typeface="Nunito"/>
              <a:buChar char="-"/>
            </a:pPr>
            <a:r>
              <a:rPr lang="en" sz="1100">
                <a:solidFill>
                  <a:srgbClr val="333333"/>
                </a:solidFill>
              </a:rPr>
              <a:t>Exercise section is added in order to </a:t>
            </a:r>
            <a:r>
              <a:rPr b="1" lang="en" sz="1100">
                <a:solidFill>
                  <a:srgbClr val="333333"/>
                </a:solidFill>
              </a:rPr>
              <a:t>maintain the physical health of students of different age groups.</a:t>
            </a:r>
            <a:endParaRPr b="1" sz="1100">
              <a:solidFill>
                <a:srgbClr val="333333"/>
              </a:solidFill>
            </a:endParaRPr>
          </a:p>
          <a:p>
            <a:pPr indent="0" lvl="0" marL="0" rtl="0" algn="l">
              <a:spcBef>
                <a:spcPts val="0"/>
              </a:spcBef>
              <a:spcAft>
                <a:spcPts val="0"/>
              </a:spcAft>
              <a:buNone/>
            </a:pPr>
            <a:r>
              <a:t/>
            </a:r>
            <a:endParaRPr sz="1100">
              <a:solidFill>
                <a:srgbClr val="333333"/>
              </a:solidFill>
            </a:endParaRPr>
          </a:p>
        </p:txBody>
      </p:sp>
      <p:pic>
        <p:nvPicPr>
          <p:cNvPr id="606" name="Google Shape;606;p66"/>
          <p:cNvPicPr preferRelativeResize="0"/>
          <p:nvPr/>
        </p:nvPicPr>
        <p:blipFill>
          <a:blip r:embed="rId3">
            <a:alphaModFix/>
          </a:blip>
          <a:stretch>
            <a:fillRect/>
          </a:stretch>
        </p:blipFill>
        <p:spPr>
          <a:xfrm>
            <a:off x="65300" y="172825"/>
            <a:ext cx="2061142" cy="4285501"/>
          </a:xfrm>
          <a:prstGeom prst="rect">
            <a:avLst/>
          </a:prstGeom>
          <a:noFill/>
          <a:ln>
            <a:noFill/>
          </a:ln>
        </p:spPr>
      </p:pic>
      <p:sp>
        <p:nvSpPr>
          <p:cNvPr id="607" name="Google Shape;607;p66"/>
          <p:cNvSpPr/>
          <p:nvPr/>
        </p:nvSpPr>
        <p:spPr>
          <a:xfrm>
            <a:off x="2182550" y="2128150"/>
            <a:ext cx="636000" cy="367800"/>
          </a:xfrm>
          <a:prstGeom prst="lef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6"/>
          <p:cNvSpPr/>
          <p:nvPr/>
        </p:nvSpPr>
        <p:spPr>
          <a:xfrm>
            <a:off x="3378950" y="3459625"/>
            <a:ext cx="3014397" cy="1599806"/>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6"/>
          <p:cNvSpPr txBox="1"/>
          <p:nvPr>
            <p:ph idx="1" type="subTitle"/>
          </p:nvPr>
        </p:nvSpPr>
        <p:spPr>
          <a:xfrm>
            <a:off x="3350375" y="3355550"/>
            <a:ext cx="2773200" cy="1759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solidFill>
                  <a:srgbClr val="333333"/>
                </a:solidFill>
              </a:rPr>
              <a:t>Information about health</a:t>
            </a:r>
            <a:r>
              <a:rPr lang="en">
                <a:solidFill>
                  <a:srgbClr val="333333"/>
                </a:solidFill>
              </a:rPr>
              <a:t> and its related issues should be spread among students at an early age to make them aware about diseases around them.</a:t>
            </a:r>
            <a:endParaRPr>
              <a:solidFill>
                <a:srgbClr val="333333"/>
              </a:solidFill>
            </a:endParaRPr>
          </a:p>
        </p:txBody>
      </p:sp>
      <p:sp>
        <p:nvSpPr>
          <p:cNvPr id="610" name="Google Shape;610;p66"/>
          <p:cNvSpPr/>
          <p:nvPr/>
        </p:nvSpPr>
        <p:spPr>
          <a:xfrm flipH="1">
            <a:off x="6160963" y="4023588"/>
            <a:ext cx="636000" cy="367800"/>
          </a:xfrm>
          <a:prstGeom prst="lef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6"/>
          <p:cNvSpPr/>
          <p:nvPr/>
        </p:nvSpPr>
        <p:spPr>
          <a:xfrm rot="10800000">
            <a:off x="3303811" y="31194"/>
            <a:ext cx="3451539" cy="1000231"/>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2" name="Google Shape;612;p66"/>
          <p:cNvSpPr txBox="1"/>
          <p:nvPr>
            <p:ph idx="4294967295" type="ctrTitle"/>
          </p:nvPr>
        </p:nvSpPr>
        <p:spPr>
          <a:xfrm>
            <a:off x="3277300" y="183600"/>
            <a:ext cx="3325800" cy="76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 sz="2200" u="sng">
                <a:latin typeface="Baloo Bhaina 2"/>
                <a:ea typeface="Baloo Bhaina 2"/>
                <a:cs typeface="Baloo Bhaina 2"/>
                <a:sym typeface="Baloo Bhaina 2"/>
              </a:rPr>
              <a:t>Features to achieve physical self-care</a:t>
            </a:r>
            <a:endParaRPr b="0" sz="2200">
              <a:latin typeface="Baloo Bhaina 2"/>
              <a:ea typeface="Baloo Bhaina 2"/>
              <a:cs typeface="Baloo Bhaina 2"/>
              <a:sym typeface="Baloo Bhaina 2"/>
            </a:endParaRPr>
          </a:p>
        </p:txBody>
      </p:sp>
      <p:sp>
        <p:nvSpPr>
          <p:cNvPr id="613" name="Google Shape;613;p66"/>
          <p:cNvSpPr txBox="1"/>
          <p:nvPr>
            <p:ph type="title"/>
          </p:nvPr>
        </p:nvSpPr>
        <p:spPr>
          <a:xfrm>
            <a:off x="2126450" y="2933000"/>
            <a:ext cx="1955400" cy="9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Health</a:t>
            </a:r>
            <a:endParaRPr sz="4900"/>
          </a:p>
        </p:txBody>
      </p:sp>
      <p:sp>
        <p:nvSpPr>
          <p:cNvPr id="614" name="Google Shape;614;p66"/>
          <p:cNvSpPr txBox="1"/>
          <p:nvPr>
            <p:ph type="title"/>
          </p:nvPr>
        </p:nvSpPr>
        <p:spPr>
          <a:xfrm>
            <a:off x="1848475" y="818225"/>
            <a:ext cx="2673600" cy="105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Exercise</a:t>
            </a:r>
            <a:endParaRPr sz="4700"/>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7"/>
          <p:cNvSpPr txBox="1"/>
          <p:nvPr>
            <p:ph type="title"/>
          </p:nvPr>
        </p:nvSpPr>
        <p:spPr>
          <a:xfrm>
            <a:off x="3040650" y="1393350"/>
            <a:ext cx="3574500" cy="100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We Time</a:t>
            </a:r>
            <a:endParaRPr sz="6000"/>
          </a:p>
        </p:txBody>
      </p:sp>
      <p:sp>
        <p:nvSpPr>
          <p:cNvPr id="620" name="Google Shape;620;p67"/>
          <p:cNvSpPr/>
          <p:nvPr/>
        </p:nvSpPr>
        <p:spPr>
          <a:xfrm>
            <a:off x="773625" y="2143125"/>
            <a:ext cx="5529160" cy="3028569"/>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7"/>
          <p:cNvSpPr txBox="1"/>
          <p:nvPr>
            <p:ph idx="1" type="subTitle"/>
          </p:nvPr>
        </p:nvSpPr>
        <p:spPr>
          <a:xfrm>
            <a:off x="6972202" y="4775700"/>
            <a:ext cx="1639500" cy="3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Nursery to 5th</a:t>
            </a:r>
            <a:endParaRPr b="1" sz="1500"/>
          </a:p>
        </p:txBody>
      </p:sp>
      <p:sp>
        <p:nvSpPr>
          <p:cNvPr id="622" name="Google Shape;622;p67"/>
          <p:cNvSpPr txBox="1"/>
          <p:nvPr>
            <p:ph idx="1" type="subTitle"/>
          </p:nvPr>
        </p:nvSpPr>
        <p:spPr>
          <a:xfrm>
            <a:off x="1197975" y="2887026"/>
            <a:ext cx="4705800" cy="19686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sz="1300"/>
              <a:t>Students these days suffer with lots of mental health issues like social anxiety which makes them introvert and this causes bad impact on both, their personal life as well future professional life.</a:t>
            </a:r>
            <a:endParaRPr sz="1300"/>
          </a:p>
          <a:p>
            <a:pPr indent="-311150" lvl="0" marL="457200" rtl="0" algn="l">
              <a:spcBef>
                <a:spcPts val="0"/>
              </a:spcBef>
              <a:spcAft>
                <a:spcPts val="0"/>
              </a:spcAft>
              <a:buSzPts val="1300"/>
              <a:buChar char="-"/>
            </a:pPr>
            <a:r>
              <a:rPr lang="en" sz="1300"/>
              <a:t>These issues are most likely to occur because students are way too involved in themselves and prefer solitude.</a:t>
            </a:r>
            <a:endParaRPr sz="1300"/>
          </a:p>
          <a:p>
            <a:pPr indent="-311150" lvl="0" marL="457200" rtl="0" algn="l">
              <a:spcBef>
                <a:spcPts val="0"/>
              </a:spcBef>
              <a:spcAft>
                <a:spcPts val="0"/>
              </a:spcAft>
              <a:buSzPts val="1300"/>
              <a:buChar char="-"/>
            </a:pPr>
            <a:r>
              <a:rPr lang="en" sz="1300"/>
              <a:t>To help students overcome these issues, we time section has been added.</a:t>
            </a:r>
            <a:endParaRPr sz="1300"/>
          </a:p>
          <a:p>
            <a:pPr indent="-311150" lvl="0" marL="457200" rtl="0" algn="l">
              <a:spcBef>
                <a:spcPts val="0"/>
              </a:spcBef>
              <a:spcAft>
                <a:spcPts val="0"/>
              </a:spcAft>
              <a:buSzPts val="1300"/>
              <a:buChar char="-"/>
            </a:pPr>
            <a:r>
              <a:rPr lang="en" sz="1300"/>
              <a:t>This section</a:t>
            </a:r>
            <a:r>
              <a:rPr b="1" lang="en" sz="1300"/>
              <a:t> encourages students to spend more time around people they love (family and friends) this is how we could achieve social self-care.</a:t>
            </a:r>
            <a:endParaRPr b="1" sz="1300"/>
          </a:p>
          <a:p>
            <a:pPr indent="0" lvl="0" marL="0" rtl="0" algn="l">
              <a:spcBef>
                <a:spcPts val="0"/>
              </a:spcBef>
              <a:spcAft>
                <a:spcPts val="0"/>
              </a:spcAft>
              <a:buNone/>
            </a:pPr>
            <a:r>
              <a:t/>
            </a:r>
            <a:endParaRPr sz="1300"/>
          </a:p>
          <a:p>
            <a:pPr indent="0" lvl="0" marL="457200" rtl="0" algn="l">
              <a:spcBef>
                <a:spcPts val="0"/>
              </a:spcBef>
              <a:spcAft>
                <a:spcPts val="0"/>
              </a:spcAft>
              <a:buNone/>
            </a:pPr>
            <a:r>
              <a:t/>
            </a:r>
            <a:endParaRPr b="1" sz="1300"/>
          </a:p>
        </p:txBody>
      </p:sp>
      <p:pic>
        <p:nvPicPr>
          <p:cNvPr id="623" name="Google Shape;623;p67" title="wetime.mp4">
            <a:hlinkClick r:id="rId3"/>
          </p:cNvPr>
          <p:cNvPicPr preferRelativeResize="0"/>
          <p:nvPr/>
        </p:nvPicPr>
        <p:blipFill>
          <a:blip r:embed="rId4">
            <a:alphaModFix/>
          </a:blip>
          <a:stretch>
            <a:fillRect/>
          </a:stretch>
        </p:blipFill>
        <p:spPr>
          <a:xfrm>
            <a:off x="6450175" y="276600"/>
            <a:ext cx="2531176" cy="4590300"/>
          </a:xfrm>
          <a:prstGeom prst="rect">
            <a:avLst/>
          </a:prstGeom>
          <a:noFill/>
          <a:ln>
            <a:noFill/>
          </a:ln>
        </p:spPr>
      </p:pic>
      <p:sp>
        <p:nvSpPr>
          <p:cNvPr id="624" name="Google Shape;624;p67"/>
          <p:cNvSpPr/>
          <p:nvPr/>
        </p:nvSpPr>
        <p:spPr>
          <a:xfrm rot="10800000">
            <a:off x="27211" y="183594"/>
            <a:ext cx="3451539" cy="1000231"/>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5" name="Google Shape;625;p67"/>
          <p:cNvSpPr txBox="1"/>
          <p:nvPr>
            <p:ph idx="4294967295" type="ctrTitle"/>
          </p:nvPr>
        </p:nvSpPr>
        <p:spPr>
          <a:xfrm>
            <a:off x="700" y="336000"/>
            <a:ext cx="3325800" cy="76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 sz="2200" u="sng">
                <a:latin typeface="Baloo Bhaina 2"/>
                <a:ea typeface="Baloo Bhaina 2"/>
                <a:cs typeface="Baloo Bhaina 2"/>
                <a:sym typeface="Baloo Bhaina 2"/>
              </a:rPr>
              <a:t>Features to achieve social self-care</a:t>
            </a:r>
            <a:endParaRPr b="0" sz="2200">
              <a:latin typeface="Baloo Bhaina 2"/>
              <a:ea typeface="Baloo Bhaina 2"/>
              <a:cs typeface="Baloo Bhaina 2"/>
              <a:sym typeface="Baloo Bhaina 2"/>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ctrTitle"/>
          </p:nvPr>
        </p:nvSpPr>
        <p:spPr>
          <a:xfrm>
            <a:off x="173500" y="238825"/>
            <a:ext cx="8725800" cy="72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lang="en" sz="4200" u="sng">
                <a:solidFill>
                  <a:schemeClr val="dk2"/>
                </a:solidFill>
              </a:rPr>
              <a:t>Dynamic features of the App</a:t>
            </a:r>
            <a:endParaRPr sz="4300">
              <a:solidFill>
                <a:schemeClr val="dk2"/>
              </a:solidFill>
              <a:latin typeface="Caveat"/>
              <a:ea typeface="Caveat"/>
              <a:cs typeface="Caveat"/>
              <a:sym typeface="Caveat"/>
            </a:endParaRPr>
          </a:p>
        </p:txBody>
      </p:sp>
      <p:sp>
        <p:nvSpPr>
          <p:cNvPr id="375" name="Google Shape;375;p41"/>
          <p:cNvSpPr txBox="1"/>
          <p:nvPr/>
        </p:nvSpPr>
        <p:spPr>
          <a:xfrm>
            <a:off x="2789675" y="1416625"/>
            <a:ext cx="562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loo Bhaina 2"/>
              <a:ea typeface="Baloo Bhaina 2"/>
              <a:cs typeface="Baloo Bhaina 2"/>
              <a:sym typeface="Baloo Bhaina 2"/>
            </a:endParaRPr>
          </a:p>
        </p:txBody>
      </p:sp>
      <p:sp>
        <p:nvSpPr>
          <p:cNvPr id="376" name="Google Shape;376;p41"/>
          <p:cNvSpPr txBox="1"/>
          <p:nvPr/>
        </p:nvSpPr>
        <p:spPr>
          <a:xfrm>
            <a:off x="903175" y="1416625"/>
            <a:ext cx="7342800" cy="3324600"/>
          </a:xfrm>
          <a:prstGeom prst="rect">
            <a:avLst/>
          </a:prstGeom>
          <a:noFill/>
          <a:ln>
            <a:noFill/>
          </a:ln>
        </p:spPr>
        <p:txBody>
          <a:bodyPr anchorCtr="0" anchor="t" bIns="91425" lIns="91425" spcFirstLastPara="1" rIns="91425" wrap="square" tIns="91425">
            <a:spAutoFit/>
          </a:bodyPr>
          <a:lstStyle/>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Bully and Depression Detection</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Sleep Tracker</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Calorie Counter</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Nowcast</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General Conversation, recommendations using chatbot</a:t>
            </a:r>
            <a:endParaRPr sz="2200">
              <a:latin typeface="Baloo Bhaina 2"/>
              <a:ea typeface="Baloo Bhaina 2"/>
              <a:cs typeface="Baloo Bhaina 2"/>
              <a:sym typeface="Baloo Bhaina 2"/>
            </a:endParaRPr>
          </a:p>
          <a:p>
            <a:pPr indent="0" lvl="0" marL="457200" rtl="0" algn="l">
              <a:spcBef>
                <a:spcPts val="1000"/>
              </a:spcBef>
              <a:spcAft>
                <a:spcPts val="0"/>
              </a:spcAft>
              <a:buNone/>
            </a:pPr>
            <a:r>
              <a:rPr lang="en" sz="2200" u="sng">
                <a:latin typeface="Baloo Bhaina 2"/>
                <a:ea typeface="Baloo Bhaina 2"/>
                <a:cs typeface="Baloo Bhaina 2"/>
                <a:sym typeface="Baloo Bhaina 2"/>
              </a:rPr>
              <a:t>Real-time Data Used</a:t>
            </a:r>
            <a:endParaRPr sz="2200" u="sng">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Step counter</a:t>
            </a:r>
            <a:endParaRPr sz="2200">
              <a:latin typeface="Baloo Bhaina 2"/>
              <a:ea typeface="Baloo Bhaina 2"/>
              <a:cs typeface="Baloo Bhaina 2"/>
              <a:sym typeface="Baloo Bhaina 2"/>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8"/>
          <p:cNvSpPr txBox="1"/>
          <p:nvPr>
            <p:ph type="title"/>
          </p:nvPr>
        </p:nvSpPr>
        <p:spPr>
          <a:xfrm>
            <a:off x="196150" y="44875"/>
            <a:ext cx="8737200" cy="9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Dashboard for Students</a:t>
            </a:r>
            <a:endParaRPr sz="5300"/>
          </a:p>
        </p:txBody>
      </p:sp>
      <p:sp>
        <p:nvSpPr>
          <p:cNvPr id="631" name="Google Shape;631;p68"/>
          <p:cNvSpPr/>
          <p:nvPr/>
        </p:nvSpPr>
        <p:spPr>
          <a:xfrm>
            <a:off x="196150" y="969925"/>
            <a:ext cx="5731952" cy="1853375"/>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2" name="Google Shape;632;p68"/>
          <p:cNvSpPr txBox="1"/>
          <p:nvPr/>
        </p:nvSpPr>
        <p:spPr>
          <a:xfrm>
            <a:off x="547225" y="1193400"/>
            <a:ext cx="518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latin typeface="Baloo Bhaina 2"/>
                <a:ea typeface="Baloo Bhaina 2"/>
                <a:cs typeface="Baloo Bhaina 2"/>
                <a:sym typeface="Baloo Bhaina 2"/>
              </a:rPr>
              <a:t>Different Dashboards are designed that consists of various features for different age group students that consist of all the features of our app</a:t>
            </a:r>
            <a:endParaRPr sz="2100"/>
          </a:p>
        </p:txBody>
      </p:sp>
      <p:sp>
        <p:nvSpPr>
          <p:cNvPr id="633" name="Google Shape;633;p68"/>
          <p:cNvSpPr txBox="1"/>
          <p:nvPr>
            <p:ph type="title"/>
          </p:nvPr>
        </p:nvSpPr>
        <p:spPr>
          <a:xfrm>
            <a:off x="1013025" y="3751350"/>
            <a:ext cx="2462700" cy="58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Gratitude Section</a:t>
            </a:r>
            <a:endParaRPr sz="3900"/>
          </a:p>
        </p:txBody>
      </p:sp>
      <p:sp>
        <p:nvSpPr>
          <p:cNvPr id="634" name="Google Shape;634;p68"/>
          <p:cNvSpPr/>
          <p:nvPr/>
        </p:nvSpPr>
        <p:spPr>
          <a:xfrm>
            <a:off x="3345350" y="2999700"/>
            <a:ext cx="5923011" cy="2015995"/>
          </a:xfrm>
          <a:custGeom>
            <a:rect b="b" l="l" r="r" t="t"/>
            <a:pathLst>
              <a:path extrusionOk="0" h="5721" w="13765">
                <a:moveTo>
                  <a:pt x="5902" y="0"/>
                </a:moveTo>
                <a:cubicBezTo>
                  <a:pt x="5097" y="0"/>
                  <a:pt x="4381" y="32"/>
                  <a:pt x="3858" y="71"/>
                </a:cubicBezTo>
                <a:cubicBezTo>
                  <a:pt x="1430" y="249"/>
                  <a:pt x="680" y="1535"/>
                  <a:pt x="680" y="1535"/>
                </a:cubicBezTo>
                <a:cubicBezTo>
                  <a:pt x="1" y="2428"/>
                  <a:pt x="1" y="3976"/>
                  <a:pt x="846" y="5071"/>
                </a:cubicBezTo>
                <a:cubicBezTo>
                  <a:pt x="1233" y="5578"/>
                  <a:pt x="2687" y="5721"/>
                  <a:pt x="4304" y="5721"/>
                </a:cubicBezTo>
                <a:cubicBezTo>
                  <a:pt x="6219" y="5721"/>
                  <a:pt x="8363" y="5520"/>
                  <a:pt x="9228" y="5488"/>
                </a:cubicBezTo>
                <a:cubicBezTo>
                  <a:pt x="10812" y="5417"/>
                  <a:pt x="13764" y="5310"/>
                  <a:pt x="13324" y="2571"/>
                </a:cubicBezTo>
                <a:cubicBezTo>
                  <a:pt x="12988" y="431"/>
                  <a:pt x="8844" y="0"/>
                  <a:pt x="5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5" name="Google Shape;635;p68"/>
          <p:cNvSpPr txBox="1"/>
          <p:nvPr>
            <p:ph idx="1" type="subTitle"/>
          </p:nvPr>
        </p:nvSpPr>
        <p:spPr>
          <a:xfrm>
            <a:off x="3476225" y="2999125"/>
            <a:ext cx="5457000" cy="201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The purpose of this section is to lessen the feeling of constant </a:t>
            </a:r>
            <a:r>
              <a:rPr lang="en" sz="1800"/>
              <a:t>comparison</a:t>
            </a:r>
            <a:r>
              <a:rPr lang="en" sz="1800"/>
              <a:t> among students and this is achieved by adding gratitude towards life quotes</a:t>
            </a:r>
            <a:r>
              <a:rPr lang="en" sz="1800"/>
              <a:t>, moral values and general information about self care.</a:t>
            </a:r>
            <a:endParaRPr sz="18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69"/>
          <p:cNvPicPr preferRelativeResize="0"/>
          <p:nvPr/>
        </p:nvPicPr>
        <p:blipFill rotWithShape="1">
          <a:blip r:embed="rId3">
            <a:alphaModFix/>
          </a:blip>
          <a:srcRect b="50010" l="0" r="0" t="0"/>
          <a:stretch/>
        </p:blipFill>
        <p:spPr>
          <a:xfrm>
            <a:off x="1367775" y="696300"/>
            <a:ext cx="6408450" cy="2224149"/>
          </a:xfrm>
          <a:prstGeom prst="rect">
            <a:avLst/>
          </a:prstGeom>
          <a:noFill/>
          <a:ln>
            <a:noFill/>
          </a:ln>
        </p:spPr>
      </p:pic>
      <p:sp>
        <p:nvSpPr>
          <p:cNvPr id="641" name="Google Shape;641;p69"/>
          <p:cNvSpPr txBox="1"/>
          <p:nvPr>
            <p:ph type="ctrTitle"/>
          </p:nvPr>
        </p:nvSpPr>
        <p:spPr>
          <a:xfrm>
            <a:off x="1229998" y="0"/>
            <a:ext cx="64704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solidFill>
                  <a:schemeClr val="dk2"/>
                </a:solidFill>
              </a:rPr>
              <a:t>Main Features of App</a:t>
            </a:r>
            <a:endParaRPr sz="4100">
              <a:solidFill>
                <a:schemeClr val="dk2"/>
              </a:solidFill>
              <a:latin typeface="Caveat"/>
              <a:ea typeface="Caveat"/>
              <a:cs typeface="Caveat"/>
              <a:sym typeface="Caveat"/>
            </a:endParaRPr>
          </a:p>
        </p:txBody>
      </p:sp>
      <p:pic>
        <p:nvPicPr>
          <p:cNvPr id="642" name="Google Shape;642;p69"/>
          <p:cNvPicPr preferRelativeResize="0"/>
          <p:nvPr/>
        </p:nvPicPr>
        <p:blipFill rotWithShape="1">
          <a:blip r:embed="rId3">
            <a:alphaModFix/>
          </a:blip>
          <a:srcRect b="0" l="53139" r="0" t="50009"/>
          <a:stretch/>
        </p:blipFill>
        <p:spPr>
          <a:xfrm>
            <a:off x="3070456" y="2920450"/>
            <a:ext cx="3003076" cy="2224149"/>
          </a:xfrm>
          <a:prstGeom prst="rect">
            <a:avLst/>
          </a:prstGeom>
          <a:noFill/>
          <a:ln>
            <a:noFill/>
          </a:ln>
        </p:spPr>
      </p:pic>
      <p:sp>
        <p:nvSpPr>
          <p:cNvPr id="643" name="Google Shape;643;p69"/>
          <p:cNvSpPr txBox="1"/>
          <p:nvPr/>
        </p:nvSpPr>
        <p:spPr>
          <a:xfrm>
            <a:off x="5106775" y="2986250"/>
            <a:ext cx="592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FF9900"/>
                </a:solidFill>
                <a:highlight>
                  <a:srgbClr val="000000"/>
                </a:highlight>
                <a:latin typeface="Baloo Bhaina 2"/>
                <a:ea typeface="Baloo Bhaina 2"/>
                <a:cs typeface="Baloo Bhaina 2"/>
                <a:sym typeface="Baloo Bhaina 2"/>
              </a:rPr>
              <a:t>03</a:t>
            </a:r>
            <a:endParaRPr b="1" sz="2700">
              <a:solidFill>
                <a:srgbClr val="FF9900"/>
              </a:solidFill>
              <a:highlight>
                <a:srgbClr val="000000"/>
              </a:highlight>
              <a:latin typeface="Baloo Bhaina 2"/>
              <a:ea typeface="Baloo Bhaina 2"/>
              <a:cs typeface="Baloo Bhaina 2"/>
              <a:sym typeface="Baloo Bhaina 2"/>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pic>
        <p:nvPicPr>
          <p:cNvPr id="648" name="Google Shape;648;p70"/>
          <p:cNvPicPr preferRelativeResize="0"/>
          <p:nvPr/>
        </p:nvPicPr>
        <p:blipFill rotWithShape="1">
          <a:blip r:embed="rId3">
            <a:alphaModFix/>
          </a:blip>
          <a:srcRect b="1361" l="980" r="0" t="0"/>
          <a:stretch/>
        </p:blipFill>
        <p:spPr>
          <a:xfrm>
            <a:off x="1689154" y="696300"/>
            <a:ext cx="5765697" cy="4391099"/>
          </a:xfrm>
          <a:prstGeom prst="rect">
            <a:avLst/>
          </a:prstGeom>
          <a:noFill/>
          <a:ln>
            <a:noFill/>
          </a:ln>
        </p:spPr>
      </p:pic>
      <p:sp>
        <p:nvSpPr>
          <p:cNvPr id="649" name="Google Shape;649;p70"/>
          <p:cNvSpPr txBox="1"/>
          <p:nvPr>
            <p:ph type="ctrTitle"/>
          </p:nvPr>
        </p:nvSpPr>
        <p:spPr>
          <a:xfrm>
            <a:off x="2449205" y="0"/>
            <a:ext cx="42456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solidFill>
                  <a:schemeClr val="dk2"/>
                </a:solidFill>
              </a:rPr>
              <a:t>Features of App</a:t>
            </a:r>
            <a:endParaRPr sz="4100">
              <a:solidFill>
                <a:schemeClr val="dk2"/>
              </a:solidFill>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type="ctrTitle"/>
          </p:nvPr>
        </p:nvSpPr>
        <p:spPr>
          <a:xfrm>
            <a:off x="173500" y="238825"/>
            <a:ext cx="8725800" cy="72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lang="en" sz="4200" u="sng">
                <a:solidFill>
                  <a:schemeClr val="dk2"/>
                </a:solidFill>
              </a:rPr>
              <a:t>Questionnaires Used for </a:t>
            </a:r>
            <a:endParaRPr sz="3600" u="sng">
              <a:solidFill>
                <a:schemeClr val="dk2"/>
              </a:solidFill>
            </a:endParaRPr>
          </a:p>
          <a:p>
            <a:pPr indent="0" lvl="0" marL="0" rtl="0" algn="ctr">
              <a:spcBef>
                <a:spcPts val="1000"/>
              </a:spcBef>
              <a:spcAft>
                <a:spcPts val="0"/>
              </a:spcAft>
              <a:buNone/>
            </a:pPr>
            <a:r>
              <a:rPr lang="en" sz="4200" u="sng">
                <a:solidFill>
                  <a:schemeClr val="dk2"/>
                </a:solidFill>
              </a:rPr>
              <a:t>Self- Care Activities</a:t>
            </a:r>
            <a:endParaRPr sz="4300">
              <a:solidFill>
                <a:schemeClr val="dk2"/>
              </a:solidFill>
              <a:latin typeface="Caveat"/>
              <a:ea typeface="Caveat"/>
              <a:cs typeface="Caveat"/>
              <a:sym typeface="Caveat"/>
            </a:endParaRPr>
          </a:p>
        </p:txBody>
      </p:sp>
      <p:sp>
        <p:nvSpPr>
          <p:cNvPr id="382" name="Google Shape;382;p42"/>
          <p:cNvSpPr txBox="1"/>
          <p:nvPr/>
        </p:nvSpPr>
        <p:spPr>
          <a:xfrm>
            <a:off x="2789675" y="1416625"/>
            <a:ext cx="562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loo Bhaina 2"/>
              <a:ea typeface="Baloo Bhaina 2"/>
              <a:cs typeface="Baloo Bhaina 2"/>
              <a:sym typeface="Baloo Bhaina 2"/>
            </a:endParaRPr>
          </a:p>
        </p:txBody>
      </p:sp>
      <p:sp>
        <p:nvSpPr>
          <p:cNvPr id="383" name="Google Shape;383;p42"/>
          <p:cNvSpPr txBox="1"/>
          <p:nvPr/>
        </p:nvSpPr>
        <p:spPr>
          <a:xfrm>
            <a:off x="408225" y="1416625"/>
            <a:ext cx="8419500" cy="1923900"/>
          </a:xfrm>
          <a:prstGeom prst="rect">
            <a:avLst/>
          </a:prstGeom>
          <a:noFill/>
          <a:ln>
            <a:noFill/>
          </a:ln>
        </p:spPr>
        <p:txBody>
          <a:bodyPr anchorCtr="0" anchor="t" bIns="91425" lIns="91425" spcFirstLastPara="1" rIns="91425" wrap="square" tIns="91425">
            <a:spAutoFit/>
          </a:bodyPr>
          <a:lstStyle/>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Good Touch and Bad Touch Detection (social &amp; mental well being)</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u="sng">
                <a:solidFill>
                  <a:schemeClr val="hlink"/>
                </a:solidFill>
                <a:latin typeface="Baloo Bhaina 2"/>
                <a:ea typeface="Baloo Bhaina 2"/>
                <a:cs typeface="Baloo Bhaina 2"/>
                <a:sym typeface="Baloo Bhaina 2"/>
                <a:hlinkClick action="ppaction://hlinksldjump" r:id="rId3"/>
              </a:rPr>
              <a:t>Depression Detection</a:t>
            </a:r>
            <a:r>
              <a:rPr lang="en" sz="2200">
                <a:latin typeface="Baloo Bhaina 2"/>
                <a:ea typeface="Baloo Bhaina 2"/>
                <a:cs typeface="Baloo Bhaina 2"/>
                <a:sym typeface="Baloo Bhaina 2"/>
              </a:rPr>
              <a:t> (mental well being)</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Bully Detection </a:t>
            </a:r>
            <a:r>
              <a:rPr lang="en" sz="2200">
                <a:latin typeface="Baloo Bhaina 2"/>
                <a:ea typeface="Baloo Bhaina 2"/>
                <a:cs typeface="Baloo Bhaina 2"/>
                <a:sym typeface="Baloo Bhaina 2"/>
              </a:rPr>
              <a:t>(physical &amp; mental well being)</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Sleep Hygiene (Physical well being)</a:t>
            </a:r>
            <a:endParaRPr sz="2200">
              <a:latin typeface="Baloo Bhaina 2"/>
              <a:ea typeface="Baloo Bhaina 2"/>
              <a:cs typeface="Baloo Bhaina 2"/>
              <a:sym typeface="Baloo Bhaina 2"/>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3"/>
          <p:cNvSpPr txBox="1"/>
          <p:nvPr>
            <p:ph type="ctrTitle"/>
          </p:nvPr>
        </p:nvSpPr>
        <p:spPr>
          <a:xfrm>
            <a:off x="-325351" y="10200"/>
            <a:ext cx="55275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u="sng">
                <a:solidFill>
                  <a:schemeClr val="dk2"/>
                </a:solidFill>
              </a:rPr>
              <a:t>Admin Panel Support</a:t>
            </a:r>
            <a:r>
              <a:rPr lang="en" sz="4200" u="sng">
                <a:solidFill>
                  <a:schemeClr val="dk2"/>
                </a:solidFill>
              </a:rPr>
              <a:t> </a:t>
            </a:r>
            <a:endParaRPr sz="4300">
              <a:solidFill>
                <a:schemeClr val="dk2"/>
              </a:solidFill>
              <a:latin typeface="Caveat"/>
              <a:ea typeface="Caveat"/>
              <a:cs typeface="Caveat"/>
              <a:sym typeface="Caveat"/>
            </a:endParaRPr>
          </a:p>
        </p:txBody>
      </p:sp>
      <p:sp>
        <p:nvSpPr>
          <p:cNvPr id="389" name="Google Shape;389;p43"/>
          <p:cNvSpPr txBox="1"/>
          <p:nvPr/>
        </p:nvSpPr>
        <p:spPr>
          <a:xfrm>
            <a:off x="11775" y="643350"/>
            <a:ext cx="5336400" cy="2262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2200">
                <a:latin typeface="Baloo Bhaina 2"/>
                <a:ea typeface="Baloo Bhaina 2"/>
                <a:cs typeface="Baloo Bhaina 2"/>
                <a:sym typeface="Baloo Bhaina 2"/>
              </a:rPr>
              <a:t>Admin panel </a:t>
            </a:r>
            <a:r>
              <a:rPr lang="en" sz="2200">
                <a:latin typeface="Baloo Bhaina 2"/>
                <a:ea typeface="Baloo Bhaina 2"/>
                <a:cs typeface="Baloo Bhaina 2"/>
                <a:sym typeface="Baloo Bhaina 2"/>
              </a:rPr>
              <a:t>consists</a:t>
            </a:r>
            <a:r>
              <a:rPr lang="en" sz="2200">
                <a:latin typeface="Baloo Bhaina 2"/>
                <a:ea typeface="Baloo Bhaina 2"/>
                <a:cs typeface="Baloo Bhaina 2"/>
                <a:sym typeface="Baloo Bhaina 2"/>
              </a:rPr>
              <a:t> of following features: (web based)</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Student/User Registration Data</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Student Health Statistics</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App feedback</a:t>
            </a:r>
            <a:endParaRPr sz="2200">
              <a:latin typeface="Baloo Bhaina 2"/>
              <a:ea typeface="Baloo Bhaina 2"/>
              <a:cs typeface="Baloo Bhaina 2"/>
              <a:sym typeface="Baloo Bhaina 2"/>
            </a:endParaRPr>
          </a:p>
        </p:txBody>
      </p:sp>
      <p:pic>
        <p:nvPicPr>
          <p:cNvPr id="390" name="Google Shape;390;p43"/>
          <p:cNvPicPr preferRelativeResize="0"/>
          <p:nvPr/>
        </p:nvPicPr>
        <p:blipFill>
          <a:blip r:embed="rId3">
            <a:alphaModFix/>
          </a:blip>
          <a:stretch>
            <a:fillRect/>
          </a:stretch>
        </p:blipFill>
        <p:spPr>
          <a:xfrm>
            <a:off x="4818127" y="326850"/>
            <a:ext cx="4178247" cy="2262600"/>
          </a:xfrm>
          <a:prstGeom prst="rect">
            <a:avLst/>
          </a:prstGeom>
          <a:noFill/>
          <a:ln>
            <a:noFill/>
          </a:ln>
        </p:spPr>
      </p:pic>
      <p:pic>
        <p:nvPicPr>
          <p:cNvPr id="391" name="Google Shape;391;p43"/>
          <p:cNvPicPr preferRelativeResize="0"/>
          <p:nvPr/>
        </p:nvPicPr>
        <p:blipFill>
          <a:blip r:embed="rId4">
            <a:alphaModFix/>
          </a:blip>
          <a:stretch>
            <a:fillRect/>
          </a:stretch>
        </p:blipFill>
        <p:spPr>
          <a:xfrm>
            <a:off x="4318523" y="2818050"/>
            <a:ext cx="4296849" cy="2218871"/>
          </a:xfrm>
          <a:prstGeom prst="rect">
            <a:avLst/>
          </a:prstGeom>
          <a:noFill/>
          <a:ln>
            <a:noFill/>
          </a:ln>
        </p:spPr>
      </p:pic>
      <p:pic>
        <p:nvPicPr>
          <p:cNvPr id="392" name="Google Shape;392;p43"/>
          <p:cNvPicPr preferRelativeResize="0"/>
          <p:nvPr/>
        </p:nvPicPr>
        <p:blipFill rotWithShape="1">
          <a:blip r:embed="rId5">
            <a:alphaModFix/>
          </a:blip>
          <a:srcRect b="0" l="29338" r="0" t="5446"/>
          <a:stretch/>
        </p:blipFill>
        <p:spPr>
          <a:xfrm>
            <a:off x="253100" y="3173875"/>
            <a:ext cx="3784724" cy="1827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4"/>
          <p:cNvSpPr txBox="1"/>
          <p:nvPr>
            <p:ph type="ctrTitle"/>
          </p:nvPr>
        </p:nvSpPr>
        <p:spPr>
          <a:xfrm>
            <a:off x="889650" y="2028275"/>
            <a:ext cx="73647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u="sng">
                <a:solidFill>
                  <a:schemeClr val="dk2"/>
                </a:solidFill>
              </a:rPr>
              <a:t>Two Use Cases Of our App</a:t>
            </a:r>
            <a:endParaRPr sz="4700">
              <a:solidFill>
                <a:schemeClr val="dk2"/>
              </a:solidFill>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5"/>
          <p:cNvSpPr txBox="1"/>
          <p:nvPr>
            <p:ph type="ctrTitle"/>
          </p:nvPr>
        </p:nvSpPr>
        <p:spPr>
          <a:xfrm>
            <a:off x="1546650" y="457200"/>
            <a:ext cx="6855000" cy="69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u="sng">
                <a:solidFill>
                  <a:schemeClr val="dk2"/>
                </a:solidFill>
              </a:rPr>
              <a:t>Bully Detection: Use Case 1</a:t>
            </a:r>
            <a:endParaRPr sz="4100">
              <a:solidFill>
                <a:schemeClr val="dk2"/>
              </a:solidFill>
              <a:latin typeface="Caveat"/>
              <a:ea typeface="Caveat"/>
              <a:cs typeface="Caveat"/>
              <a:sym typeface="Caveat"/>
            </a:endParaRPr>
          </a:p>
        </p:txBody>
      </p:sp>
      <p:sp>
        <p:nvSpPr>
          <p:cNvPr id="403" name="Google Shape;403;p45"/>
          <p:cNvSpPr txBox="1"/>
          <p:nvPr/>
        </p:nvSpPr>
        <p:spPr>
          <a:xfrm>
            <a:off x="849975" y="1405350"/>
            <a:ext cx="7475400" cy="3278700"/>
          </a:xfrm>
          <a:prstGeom prst="rect">
            <a:avLst/>
          </a:prstGeom>
          <a:noFill/>
          <a:ln>
            <a:noFill/>
          </a:ln>
        </p:spPr>
        <p:txBody>
          <a:bodyPr anchorCtr="0" anchor="t" bIns="91425" lIns="91425" spcFirstLastPara="1" rIns="91425" wrap="square" tIns="91425">
            <a:spAutoFit/>
          </a:bodyPr>
          <a:lstStyle/>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Questionnaire presented to student when he or she is feeling sad</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On the basis of </a:t>
            </a:r>
            <a:r>
              <a:rPr lang="en" sz="2200">
                <a:latin typeface="Baloo Bhaina 2"/>
                <a:ea typeface="Baloo Bhaina 2"/>
                <a:cs typeface="Baloo Bhaina 2"/>
                <a:sym typeface="Baloo Bhaina 2"/>
              </a:rPr>
              <a:t>responses</a:t>
            </a:r>
            <a:r>
              <a:rPr lang="en" sz="2200">
                <a:latin typeface="Baloo Bhaina 2"/>
                <a:ea typeface="Baloo Bhaina 2"/>
                <a:cs typeface="Baloo Bhaina 2"/>
                <a:sym typeface="Baloo Bhaina 2"/>
              </a:rPr>
              <a:t>, the app will detect whether the student was bullied or not</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If bullying is detected based on questionnaire, parent of the student will be informed</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Parents will be informed via separate login section for Parents</a:t>
            </a:r>
            <a:endParaRPr sz="2200">
              <a:latin typeface="Baloo Bhaina 2"/>
              <a:ea typeface="Baloo Bhaina 2"/>
              <a:cs typeface="Baloo Bhaina 2"/>
              <a:sym typeface="Baloo Bhaina 2"/>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6"/>
          <p:cNvSpPr txBox="1"/>
          <p:nvPr>
            <p:ph type="ctrTitle"/>
          </p:nvPr>
        </p:nvSpPr>
        <p:spPr>
          <a:xfrm>
            <a:off x="1546650" y="228600"/>
            <a:ext cx="6050700" cy="6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u="sng">
                <a:solidFill>
                  <a:schemeClr val="dk2"/>
                </a:solidFill>
              </a:rPr>
              <a:t>Sleep Tracker : Use Case 2</a:t>
            </a:r>
            <a:endParaRPr sz="4100">
              <a:solidFill>
                <a:schemeClr val="dk2"/>
              </a:solidFill>
              <a:latin typeface="Caveat"/>
              <a:ea typeface="Caveat"/>
              <a:cs typeface="Caveat"/>
              <a:sym typeface="Caveat"/>
            </a:endParaRPr>
          </a:p>
        </p:txBody>
      </p:sp>
      <p:sp>
        <p:nvSpPr>
          <p:cNvPr id="409" name="Google Shape;409;p46"/>
          <p:cNvSpPr txBox="1"/>
          <p:nvPr/>
        </p:nvSpPr>
        <p:spPr>
          <a:xfrm>
            <a:off x="545175" y="1100550"/>
            <a:ext cx="7475400" cy="3068100"/>
          </a:xfrm>
          <a:prstGeom prst="rect">
            <a:avLst/>
          </a:prstGeom>
          <a:noFill/>
          <a:ln>
            <a:noFill/>
          </a:ln>
        </p:spPr>
        <p:txBody>
          <a:bodyPr anchorCtr="0" anchor="t" bIns="91425" lIns="91425" spcFirstLastPara="1" rIns="91425" wrap="square" tIns="91425">
            <a:spAutoFit/>
          </a:bodyPr>
          <a:lstStyle/>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Record Sleep experience of student on daily basis.</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Sleep score is maintained based on weekly basis.</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If average sleep score is below a threshold, student needs to fill a questionnaire about sleep </a:t>
            </a:r>
            <a:r>
              <a:rPr lang="en" sz="2200">
                <a:latin typeface="Baloo Bhaina 2"/>
                <a:ea typeface="Baloo Bhaina 2"/>
                <a:cs typeface="Baloo Bhaina 2"/>
                <a:sym typeface="Baloo Bhaina 2"/>
              </a:rPr>
              <a:t>hygiene.</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Based on the responses collected, recommendations for good sleep is generated.</a:t>
            </a:r>
            <a:r>
              <a:rPr lang="en" sz="2200">
                <a:latin typeface="Baloo Bhaina 2"/>
                <a:ea typeface="Baloo Bhaina 2"/>
                <a:cs typeface="Baloo Bhaina 2"/>
                <a:sym typeface="Baloo Bhaina 2"/>
              </a:rPr>
              <a:t> </a:t>
            </a:r>
            <a:endParaRPr sz="2200">
              <a:latin typeface="Baloo Bhaina 2"/>
              <a:ea typeface="Baloo Bhaina 2"/>
              <a:cs typeface="Baloo Bhaina 2"/>
              <a:sym typeface="Baloo Bhaina 2"/>
            </a:endParaRPr>
          </a:p>
          <a:p>
            <a:pPr indent="0" lvl="0" marL="457200" rtl="0" algn="l">
              <a:spcBef>
                <a:spcPts val="1000"/>
              </a:spcBef>
              <a:spcAft>
                <a:spcPts val="0"/>
              </a:spcAft>
              <a:buNone/>
            </a:pPr>
            <a:r>
              <a:t/>
            </a:r>
            <a:endParaRPr sz="2200">
              <a:latin typeface="Baloo Bhaina 2"/>
              <a:ea typeface="Baloo Bhaina 2"/>
              <a:cs typeface="Baloo Bhaina 2"/>
              <a:sym typeface="Baloo Bhaina 2"/>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7"/>
          <p:cNvSpPr txBox="1"/>
          <p:nvPr>
            <p:ph type="ctrTitle"/>
          </p:nvPr>
        </p:nvSpPr>
        <p:spPr>
          <a:xfrm>
            <a:off x="2449199" y="228600"/>
            <a:ext cx="5527500" cy="69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u="sng">
                <a:solidFill>
                  <a:schemeClr val="dk2"/>
                </a:solidFill>
              </a:rPr>
              <a:t>Security Features in App</a:t>
            </a:r>
            <a:endParaRPr sz="4100">
              <a:solidFill>
                <a:schemeClr val="dk2"/>
              </a:solidFill>
              <a:latin typeface="Caveat"/>
              <a:ea typeface="Caveat"/>
              <a:cs typeface="Caveat"/>
              <a:sym typeface="Caveat"/>
            </a:endParaRPr>
          </a:p>
        </p:txBody>
      </p:sp>
      <p:sp>
        <p:nvSpPr>
          <p:cNvPr id="415" name="Google Shape;415;p47"/>
          <p:cNvSpPr txBox="1"/>
          <p:nvPr/>
        </p:nvSpPr>
        <p:spPr>
          <a:xfrm>
            <a:off x="675800" y="1263850"/>
            <a:ext cx="7866000" cy="1457100"/>
          </a:xfrm>
          <a:prstGeom prst="rect">
            <a:avLst/>
          </a:prstGeom>
          <a:noFill/>
          <a:ln>
            <a:noFill/>
          </a:ln>
        </p:spPr>
        <p:txBody>
          <a:bodyPr anchorCtr="0" anchor="t" bIns="91425" lIns="91425" spcFirstLastPara="1" rIns="91425" wrap="square" tIns="91425">
            <a:spAutoFit/>
          </a:bodyPr>
          <a:lstStyle/>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OAuth2 for saving passwords in Firebase</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Store confidential data using Hashing Algorithm BlowFish</a:t>
            </a:r>
            <a:endParaRPr sz="2200">
              <a:latin typeface="Baloo Bhaina 2"/>
              <a:ea typeface="Baloo Bhaina 2"/>
              <a:cs typeface="Baloo Bhaina 2"/>
              <a:sym typeface="Baloo Bhaina 2"/>
            </a:endParaRPr>
          </a:p>
          <a:p>
            <a:pPr indent="-368300" lvl="0" marL="457200" rtl="0" algn="l">
              <a:spcBef>
                <a:spcPts val="1000"/>
              </a:spcBef>
              <a:spcAft>
                <a:spcPts val="0"/>
              </a:spcAft>
              <a:buSzPts val="2200"/>
              <a:buFont typeface="Baloo Bhaina 2"/>
              <a:buChar char="●"/>
            </a:pPr>
            <a:r>
              <a:rPr lang="en" sz="2200">
                <a:latin typeface="Baloo Bhaina 2"/>
                <a:ea typeface="Baloo Bhaina 2"/>
                <a:cs typeface="Baloo Bhaina 2"/>
                <a:sym typeface="Baloo Bhaina 2"/>
              </a:rPr>
              <a:t>API key for </a:t>
            </a:r>
            <a:r>
              <a:rPr lang="en" sz="2200">
                <a:latin typeface="Baloo Bhaina 2"/>
                <a:ea typeface="Baloo Bhaina 2"/>
                <a:cs typeface="Baloo Bhaina 2"/>
                <a:sym typeface="Baloo Bhaina 2"/>
              </a:rPr>
              <a:t>project authorization and identification</a:t>
            </a:r>
            <a:r>
              <a:rPr lang="en" sz="2200">
                <a:latin typeface="Baloo Bhaina 2"/>
                <a:ea typeface="Baloo Bhaina 2"/>
                <a:cs typeface="Baloo Bhaina 2"/>
                <a:sym typeface="Baloo Bhaina 2"/>
              </a:rPr>
              <a:t> </a:t>
            </a:r>
            <a:endParaRPr sz="2200">
              <a:latin typeface="Baloo Bhaina 2"/>
              <a:ea typeface="Baloo Bhaina 2"/>
              <a:cs typeface="Baloo Bhaina 2"/>
              <a:sym typeface="Baloo Bhaina 2"/>
            </a:endParaRPr>
          </a:p>
        </p:txBody>
      </p:sp>
    </p:spTree>
  </p:cSld>
  <p:clrMapOvr>
    <a:masterClrMapping/>
  </p:clrMapOvr>
</p:sld>
</file>

<file path=ppt/theme/theme1.xml><?xml version="1.0" encoding="utf-8"?>
<a:theme xmlns:a="http://schemas.openxmlformats.org/drawingml/2006/main" xmlns:r="http://schemas.openxmlformats.org/officeDocument/2006/relationships" name="Cross Cultural Communication Master's Degree by Slidesgo">
  <a:themeElements>
    <a:clrScheme name="Simple Light">
      <a:dk1>
        <a:srgbClr val="FFF0E1"/>
      </a:dk1>
      <a:lt1>
        <a:srgbClr val="FFCA55"/>
      </a:lt1>
      <a:dk2>
        <a:srgbClr val="0A264A"/>
      </a:dk2>
      <a:lt2>
        <a:srgbClr val="744FB3"/>
      </a:lt2>
      <a:accent1>
        <a:srgbClr val="FFBEA0"/>
      </a:accent1>
      <a:accent2>
        <a:srgbClr val="0086FF"/>
      </a:accent2>
      <a:accent3>
        <a:srgbClr val="FE799E"/>
      </a:accent3>
      <a:accent4>
        <a:srgbClr val="00DAD4"/>
      </a:accent4>
      <a:accent5>
        <a:srgbClr val="D2E6FF"/>
      </a:accent5>
      <a:accent6>
        <a:srgbClr val="FFFFFF"/>
      </a:accent6>
      <a:hlink>
        <a:srgbClr val="0A26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