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88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8636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4012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77666" y="427735"/>
            <a:ext cx="6797991" cy="17109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Title</a:t>
            </a:r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77666" y="2459482"/>
            <a:ext cx="6797991" cy="70576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Text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377666" y="9944863"/>
            <a:ext cx="1737264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568130" y="9944863"/>
            <a:ext cx="2417063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5438394" y="9944863"/>
            <a:ext cx="1737264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50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231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03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642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721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804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2624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34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844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7666" y="427735"/>
            <a:ext cx="6797991" cy="17109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7666" y="2459482"/>
            <a:ext cx="6797991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68130" y="9944863"/>
            <a:ext cx="2417063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7666" y="9944863"/>
            <a:ext cx="1737264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4/6/2023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38394" y="9944863"/>
            <a:ext cx="1737264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3.pn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5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6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ideondass/SRS" TargetMode="External"/><Relationship Id="rId2" Type="http://schemas.openxmlformats.org/officeDocument/2006/relationships/image" Target="../media/pimg7.png"/><Relationship Id="rId3" Type="http://schemas.openxmlformats.org/officeDocument/2006/relationships/hyperlink" Target="https://github.com/Deepakkumar25298/SRS.deepak.git" TargetMode="External"/><Relationship Id="rId4" Type="http://schemas.openxmlformats.org/officeDocument/2006/relationships/hyperlink" Target="https://github.com/Deepakkumar25298/SRS.deepak.git" TargetMode="External"/><Relationship Id="rId5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pimg8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3" name="矩形"/>
          <p:cNvSpPr>
            <a:spLocks/>
          </p:cNvSpPr>
          <p:nvPr/>
        </p:nvSpPr>
        <p:spPr>
          <a:xfrm rot="0">
            <a:off x="352694" y="2699232"/>
            <a:ext cx="1893721" cy="335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223669"/>
                </a:solidFill>
                <a:latin typeface="TOHMLC+PublicSans-Bold" pitchFamily="0" charset="0"/>
                <a:ea typeface="Droid Sans"/>
                <a:cs typeface="TOHMLC+PublicSans-Bold" pitchFamily="0" charset="0"/>
              </a:rPr>
              <a:t>BLOG</a:t>
            </a:r>
            <a:r>
              <a:rPr lang="en-US" altLang="zh-CN" sz="2400" b="1" i="0" u="none" strike="noStrike" kern="0" cap="none" spc="0" baseline="0">
                <a:solidFill>
                  <a:srgbClr val="223669"/>
                </a:solidFill>
                <a:latin typeface="TOHMLC+PublicSans-Bold" pitchFamily="0" charset="0"/>
                <a:ea typeface="Droid Sans"/>
                <a:cs typeface="TOHMLC+PublicSans-Bold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23669"/>
                </a:solidFill>
                <a:latin typeface="TOHMLC+PublicSans-Bold" pitchFamily="0" charset="0"/>
                <a:ea typeface="Droid Sans"/>
                <a:cs typeface="TOHMLC+PublicSans-Bold" pitchFamily="0" charset="0"/>
              </a:rPr>
              <a:t>POST</a:t>
            </a:r>
            <a:endParaRPr lang="zh-CN" altLang="en-US" sz="2400" b="1" i="0" u="none" strike="noStrike" kern="0" cap="none" spc="0" baseline="0">
              <a:solidFill>
                <a:srgbClr val="223669"/>
              </a:solidFill>
              <a:latin typeface="TOHMLC+PublicSans-Bold" pitchFamily="0" charset="0"/>
              <a:ea typeface="Droid Sans"/>
              <a:cs typeface="TOHMLC+PublicSans-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3840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234710" y="906015"/>
            <a:ext cx="2001936" cy="33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Introduction</a:t>
            </a:r>
            <a:endParaRPr lang="zh-CN" altLang="en-US" sz="28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274249" y="1850671"/>
            <a:ext cx="3749724" cy="215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TheꢀBlogꢀPostꢀPlatformꢀisꢀaꢀweb-basedꢀ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236149" y="2124991"/>
            <a:ext cx="4334842" cy="12997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softwareꢀsystemꢀthatꢀallowsꢀusersꢀtoꢀpublishꢀ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andꢀmanageꢀblogꢀpostsꢀonline.ꢀTheꢀsystemꢀisꢀ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designedꢀtoꢀprovideꢀaꢀuser-friendlyꢀinterfaceꢀ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andꢀaꢀrangeꢀofꢀfeaturesꢀthatꢀenableꢀusersꢀtoꢀ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create,ꢀedit,ꢀandꢀpublishꢀblogꢀpostsꢀeasily.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8761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9" name="矩形"/>
          <p:cNvSpPr>
            <a:spLocks/>
          </p:cNvSpPr>
          <p:nvPr/>
        </p:nvSpPr>
        <p:spPr>
          <a:xfrm rot="0">
            <a:off x="234710" y="856668"/>
            <a:ext cx="3307208" cy="287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Functional</a:t>
            </a:r>
            <a:r>
              <a:rPr lang="zh-CN" altLang="en-US" sz="16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ꢀ</a:t>
            </a: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Requirements</a:t>
            </a:r>
            <a:endParaRPr lang="zh-CN" altLang="en-US" sz="24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236149" y="1383897"/>
            <a:ext cx="4262177" cy="15739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UserꢀManagementꢀTheꢀsystemꢀshallꢀallowꢀ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usersꢀtoꢀregisterꢀandꢀlogꢀinꢀtoꢀtheꢀplatformꢀ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usingꢀaꢀvalidꢀemailꢀaddressꢀandꢀpassword.ꢀ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Usersꢀshallꢀbeꢀableꢀtoꢀeditꢀtheirꢀprofiles,ꢀ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includingꢀtheirꢀnames,ꢀemailꢀaddresses,ꢀandꢀ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profileꢀpictures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23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91439" y="-99898"/>
            <a:ext cx="701870" cy="532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</a:t>
            </a:r>
            <a:r>
              <a:rPr lang="zh-CN" altLang="en-US" sz="19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ꢀꢀꢀꢀꢀꢀ</a:t>
            </a:r>
            <a:endParaRPr lang="en-US" altLang="zh-CN" sz="19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15240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</a:t>
            </a:r>
            <a:r>
              <a:rPr lang="zh-CN" altLang="en-US" sz="19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ꢀꢀꢀꢀꢀꢀ</a:t>
            </a:r>
            <a:endParaRPr lang="zh-CN" altLang="en-US" sz="19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91439" y="173126"/>
            <a:ext cx="1702593" cy="242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descryptionꢀforꢀblogꢀpost</a:t>
            </a:r>
            <a:endParaRPr lang="en-US" altLang="zh-CN" sz="12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304800" indent="0" algn="l">
              <a:lnSpc>
                <a:spcPts val="7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</a:t>
            </a:r>
            <a:r>
              <a:rPr lang="zh-CN" altLang="en-US" sz="19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ꢀꢀꢀꢀꢀꢀ</a:t>
            </a:r>
            <a:endParaRPr lang="zh-CN" altLang="en-US" sz="19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243839" y="325526"/>
            <a:ext cx="1853482" cy="2960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descryptionꢀforꢀblogꢀpost</a:t>
            </a:r>
            <a:endParaRPr lang="en-US" altLang="zh-CN" sz="12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152400" indent="0" algn="l">
              <a:lnSpc>
                <a:spcPts val="1132"/>
              </a:lnSpc>
              <a:spcBef>
                <a:spcPts val="67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ECECF1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descryptionꢀforꢀblogꢀpost</a:t>
            </a:r>
            <a:endParaRPr lang="zh-CN" altLang="en-US" sz="1200" b="0" i="0" u="none" strike="noStrike" kern="0" cap="none" spc="0" baseline="0">
              <a:solidFill>
                <a:srgbClr val="ECECF1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234710" y="673788"/>
            <a:ext cx="2127200" cy="6469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Non-functionalꢀ</a:t>
            </a:r>
            <a:endParaRPr lang="en-US" altLang="zh-CN" sz="24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  <a:p>
            <a:pPr marL="0" indent="0" algn="l">
              <a:lnSpc>
                <a:spcPts val="2265"/>
              </a:lnSpc>
              <a:spcBef>
                <a:spcPts val="56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Requirementsꢀ</a:t>
            </a:r>
            <a:endParaRPr lang="zh-CN" altLang="en-US" sz="24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36149" y="1893612"/>
            <a:ext cx="4429720" cy="12997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PerformanceꢀTheꢀsystemꢀshallꢀbeꢀableꢀtoꢀ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handleꢀaꢀhighꢀvolumeꢀofꢀtrafficꢀandꢀuserꢀ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requestsꢀwithoutꢀanyꢀsignificantꢀperformanceꢀ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degradation.ꢀTheꢀresponseꢀtimeꢀforꢀuserꢀ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requestsꢀshallꢀbeꢀlessꢀthanꢀtwoꢀseconds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360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28" name="矩形"/>
          <p:cNvSpPr>
            <a:spLocks/>
          </p:cNvSpPr>
          <p:nvPr/>
        </p:nvSpPr>
        <p:spPr>
          <a:xfrm rot="0">
            <a:off x="234710" y="856668"/>
            <a:ext cx="2057400" cy="287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SystemꢀDesignꢀ</a:t>
            </a:r>
            <a:endParaRPr lang="zh-CN" altLang="en-US" sz="24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236149" y="1939162"/>
            <a:ext cx="4253917" cy="12997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Theꢀsystemꢀshallꢀbeꢀdesignedꢀusingꢀaꢀthree-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tierꢀarchitecture,ꢀwithꢀaꢀpresentationꢀlayer,ꢀ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applicationꢀlayer,ꢀandꢀdatabaseꢀlayer.ꢀTheꢀ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presentationꢀlayerꢀshallꢀuseꢀHTML,ꢀCSS,ꢀandꢀ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JavaScriptꢀtoꢀrenderꢀwebꢀpages.ꢀTheꢀ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236149" y="3310762"/>
            <a:ext cx="4381723" cy="489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applicationꢀlayerꢀshallꢀuseꢀPHPꢀandꢀMySQLꢀtoꢀ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handleꢀuserꢀrequestsꢀandꢀstoreꢀdata.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170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32" name="矩形"/>
          <p:cNvSpPr>
            <a:spLocks/>
          </p:cNvSpPr>
          <p:nvPr/>
        </p:nvSpPr>
        <p:spPr>
          <a:xfrm rot="0">
            <a:off x="234710" y="856668"/>
            <a:ext cx="1632991" cy="287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Conclusion</a:t>
            </a:r>
            <a:r>
              <a:rPr lang="zh-CN" altLang="en-US" sz="1600" b="1" i="0" u="none" strike="noStrike" kern="0" cap="none" spc="0" baseline="0">
                <a:solidFill>
                  <a:srgbClr val="FFFFFF"/>
                </a:solidFill>
                <a:latin typeface="ECMJLB+Calibri-Bold" pitchFamily="0" charset="0"/>
                <a:ea typeface="Droid Sans"/>
                <a:cs typeface="ECMJLB+Calibri-Bold" pitchFamily="0" charset="0"/>
              </a:rPr>
              <a:t>ꢀ:</a:t>
            </a:r>
            <a:endParaRPr lang="zh-CN" altLang="en-US" sz="1600" b="1" i="0" u="none" strike="noStrike" kern="0" cap="none" spc="0" baseline="0">
              <a:solidFill>
                <a:srgbClr val="FFFFFF"/>
              </a:solidFill>
              <a:latin typeface="ECMJLB+Calibri-Bold" pitchFamily="0" charset="0"/>
              <a:ea typeface="Droid Sans"/>
              <a:cs typeface="ECMJLB+Calibri-Bold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236149" y="1383897"/>
            <a:ext cx="4491670" cy="29321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TheꢀBlogꢀPostꢀPlatformꢀisꢀaꢀcomprehensiveꢀ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web-basedꢀsoftwareꢀsystemꢀthatꢀprovidesꢀ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usersꢀwithꢀaꢀrangeꢀofꢀfeaturesꢀforꢀcreating,ꢀ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editing,ꢀandꢀmanagingꢀblogꢀpostsꢀonline.ꢀTheꢀ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systemꢀisꢀdesignedꢀtoꢀbeꢀuser-friendly,ꢀsecure,ꢀ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andꢀcompatibleꢀwithꢀpopularꢀwebꢀbrowsersꢀ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andꢀoperatingꢀsystems.ꢀTheꢀsystemꢀshallꢀbeꢀ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implementedꢀusingꢀaꢀthree-tierꢀarchitectureꢀ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andꢀshallꢀmeetꢀtheꢀfunctionalꢀandꢀnon-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1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functionalꢀrequirementsꢀspecifiedꢀinꢀthisꢀ</a:t>
            </a:r>
            <a:endParaRPr lang="en-US" altLang="zh-CN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  <a:p>
            <a:pPr marL="0" indent="0" algn="l">
              <a:lnSpc>
                <a:spcPts val="1698"/>
              </a:lnSpc>
              <a:spcBef>
                <a:spcPts val="461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FFFFFF"/>
                </a:solidFill>
                <a:latin typeface="VDREIA+Calibri" pitchFamily="0" charset="0"/>
                <a:ea typeface="Droid Sans"/>
                <a:cs typeface="VDREIA+Calibri" pitchFamily="0" charset="0"/>
              </a:rPr>
              <a:t>document.</a:t>
            </a: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VDREIA+Calibri" pitchFamily="0" charset="0"/>
              <a:ea typeface="Droid Sans"/>
              <a:cs typeface="VDREIA+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64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>
            <a:hlinkClick r:id="rId1"/>
          </p:cNvPr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35" name="矩形"/>
          <p:cNvSpPr>
            <a:spLocks/>
          </p:cNvSpPr>
          <p:nvPr/>
        </p:nvSpPr>
        <p:spPr>
          <a:xfrm rot="0">
            <a:off x="3953947" y="899206"/>
            <a:ext cx="1530172" cy="252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FFFFFF"/>
                </a:solidFill>
                <a:latin typeface="CDHKUD+PublicSans-BoldItalic" pitchFamily="0" charset="0"/>
                <a:ea typeface="Droid Sans"/>
                <a:cs typeface="CDHKUD+PublicSans-BoldItalic" pitchFamily="0" charset="0"/>
              </a:rPr>
              <a:t>Lorem</a:t>
            </a:r>
            <a:r>
              <a:rPr lang="en-US" altLang="zh-CN" sz="1800" b="1" i="0" u="none" strike="noStrike" kern="0" cap="none" spc="-68" baseline="0">
                <a:solidFill>
                  <a:srgbClr val="FFFFFF"/>
                </a:solidFill>
                <a:latin typeface="CDHKUD+PublicSans-BoldItalic" pitchFamily="0" charset="0"/>
                <a:ea typeface="Droid Sans"/>
                <a:cs typeface="CDHKUD+PublicSans-BoldItalic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FFFFFF"/>
                </a:solidFill>
                <a:latin typeface="CDHKUD+PublicSans-BoldItalic" pitchFamily="0" charset="0"/>
                <a:ea typeface="Droid Sans"/>
                <a:cs typeface="CDHKUD+PublicSans-BoldItalic" pitchFamily="0" charset="0"/>
              </a:rPr>
              <a:t>ipsum</a:t>
            </a:r>
            <a:endParaRPr lang="zh-CN" altLang="en-US" sz="1800" b="1" i="0" u="none" strike="noStrike" kern="0" cap="none" spc="0" baseline="0">
              <a:solidFill>
                <a:srgbClr val="FFFFFF"/>
              </a:solidFill>
              <a:latin typeface="CDHKUD+PublicSans-BoldItalic" pitchFamily="0" charset="0"/>
              <a:ea typeface="Droid Sans"/>
              <a:cs typeface="CDHKUD+PublicSans-BoldItalic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4207240" y="2033993"/>
            <a:ext cx="2631870" cy="364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1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1" i="0" u="none" strike="noStrike" kern="0" cap="none" spc="0" baseline="0">
                <a:solidFill>
                  <a:srgbClr val="000000"/>
                </a:solidFill>
                <a:latin typeface="Noto Sans Brahmi"/>
                <a:ea typeface="Noto Sans Brahmi"/>
                <a:cs typeface="Lucida Sans"/>
                <a:hlinkClick r:id="rId3"/>
              </a:rPr>
              <a:t>https://github.com/Deepakkumar25298/SRS.deepak</a:t>
            </a:r>
            <a:endParaRPr lang="zh-CN" altLang="en-US" sz="1700" b="1" i="0" u="none" strike="noStrike" kern="0" cap="none" spc="0" baseline="0">
              <a:solidFill>
                <a:srgbClr val="000000"/>
              </a:solidFill>
              <a:latin typeface="Noto Sans Brahmi"/>
              <a:ea typeface="Noto Sans Brahmi"/>
              <a:cs typeface="CDHKUD+PublicSans-BoldItalic" pitchFamily="0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5218280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 rot="0">
            <a:off x="0" y="0"/>
            <a:ext cx="9144000" cy="51435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060260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Theme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heme Off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PowerPoint</dc:title>
  <cp:lastModifiedBy>root</cp:lastModifiedBy>
  <cp:revision>1</cp:revision>
  <dcterms:modified xsi:type="dcterms:W3CDTF">2023-04-06T12:07:22Z</dcterms:modified>
</cp:coreProperties>
</file>