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9144000" cy="5143500"/>
  <p:embeddedFontLst>
    <p:embeddedFont>
      <p:font typeface="TOHMLC+PublicSans-Bold"/>
      <p:regular r:id="rId14"/>
    </p:embeddedFont>
    <p:embeddedFont>
      <p:font typeface="ECMJLB+Calibri-Bold"/>
      <p:regular r:id="rId15"/>
    </p:embeddedFont>
    <p:embeddedFont>
      <p:font typeface="VDREIA+Calibri"/>
      <p:regular r:id="rId16"/>
    </p:embeddedFont>
    <p:embeddedFont>
      <p:font typeface="CDHKUD+PublicSans-BoldItalic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font" Target="fonts/font1.fntdata" /><Relationship Id="rId15" Type="http://schemas.openxmlformats.org/officeDocument/2006/relationships/font" Target="fonts/font2.fntdata" /><Relationship Id="rId16" Type="http://schemas.openxmlformats.org/officeDocument/2006/relationships/font" Target="fonts/font3.fntdata" /><Relationship Id="rId17" Type="http://schemas.openxmlformats.org/officeDocument/2006/relationships/font" Target="fonts/font4.fntdata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gideondass/SRS" TargetMode="External" /><Relationship Id="rId3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94" y="2699232"/>
            <a:ext cx="1893722" cy="3736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TOHMLC+PublicSans-Bold"/>
                <a:cs typeface="TOHMLC+PublicSans-Bold"/>
              </a:rPr>
              <a:t>BLOG</a:t>
            </a:r>
            <a:r>
              <a:rPr dirty="0" sz="2400" b="1">
                <a:solidFill>
                  <a:srgbClr val="223669"/>
                </a:solidFill>
                <a:latin typeface="TOHMLC+PublicSans-Bold"/>
                <a:cs typeface="TOHMLC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TOHMLC+PublicSans-Bold"/>
                <a:cs typeface="TOHMLC+PublicSans-Bold"/>
              </a:rPr>
              <a:t>POST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906015"/>
            <a:ext cx="2001936" cy="3737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ECMJLB+Calibri-Bold"/>
                <a:cs typeface="ECMJLB+Calibri-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249" y="1850671"/>
            <a:ext cx="3749724" cy="253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TheꢀBlogꢀPostꢀPlatformꢀisꢀaꢀweb-basedꢀ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49" y="2124991"/>
            <a:ext cx="4334842" cy="1351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softwareꢀsystemꢀthatꢀallowsꢀusersꢀtoꢀpublishꢀ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andꢀmanageꢀblogꢀpostsꢀonline.ꢀTheꢀsystemꢀisꢀ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designedꢀtoꢀprovideꢀaꢀuser-friendlyꢀinterfaceꢀ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andꢀaꢀrangeꢀofꢀfeaturesꢀthatꢀenableꢀusersꢀtoꢀ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create,ꢀedit,ꢀandꢀpublishꢀblogꢀpostsꢀeasily.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56668"/>
            <a:ext cx="3307208" cy="325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ECMJLB+Calibri-Bold"/>
                <a:cs typeface="ECMJLB+Calibri-Bold"/>
              </a:rPr>
              <a:t>Functional</a:t>
            </a:r>
            <a:r>
              <a:rPr dirty="0" sz="1600" b="1">
                <a:solidFill>
                  <a:srgbClr val="ffffff"/>
                </a:solidFill>
                <a:latin typeface="ECMJLB+Calibri-Bold"/>
                <a:cs typeface="ECMJLB+Calibri-Bold"/>
              </a:rPr>
              <a:t>ꢀ</a:t>
            </a:r>
            <a:r>
              <a:rPr dirty="0" sz="2400" b="1">
                <a:solidFill>
                  <a:srgbClr val="ffffff"/>
                </a:solidFill>
                <a:latin typeface="ECMJLB+Calibri-Bold"/>
                <a:cs typeface="ECMJLB+Calibri-Bold"/>
              </a:rPr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383897"/>
            <a:ext cx="4262177" cy="16254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UserꢀManagementꢀTheꢀsystemꢀshallꢀallowꢀ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usersꢀtoꢀregisterꢀandꢀlogꢀinꢀtoꢀtheꢀplatformꢀ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usingꢀaꢀvalidꢀemailꢀaddressꢀandꢀpassword.ꢀ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Usersꢀshallꢀbeꢀableꢀtoꢀeditꢀtheirꢀprofiles,ꢀ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includingꢀtheirꢀnames,ꢀemailꢀaddresses,ꢀandꢀ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profileꢀpictures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" y="-99898"/>
            <a:ext cx="701870" cy="41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ececf1"/>
                </a:solidFill>
                <a:latin typeface="VDREIA+Calibri"/>
                <a:cs typeface="VDREIA+Calibri"/>
              </a:rPr>
              <a:t>ꢀꢀ</a:t>
            </a:r>
            <a:r>
              <a:rPr dirty="0" sz="1900">
                <a:solidFill>
                  <a:srgbClr val="ececf1"/>
                </a:solidFill>
                <a:latin typeface="VDREIA+Calibri"/>
                <a:cs typeface="VDREIA+Calibri"/>
              </a:rPr>
              <a:t>ꢀꢀꢀꢀꢀꢀ</a:t>
            </a:r>
          </a:p>
          <a:p>
            <a:pPr marL="1524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ececf1"/>
                </a:solidFill>
                <a:latin typeface="VDREIA+Calibri"/>
                <a:cs typeface="VDREIA+Calibri"/>
              </a:rPr>
              <a:t>ꢀꢀ</a:t>
            </a:r>
            <a:r>
              <a:rPr dirty="0" sz="1900">
                <a:solidFill>
                  <a:srgbClr val="ececf1"/>
                </a:solidFill>
                <a:latin typeface="VDREIA+Calibri"/>
                <a:cs typeface="VDREIA+Calibri"/>
              </a:rPr>
              <a:t>ꢀꢀꢀꢀꢀꢀ</a:t>
            </a: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439" y="173126"/>
            <a:ext cx="1702593" cy="297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ececf1"/>
                </a:solidFill>
                <a:latin typeface="VDREIA+Calibri"/>
                <a:cs typeface="VDREIA+Calibri"/>
              </a:rPr>
              <a:t>descryptionꢀforꢀblogꢀpost</a:t>
            </a:r>
          </a:p>
          <a:p>
            <a:pPr marL="304800" marR="0">
              <a:lnSpc>
                <a:spcPts val="775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ececf1"/>
                </a:solidFill>
                <a:latin typeface="VDREIA+Calibri"/>
                <a:cs typeface="VDREIA+Calibri"/>
              </a:rPr>
              <a:t>ꢀꢀ</a:t>
            </a:r>
            <a:r>
              <a:rPr dirty="0" sz="1900">
                <a:solidFill>
                  <a:srgbClr val="ececf1"/>
                </a:solidFill>
                <a:latin typeface="VDREIA+Calibri"/>
                <a:cs typeface="VDREIA+Calibri"/>
              </a:rPr>
              <a:t>ꢀꢀꢀꢀꢀꢀ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840" y="325526"/>
            <a:ext cx="1853482" cy="3343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ececf1"/>
                </a:solidFill>
                <a:latin typeface="VDREIA+Calibri"/>
                <a:cs typeface="VDREIA+Calibri"/>
              </a:rPr>
              <a:t>descryptionꢀforꢀblogꢀpost</a:t>
            </a:r>
          </a:p>
          <a:p>
            <a:pPr marL="152400" marR="0">
              <a:lnSpc>
                <a:spcPts val="1132"/>
              </a:lnSpc>
              <a:spcBef>
                <a:spcPts val="67"/>
              </a:spcBef>
              <a:spcAft>
                <a:spcPts val="0"/>
              </a:spcAft>
            </a:pPr>
            <a:r>
              <a:rPr dirty="0" sz="1200">
                <a:solidFill>
                  <a:srgbClr val="ececf1"/>
                </a:solidFill>
                <a:latin typeface="VDREIA+Calibri"/>
                <a:cs typeface="VDREIA+Calibri"/>
              </a:rPr>
              <a:t>descryptionꢀforꢀblogꢀpost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710" y="673788"/>
            <a:ext cx="2127200" cy="691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ECMJLB+Calibri-Bold"/>
                <a:cs typeface="ECMJLB+Calibri-Bold"/>
              </a:rPr>
              <a:t>Non-functionalꢀ</a:t>
            </a:r>
          </a:p>
          <a:p>
            <a:pPr marL="0" marR="0">
              <a:lnSpc>
                <a:spcPts val="2265"/>
              </a:lnSpc>
              <a:spcBef>
                <a:spcPts val="564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ECMJLB+Calibri-Bold"/>
                <a:cs typeface="ECMJLB+Calibri-Bold"/>
              </a:rPr>
              <a:t>Requirementsꢀ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49" y="1893612"/>
            <a:ext cx="4429720" cy="1351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PerformanceꢀTheꢀsystemꢀshallꢀbeꢀableꢀtoꢀ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handleꢀaꢀhighꢀvolumeꢀofꢀtrafficꢀandꢀuserꢀ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requestsꢀwithoutꢀanyꢀsignificantꢀperformanceꢀ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degradation.ꢀTheꢀresponseꢀtimeꢀforꢀuserꢀ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requestsꢀshallꢀbeꢀlessꢀthanꢀtwoꢀseconds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56668"/>
            <a:ext cx="2057400" cy="325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ECMJLB+Calibri-Bold"/>
                <a:cs typeface="ECMJLB+Calibri-Bold"/>
              </a:rPr>
              <a:t>SystemꢀDesignꢀ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939162"/>
            <a:ext cx="4253917" cy="1351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Theꢀsystemꢀshallꢀbeꢀdesignedꢀusingꢀaꢀthree-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tierꢀarchitecture,ꢀwithꢀaꢀpresentationꢀlayer,ꢀ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applicationꢀlayer,ꢀandꢀdatabaseꢀlayer.ꢀTheꢀ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presentationꢀlayerꢀshallꢀuseꢀHTML,ꢀCSS,ꢀandꢀ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JavaScriptꢀtoꢀrenderꢀwebꢀpages.ꢀTheꢀ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149" y="3310762"/>
            <a:ext cx="4381723" cy="528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applicationꢀlayerꢀshallꢀuseꢀPHPꢀandꢀMySQLꢀtoꢀ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handleꢀuserꢀrequestsꢀandꢀstoreꢀdata.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56668"/>
            <a:ext cx="1632991" cy="325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fffff"/>
                </a:solidFill>
                <a:latin typeface="ECMJLB+Calibri-Bold"/>
                <a:cs typeface="ECMJLB+Calibri-Bold"/>
              </a:rPr>
              <a:t>Conclusion</a:t>
            </a:r>
            <a:r>
              <a:rPr dirty="0" sz="1600" b="1">
                <a:solidFill>
                  <a:srgbClr val="ffffff"/>
                </a:solidFill>
                <a:latin typeface="ECMJLB+Calibri-Bold"/>
                <a:cs typeface="ECMJLB+Calibri-Bold"/>
              </a:rPr>
              <a:t>ꢀ: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383897"/>
            <a:ext cx="4491670" cy="2997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TheꢀBlogꢀPostꢀPlatformꢀisꢀaꢀcomprehensiveꢀ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web-basedꢀsoftwareꢀsystemꢀthatꢀprovidesꢀ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usersꢀwithꢀaꢀrangeꢀofꢀfeaturesꢀforꢀcreating,ꢀ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editing,ꢀandꢀmanagingꢀblogꢀpostsꢀonline.ꢀTheꢀ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systemꢀisꢀdesignedꢀtoꢀbeꢀuser-friendly,ꢀsecure,ꢀ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andꢀcompatibleꢀwithꢀpopularꢀwebꢀbrowsersꢀ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andꢀoperatingꢀsystems.ꢀTheꢀsystemꢀshallꢀbeꢀ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implementedꢀusingꢀaꢀthree-tierꢀarchitectureꢀ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andꢀshallꢀmeetꢀtheꢀfunctionalꢀandꢀnon-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functionalꢀrequirementsꢀspecifiedꢀinꢀthisꢀ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VDREIA+Calibri"/>
                <a:cs typeface="VDREIA+Calibri"/>
              </a:rPr>
              <a:t>document.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53947" y="899206"/>
            <a:ext cx="1530172" cy="290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CDHKUD+PublicSans-BoldItalic"/>
                <a:cs typeface="CDHKUD+PublicSans-BoldItalic"/>
              </a:rPr>
              <a:t>Lorem</a:t>
            </a:r>
            <a:r>
              <a:rPr dirty="0" sz="1800" spc="-68" b="1">
                <a:solidFill>
                  <a:srgbClr val="ffffff"/>
                </a:solidFill>
                <a:latin typeface="CDHKUD+PublicSans-BoldItalic"/>
                <a:cs typeface="CDHKUD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DHKUD+PublicSans-BoldItalic"/>
                <a:cs typeface="CDHKUD+PublicSans-BoldItalic"/>
              </a:rPr>
              <a:t>ipsum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7240" y="2033993"/>
            <a:ext cx="2631871" cy="3990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 u="sng">
                <a:solidFill>
                  <a:srgbClr val="000000"/>
                </a:solidFill>
                <a:latin typeface="CDHKUD+PublicSans-BoldItalic"/>
                <a:cs typeface="CDHKUD+PublicSans-Bold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https://github.com/gideondass</a:t>
            </a:r>
            <a:r>
              <a:rPr dirty="0" sz="1300" b="1">
                <a:solidFill>
                  <a:srgbClr val="000000"/>
                </a:solidFill>
                <a:latin typeface="CDHKUD+PublicSans-BoldItalic"/>
                <a:cs typeface="CDHKUD+PublicSans-Bold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</a:p>
          <a:p>
            <a:pPr marL="1064223" marR="0">
              <a:lnSpc>
                <a:spcPts val="1403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 u="sng">
                <a:solidFill>
                  <a:srgbClr val="000000"/>
                </a:solidFill>
                <a:latin typeface="CDHKUD+PublicSans-BoldItalic"/>
                <a:cs typeface="CDHKUD+PublicSans-BoldItal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2023-03-25T13:12:17-05:00</dcterms:modified>
</cp:coreProperties>
</file>