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e0VVkpMhoHr1jobwJoUvXD33i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65125"/>
            <a:ext cx="9785700" cy="6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582" y="139975"/>
            <a:ext cx="10282200" cy="60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850" y="2519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