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591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23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IN" sz="2400" lang="en-US"/>
              <a:t>V</a:t>
            </a:r>
            <a:r>
              <a:rPr altLang="en-IN" sz="2400" lang="en-US"/>
              <a:t>.</a:t>
            </a:r>
            <a:r>
              <a:rPr altLang="en-IN" sz="2400" lang="en-US"/>
              <a:t>D</a:t>
            </a:r>
            <a:r>
              <a:rPr altLang="en-IN" sz="2400" lang="en-US"/>
              <a:t>e</a:t>
            </a:r>
            <a:r>
              <a:rPr altLang="en-IN" sz="2400" lang="en-US"/>
              <a:t>e</a:t>
            </a:r>
            <a:r>
              <a:rPr altLang="en-IN" sz="2400" lang="en-US"/>
              <a:t>p</a:t>
            </a:r>
            <a:r>
              <a:rPr altLang="en-IN" sz="2400" lang="en-US"/>
              <a:t>a</a:t>
            </a:r>
            <a:r>
              <a:rPr altLang="en-IN" sz="2400" lang="en-US"/>
              <a:t>k</a:t>
            </a:r>
            <a:r>
              <a:rPr altLang="en-IN" sz="2400" lang="en-US"/>
              <a:t>k</a:t>
            </a:r>
            <a:r>
              <a:rPr altLang="en-IN" sz="2400" lang="en-US"/>
              <a:t>u</a:t>
            </a:r>
            <a:r>
              <a:rPr altLang="en-IN" sz="2400" lang="en-US"/>
              <a:t>m</a:t>
            </a:r>
            <a:r>
              <a:rPr altLang="en-IN" sz="2400" lang="en-US"/>
              <a:t>a</a:t>
            </a:r>
            <a:r>
              <a:rPr altLang="en-IN" sz="2400" lang="en-US"/>
              <a:t>r</a:t>
            </a:r>
            <a:endParaRPr dirty="0" sz="2400" lang="en-US"/>
          </a:p>
          <a:p>
            <a:r>
              <a:rPr dirty="0" sz="2400" lang="en-US"/>
              <a:t>REGISTER NO: 31221</a:t>
            </a:r>
            <a:r>
              <a:rPr altLang="en-US" dirty="0" sz="2400" lang="en-IN"/>
              <a:t>364</a:t>
            </a:r>
            <a:r>
              <a:rPr altLang="en-IN" dirty="0" sz="2400" lang="en-US"/>
              <a:t>7</a:t>
            </a:r>
            <a:r>
              <a:rPr altLang="en-IN" dirty="0" sz="2400" lang="en-US"/>
              <a:t> </a:t>
            </a:r>
            <a:r>
              <a:rPr dirty="0" sz="2400" lang="en-US"/>
              <a:t>and asunm</a:t>
            </a:r>
            <a:r>
              <a:rPr altLang="en-US" dirty="0" sz="2400" lang="en-IN"/>
              <a:t>145531221364</a:t>
            </a:r>
            <a:r>
              <a:rPr altLang="en-IN" dirty="0" sz="2400" lang="en-US"/>
              <a:t>7</a:t>
            </a:r>
            <a:endParaRPr altLang="en-US" lang="zh-CN"/>
          </a:p>
          <a:p>
            <a:r>
              <a:rPr dirty="0" sz="2400" lang="en-US"/>
              <a:t>DEPARTMENT: B. COM( GENERAL) </a:t>
            </a:r>
            <a:endParaRPr altLang="en-US" lang="zh-CN"/>
          </a:p>
          <a:p>
            <a:r>
              <a:rPr dirty="0" sz="2400" lang="en-US"/>
              <a:t>COLLEGE: Tagore  college of arts and science chrompet chennai-44   </a:t>
            </a:r>
            <a:endParaRPr altLang="en-US" lang="zh-CN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048610"/>
          <p:cNvSpPr txBox="1"/>
          <p:nvPr/>
        </p:nvSpPr>
        <p:spPr>
          <a:xfrm>
            <a:off x="1886526" y="1993039"/>
            <a:ext cx="4000000" cy="3850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Descriptive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Inferential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Predictive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Correlation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Regression analytics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413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5730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13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21234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1790600"/>
            <a:ext cx="3232514" cy="2910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HR Manager,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Supervisor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 heads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Operation 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Business analysts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232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193209"/>
            <a:ext cx="5100944" cy="3850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Solutions: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Collect and clean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Create a customizable excel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Analyze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Identify top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Develop recommendations for improvement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61339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380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data includes: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Employee id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Name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Department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Job title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Performance rating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971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10312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ELCOT</cp:lastModifiedBy>
  <dcterms:created xsi:type="dcterms:W3CDTF">2024-03-26T21:07:00Z</dcterms:created>
  <dcterms:modified xsi:type="dcterms:W3CDTF">2024-09-03T10:13:53Z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d7aa72fda0b740e5a3bf224344bd5788</vt:lpwstr>
  </property>
  <property fmtid="{D5CDD505-2E9C-101B-9397-08002B2CF9AE}" pid="5" name="KSOProductBuildVer">
    <vt:lpwstr>1033-12.2.0.17562</vt:lpwstr>
  </property>
</Properties>
</file>