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8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23DEF7-70A7-49A0-B68C-9421EC0458B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057C7FD-E43E-4E3E-9EF7-27F5D40F3CB5}">
      <dgm:prSet/>
      <dgm:spPr/>
      <dgm:t>
        <a:bodyPr/>
        <a:lstStyle/>
        <a:p>
          <a:pPr rtl="0"/>
          <a:r>
            <a:rPr lang="en-IN" dirty="0" smtClean="0"/>
            <a:t>Problem statement </a:t>
          </a:r>
          <a:endParaRPr lang="en-IN" dirty="0"/>
        </a:p>
      </dgm:t>
    </dgm:pt>
    <dgm:pt modelId="{9027D2E0-E93F-4459-B233-E79536CA440D}" type="parTrans" cxnId="{9464D092-E4AF-4F9B-9234-FDDAB5EA6299}">
      <dgm:prSet/>
      <dgm:spPr/>
      <dgm:t>
        <a:bodyPr/>
        <a:lstStyle/>
        <a:p>
          <a:endParaRPr lang="en-US"/>
        </a:p>
      </dgm:t>
    </dgm:pt>
    <dgm:pt modelId="{AC60D5F7-A283-4A8C-AB29-E22704A72D9F}" type="sibTrans" cxnId="{9464D092-E4AF-4F9B-9234-FDDAB5EA6299}">
      <dgm:prSet/>
      <dgm:spPr/>
      <dgm:t>
        <a:bodyPr/>
        <a:lstStyle/>
        <a:p>
          <a:endParaRPr lang="en-US"/>
        </a:p>
      </dgm:t>
    </dgm:pt>
    <dgm:pt modelId="{6C2BD3A4-C40A-4D35-AC96-C5AFCBE4F287}">
      <dgm:prSet/>
      <dgm:spPr/>
      <dgm:t>
        <a:bodyPr/>
        <a:lstStyle/>
        <a:p>
          <a:pPr rtl="0"/>
          <a:r>
            <a:rPr lang="en-IN" smtClean="0"/>
            <a:t>Project overview</a:t>
          </a:r>
          <a:endParaRPr lang="en-IN"/>
        </a:p>
      </dgm:t>
    </dgm:pt>
    <dgm:pt modelId="{62C1EFED-B92F-49C5-BCAD-578AA9EF2063}" type="parTrans" cxnId="{F61A6DD0-4128-49EC-B2C3-B6875438D2C2}">
      <dgm:prSet/>
      <dgm:spPr/>
      <dgm:t>
        <a:bodyPr/>
        <a:lstStyle/>
        <a:p>
          <a:endParaRPr lang="en-US"/>
        </a:p>
      </dgm:t>
    </dgm:pt>
    <dgm:pt modelId="{77A9AF77-8B75-40E8-A719-B567D2D70E72}" type="sibTrans" cxnId="{F61A6DD0-4128-49EC-B2C3-B6875438D2C2}">
      <dgm:prSet/>
      <dgm:spPr/>
      <dgm:t>
        <a:bodyPr/>
        <a:lstStyle/>
        <a:p>
          <a:endParaRPr lang="en-US"/>
        </a:p>
      </dgm:t>
    </dgm:pt>
    <dgm:pt modelId="{A20B8901-93C6-4A09-97B3-8BE539BC0856}">
      <dgm:prSet/>
      <dgm:spPr/>
      <dgm:t>
        <a:bodyPr/>
        <a:lstStyle/>
        <a:p>
          <a:pPr rtl="0"/>
          <a:r>
            <a:rPr lang="en-IN" smtClean="0"/>
            <a:t>Identify key sales drivers</a:t>
          </a:r>
          <a:endParaRPr lang="en-IN"/>
        </a:p>
      </dgm:t>
    </dgm:pt>
    <dgm:pt modelId="{27419753-B8B5-41F7-8411-FF9784B1CD51}" type="parTrans" cxnId="{68F2C5F5-9F85-4BFD-A469-48BE19176564}">
      <dgm:prSet/>
      <dgm:spPr/>
      <dgm:t>
        <a:bodyPr/>
        <a:lstStyle/>
        <a:p>
          <a:endParaRPr lang="en-US"/>
        </a:p>
      </dgm:t>
    </dgm:pt>
    <dgm:pt modelId="{801BFC8B-92D6-446E-A4C4-50BB039E5B5E}" type="sibTrans" cxnId="{68F2C5F5-9F85-4BFD-A469-48BE19176564}">
      <dgm:prSet/>
      <dgm:spPr/>
      <dgm:t>
        <a:bodyPr/>
        <a:lstStyle/>
        <a:p>
          <a:endParaRPr lang="en-US"/>
        </a:p>
      </dgm:t>
    </dgm:pt>
    <dgm:pt modelId="{1652B080-D754-4843-AC26-480B8264216A}">
      <dgm:prSet/>
      <dgm:spPr/>
      <dgm:t>
        <a:bodyPr/>
        <a:lstStyle/>
        <a:p>
          <a:pPr rtl="0"/>
          <a:r>
            <a:rPr lang="en-IN" smtClean="0"/>
            <a:t>Analyze sales trends</a:t>
          </a:r>
          <a:endParaRPr lang="en-IN"/>
        </a:p>
      </dgm:t>
    </dgm:pt>
    <dgm:pt modelId="{994C8AAE-000C-4094-B75B-73CC780C9D45}" type="parTrans" cxnId="{8AFE8390-891A-41CA-B4CF-C6EDA7B38A1C}">
      <dgm:prSet/>
      <dgm:spPr/>
      <dgm:t>
        <a:bodyPr/>
        <a:lstStyle/>
        <a:p>
          <a:endParaRPr lang="en-US"/>
        </a:p>
      </dgm:t>
    </dgm:pt>
    <dgm:pt modelId="{2D68DA9E-010A-4F00-91CF-DFE45BB4B16B}" type="sibTrans" cxnId="{8AFE8390-891A-41CA-B4CF-C6EDA7B38A1C}">
      <dgm:prSet/>
      <dgm:spPr/>
      <dgm:t>
        <a:bodyPr/>
        <a:lstStyle/>
        <a:p>
          <a:endParaRPr lang="en-US"/>
        </a:p>
      </dgm:t>
    </dgm:pt>
    <dgm:pt modelId="{46EE06F2-798D-4F26-A983-67B5F1548E27}">
      <dgm:prSet/>
      <dgm:spPr/>
      <dgm:t>
        <a:bodyPr/>
        <a:lstStyle/>
        <a:p>
          <a:pPr rtl="0"/>
          <a:r>
            <a:rPr lang="en-IN" smtClean="0"/>
            <a:t>Forecast sales</a:t>
          </a:r>
          <a:endParaRPr lang="en-IN"/>
        </a:p>
      </dgm:t>
    </dgm:pt>
    <dgm:pt modelId="{6B5BC1FB-2A01-472D-B734-D021086CBB8F}" type="parTrans" cxnId="{1B8AA794-4D16-4EDC-AB94-D4A5EE109AD4}">
      <dgm:prSet/>
      <dgm:spPr/>
      <dgm:t>
        <a:bodyPr/>
        <a:lstStyle/>
        <a:p>
          <a:endParaRPr lang="en-US"/>
        </a:p>
      </dgm:t>
    </dgm:pt>
    <dgm:pt modelId="{390167E4-5196-420B-88CD-6DC219B9BDA1}" type="sibTrans" cxnId="{1B8AA794-4D16-4EDC-AB94-D4A5EE109AD4}">
      <dgm:prSet/>
      <dgm:spPr/>
      <dgm:t>
        <a:bodyPr/>
        <a:lstStyle/>
        <a:p>
          <a:endParaRPr lang="en-US"/>
        </a:p>
      </dgm:t>
    </dgm:pt>
    <dgm:pt modelId="{57566A52-1B99-4103-9305-ECFF90E4E4F6}">
      <dgm:prSet/>
      <dgm:spPr/>
      <dgm:t>
        <a:bodyPr/>
        <a:lstStyle/>
        <a:p>
          <a:pPr rtl="0"/>
          <a:r>
            <a:rPr lang="en-IN" smtClean="0"/>
            <a:t>Result</a:t>
          </a:r>
          <a:endParaRPr lang="en-IN"/>
        </a:p>
      </dgm:t>
    </dgm:pt>
    <dgm:pt modelId="{7EB90B02-9807-4A7E-89E2-394A893C3B86}" type="parTrans" cxnId="{1B92C80B-1808-4CC9-9470-9413AEB8CCF2}">
      <dgm:prSet/>
      <dgm:spPr/>
      <dgm:t>
        <a:bodyPr/>
        <a:lstStyle/>
        <a:p>
          <a:endParaRPr lang="en-US"/>
        </a:p>
      </dgm:t>
    </dgm:pt>
    <dgm:pt modelId="{F60156B3-5D26-4F59-AF3C-59F28B5146CF}" type="sibTrans" cxnId="{1B92C80B-1808-4CC9-9470-9413AEB8CCF2}">
      <dgm:prSet/>
      <dgm:spPr/>
      <dgm:t>
        <a:bodyPr/>
        <a:lstStyle/>
        <a:p>
          <a:endParaRPr lang="en-US"/>
        </a:p>
      </dgm:t>
    </dgm:pt>
    <dgm:pt modelId="{96ECF665-48CA-4225-939B-CAE044FDA82E}">
      <dgm:prSet/>
      <dgm:spPr/>
      <dgm:t>
        <a:bodyPr/>
        <a:lstStyle/>
        <a:p>
          <a:pPr rtl="0"/>
          <a:r>
            <a:rPr lang="en-IN" smtClean="0"/>
            <a:t>Conclusion</a:t>
          </a:r>
          <a:endParaRPr lang="en-IN"/>
        </a:p>
      </dgm:t>
    </dgm:pt>
    <dgm:pt modelId="{04D00729-9CC0-4338-B1D4-63477C576076}" type="parTrans" cxnId="{02463931-7FF2-41AA-A314-47B5FD1AFA2E}">
      <dgm:prSet/>
      <dgm:spPr/>
      <dgm:t>
        <a:bodyPr/>
        <a:lstStyle/>
        <a:p>
          <a:endParaRPr lang="en-US"/>
        </a:p>
      </dgm:t>
    </dgm:pt>
    <dgm:pt modelId="{51F4FBF3-F975-42D6-B25C-4312484B47B3}" type="sibTrans" cxnId="{02463931-7FF2-41AA-A314-47B5FD1AFA2E}">
      <dgm:prSet/>
      <dgm:spPr/>
      <dgm:t>
        <a:bodyPr/>
        <a:lstStyle/>
        <a:p>
          <a:endParaRPr lang="en-US"/>
        </a:p>
      </dgm:t>
    </dgm:pt>
    <dgm:pt modelId="{33493849-CDED-4803-853D-9A27D6B69DDE}" type="pres">
      <dgm:prSet presAssocID="{2B23DEF7-70A7-49A0-B68C-9421EC0458B5}" presName="Name0" presStyleCnt="0">
        <dgm:presLayoutVars>
          <dgm:dir/>
          <dgm:animLvl val="lvl"/>
          <dgm:resizeHandles val="exact"/>
        </dgm:presLayoutVars>
      </dgm:prSet>
      <dgm:spPr/>
    </dgm:pt>
    <dgm:pt modelId="{9A54E796-BEBC-4D29-88BF-C761726FA47F}" type="pres">
      <dgm:prSet presAssocID="{1057C7FD-E43E-4E3E-9EF7-27F5D40F3CB5}" presName="linNode" presStyleCnt="0"/>
      <dgm:spPr/>
    </dgm:pt>
    <dgm:pt modelId="{3DA88B0C-C21A-483F-ABD5-325B3AC4F08D}" type="pres">
      <dgm:prSet presAssocID="{1057C7FD-E43E-4E3E-9EF7-27F5D40F3CB5}" presName="parentText" presStyleLbl="node1" presStyleIdx="0" presStyleCnt="7">
        <dgm:presLayoutVars>
          <dgm:chMax val="1"/>
          <dgm:bulletEnabled val="1"/>
        </dgm:presLayoutVars>
      </dgm:prSet>
      <dgm:spPr/>
    </dgm:pt>
    <dgm:pt modelId="{D663D455-99A0-44CA-889E-4AAF38335A7C}" type="pres">
      <dgm:prSet presAssocID="{AC60D5F7-A283-4A8C-AB29-E22704A72D9F}" presName="sp" presStyleCnt="0"/>
      <dgm:spPr/>
    </dgm:pt>
    <dgm:pt modelId="{90CE3B99-7ADA-4651-A809-81C29A9994ED}" type="pres">
      <dgm:prSet presAssocID="{6C2BD3A4-C40A-4D35-AC96-C5AFCBE4F287}" presName="linNode" presStyleCnt="0"/>
      <dgm:spPr/>
    </dgm:pt>
    <dgm:pt modelId="{5FCC5227-2449-495D-BF9B-FD73BAA70B18}" type="pres">
      <dgm:prSet presAssocID="{6C2BD3A4-C40A-4D35-AC96-C5AFCBE4F287}" presName="parentText" presStyleLbl="node1" presStyleIdx="1" presStyleCnt="7">
        <dgm:presLayoutVars>
          <dgm:chMax val="1"/>
          <dgm:bulletEnabled val="1"/>
        </dgm:presLayoutVars>
      </dgm:prSet>
      <dgm:spPr/>
    </dgm:pt>
    <dgm:pt modelId="{C4B0CEAF-7BD7-40A8-835F-88AEBD473628}" type="pres">
      <dgm:prSet presAssocID="{77A9AF77-8B75-40E8-A719-B567D2D70E72}" presName="sp" presStyleCnt="0"/>
      <dgm:spPr/>
    </dgm:pt>
    <dgm:pt modelId="{1E70028C-2A09-45A2-9564-A457E42FBEAC}" type="pres">
      <dgm:prSet presAssocID="{A20B8901-93C6-4A09-97B3-8BE539BC0856}" presName="linNode" presStyleCnt="0"/>
      <dgm:spPr/>
    </dgm:pt>
    <dgm:pt modelId="{978E027E-ABDD-469B-AAC6-39CD0AAF3E2F}" type="pres">
      <dgm:prSet presAssocID="{A20B8901-93C6-4A09-97B3-8BE539BC0856}" presName="parentText" presStyleLbl="node1" presStyleIdx="2" presStyleCnt="7">
        <dgm:presLayoutVars>
          <dgm:chMax val="1"/>
          <dgm:bulletEnabled val="1"/>
        </dgm:presLayoutVars>
      </dgm:prSet>
      <dgm:spPr/>
    </dgm:pt>
    <dgm:pt modelId="{EAEB8ED6-6188-431F-9864-BE8F71F636EA}" type="pres">
      <dgm:prSet presAssocID="{801BFC8B-92D6-446E-A4C4-50BB039E5B5E}" presName="sp" presStyleCnt="0"/>
      <dgm:spPr/>
    </dgm:pt>
    <dgm:pt modelId="{5518CC52-8CE2-44D8-8F9D-3DC92776EEF0}" type="pres">
      <dgm:prSet presAssocID="{1652B080-D754-4843-AC26-480B8264216A}" presName="linNode" presStyleCnt="0"/>
      <dgm:spPr/>
    </dgm:pt>
    <dgm:pt modelId="{C74F7EDB-0543-48BF-BEDB-140A20DD06A2}" type="pres">
      <dgm:prSet presAssocID="{1652B080-D754-4843-AC26-480B8264216A}" presName="parentText" presStyleLbl="node1" presStyleIdx="3" presStyleCnt="7">
        <dgm:presLayoutVars>
          <dgm:chMax val="1"/>
          <dgm:bulletEnabled val="1"/>
        </dgm:presLayoutVars>
      </dgm:prSet>
      <dgm:spPr/>
    </dgm:pt>
    <dgm:pt modelId="{7E47858A-825F-4942-A860-455EF27BBDA3}" type="pres">
      <dgm:prSet presAssocID="{2D68DA9E-010A-4F00-91CF-DFE45BB4B16B}" presName="sp" presStyleCnt="0"/>
      <dgm:spPr/>
    </dgm:pt>
    <dgm:pt modelId="{DDDC5B60-9E63-437A-A702-13BB217ED0FE}" type="pres">
      <dgm:prSet presAssocID="{46EE06F2-798D-4F26-A983-67B5F1548E27}" presName="linNode" presStyleCnt="0"/>
      <dgm:spPr/>
    </dgm:pt>
    <dgm:pt modelId="{D2343A35-0359-4714-A4B4-103939E1B6B2}" type="pres">
      <dgm:prSet presAssocID="{46EE06F2-798D-4F26-A983-67B5F1548E27}" presName="parentText" presStyleLbl="node1" presStyleIdx="4" presStyleCnt="7">
        <dgm:presLayoutVars>
          <dgm:chMax val="1"/>
          <dgm:bulletEnabled val="1"/>
        </dgm:presLayoutVars>
      </dgm:prSet>
      <dgm:spPr/>
    </dgm:pt>
    <dgm:pt modelId="{9382CE2B-744B-4DC8-8B22-40442D670BA3}" type="pres">
      <dgm:prSet presAssocID="{390167E4-5196-420B-88CD-6DC219B9BDA1}" presName="sp" presStyleCnt="0"/>
      <dgm:spPr/>
    </dgm:pt>
    <dgm:pt modelId="{C9930060-609D-47B9-85DB-BFFA3BB6A55E}" type="pres">
      <dgm:prSet presAssocID="{57566A52-1B99-4103-9305-ECFF90E4E4F6}" presName="linNode" presStyleCnt="0"/>
      <dgm:spPr/>
    </dgm:pt>
    <dgm:pt modelId="{1875E900-BE9F-485C-8930-7756638E84E3}" type="pres">
      <dgm:prSet presAssocID="{57566A52-1B99-4103-9305-ECFF90E4E4F6}" presName="parentText" presStyleLbl="node1" presStyleIdx="5" presStyleCnt="7">
        <dgm:presLayoutVars>
          <dgm:chMax val="1"/>
          <dgm:bulletEnabled val="1"/>
        </dgm:presLayoutVars>
      </dgm:prSet>
      <dgm:spPr/>
    </dgm:pt>
    <dgm:pt modelId="{B4A947AA-4DC1-447E-B00C-F5D021D417E5}" type="pres">
      <dgm:prSet presAssocID="{F60156B3-5D26-4F59-AF3C-59F28B5146CF}" presName="sp" presStyleCnt="0"/>
      <dgm:spPr/>
    </dgm:pt>
    <dgm:pt modelId="{2F196684-1635-4065-9B4E-05914CA6430F}" type="pres">
      <dgm:prSet presAssocID="{96ECF665-48CA-4225-939B-CAE044FDA82E}" presName="linNode" presStyleCnt="0"/>
      <dgm:spPr/>
    </dgm:pt>
    <dgm:pt modelId="{C91CCF64-C288-4DF4-B497-3BFFE15DD6B3}" type="pres">
      <dgm:prSet presAssocID="{96ECF665-48CA-4225-939B-CAE044FDA82E}" presName="parentText" presStyleLbl="node1" presStyleIdx="6" presStyleCnt="7">
        <dgm:presLayoutVars>
          <dgm:chMax val="1"/>
          <dgm:bulletEnabled val="1"/>
        </dgm:presLayoutVars>
      </dgm:prSet>
      <dgm:spPr/>
    </dgm:pt>
  </dgm:ptLst>
  <dgm:cxnLst>
    <dgm:cxn modelId="{F0D50938-BA1E-4B24-B745-32DE0B53D216}" type="presOf" srcId="{96ECF665-48CA-4225-939B-CAE044FDA82E}" destId="{C91CCF64-C288-4DF4-B497-3BFFE15DD6B3}" srcOrd="0" destOrd="0" presId="urn:microsoft.com/office/officeart/2005/8/layout/vList5"/>
    <dgm:cxn modelId="{D9168CAB-55C6-4101-A7EC-E9BE68D33554}" type="presOf" srcId="{2B23DEF7-70A7-49A0-B68C-9421EC0458B5}" destId="{33493849-CDED-4803-853D-9A27D6B69DDE}" srcOrd="0" destOrd="0" presId="urn:microsoft.com/office/officeart/2005/8/layout/vList5"/>
    <dgm:cxn modelId="{8AFE8390-891A-41CA-B4CF-C6EDA7B38A1C}" srcId="{2B23DEF7-70A7-49A0-B68C-9421EC0458B5}" destId="{1652B080-D754-4843-AC26-480B8264216A}" srcOrd="3" destOrd="0" parTransId="{994C8AAE-000C-4094-B75B-73CC780C9D45}" sibTransId="{2D68DA9E-010A-4F00-91CF-DFE45BB4B16B}"/>
    <dgm:cxn modelId="{E53F789A-02D0-4B04-AA4F-0FFFEF773206}" type="presOf" srcId="{A20B8901-93C6-4A09-97B3-8BE539BC0856}" destId="{978E027E-ABDD-469B-AAC6-39CD0AAF3E2F}" srcOrd="0" destOrd="0" presId="urn:microsoft.com/office/officeart/2005/8/layout/vList5"/>
    <dgm:cxn modelId="{2F8AA855-E070-4AFD-B3C4-3FADB39B0BE9}" type="presOf" srcId="{46EE06F2-798D-4F26-A983-67B5F1548E27}" destId="{D2343A35-0359-4714-A4B4-103939E1B6B2}" srcOrd="0" destOrd="0" presId="urn:microsoft.com/office/officeart/2005/8/layout/vList5"/>
    <dgm:cxn modelId="{F61A6DD0-4128-49EC-B2C3-B6875438D2C2}" srcId="{2B23DEF7-70A7-49A0-B68C-9421EC0458B5}" destId="{6C2BD3A4-C40A-4D35-AC96-C5AFCBE4F287}" srcOrd="1" destOrd="0" parTransId="{62C1EFED-B92F-49C5-BCAD-578AA9EF2063}" sibTransId="{77A9AF77-8B75-40E8-A719-B567D2D70E72}"/>
    <dgm:cxn modelId="{9464D092-E4AF-4F9B-9234-FDDAB5EA6299}" srcId="{2B23DEF7-70A7-49A0-B68C-9421EC0458B5}" destId="{1057C7FD-E43E-4E3E-9EF7-27F5D40F3CB5}" srcOrd="0" destOrd="0" parTransId="{9027D2E0-E93F-4459-B233-E79536CA440D}" sibTransId="{AC60D5F7-A283-4A8C-AB29-E22704A72D9F}"/>
    <dgm:cxn modelId="{1B8AA794-4D16-4EDC-AB94-D4A5EE109AD4}" srcId="{2B23DEF7-70A7-49A0-B68C-9421EC0458B5}" destId="{46EE06F2-798D-4F26-A983-67B5F1548E27}" srcOrd="4" destOrd="0" parTransId="{6B5BC1FB-2A01-472D-B734-D021086CBB8F}" sibTransId="{390167E4-5196-420B-88CD-6DC219B9BDA1}"/>
    <dgm:cxn modelId="{1B92C80B-1808-4CC9-9470-9413AEB8CCF2}" srcId="{2B23DEF7-70A7-49A0-B68C-9421EC0458B5}" destId="{57566A52-1B99-4103-9305-ECFF90E4E4F6}" srcOrd="5" destOrd="0" parTransId="{7EB90B02-9807-4A7E-89E2-394A893C3B86}" sibTransId="{F60156B3-5D26-4F59-AF3C-59F28B5146CF}"/>
    <dgm:cxn modelId="{02463931-7FF2-41AA-A314-47B5FD1AFA2E}" srcId="{2B23DEF7-70A7-49A0-B68C-9421EC0458B5}" destId="{96ECF665-48CA-4225-939B-CAE044FDA82E}" srcOrd="6" destOrd="0" parTransId="{04D00729-9CC0-4338-B1D4-63477C576076}" sibTransId="{51F4FBF3-F975-42D6-B25C-4312484B47B3}"/>
    <dgm:cxn modelId="{45F70EDD-76D5-4EBA-A003-B7528672292C}" type="presOf" srcId="{6C2BD3A4-C40A-4D35-AC96-C5AFCBE4F287}" destId="{5FCC5227-2449-495D-BF9B-FD73BAA70B18}" srcOrd="0" destOrd="0" presId="urn:microsoft.com/office/officeart/2005/8/layout/vList5"/>
    <dgm:cxn modelId="{68F2C5F5-9F85-4BFD-A469-48BE19176564}" srcId="{2B23DEF7-70A7-49A0-B68C-9421EC0458B5}" destId="{A20B8901-93C6-4A09-97B3-8BE539BC0856}" srcOrd="2" destOrd="0" parTransId="{27419753-B8B5-41F7-8411-FF9784B1CD51}" sibTransId="{801BFC8B-92D6-446E-A4C4-50BB039E5B5E}"/>
    <dgm:cxn modelId="{8C1ED2A1-6720-4148-B878-67F1E31E5E3A}" type="presOf" srcId="{1652B080-D754-4843-AC26-480B8264216A}" destId="{C74F7EDB-0543-48BF-BEDB-140A20DD06A2}" srcOrd="0" destOrd="0" presId="urn:microsoft.com/office/officeart/2005/8/layout/vList5"/>
    <dgm:cxn modelId="{546451FB-7533-4909-82E4-067B15C56152}" type="presOf" srcId="{1057C7FD-E43E-4E3E-9EF7-27F5D40F3CB5}" destId="{3DA88B0C-C21A-483F-ABD5-325B3AC4F08D}" srcOrd="0" destOrd="0" presId="urn:microsoft.com/office/officeart/2005/8/layout/vList5"/>
    <dgm:cxn modelId="{AB8ECA26-832D-41F9-8624-7172A2336312}" type="presOf" srcId="{57566A52-1B99-4103-9305-ECFF90E4E4F6}" destId="{1875E900-BE9F-485C-8930-7756638E84E3}" srcOrd="0" destOrd="0" presId="urn:microsoft.com/office/officeart/2005/8/layout/vList5"/>
    <dgm:cxn modelId="{27E35EB1-E774-40C9-81F9-700A25553398}" type="presParOf" srcId="{33493849-CDED-4803-853D-9A27D6B69DDE}" destId="{9A54E796-BEBC-4D29-88BF-C761726FA47F}" srcOrd="0" destOrd="0" presId="urn:microsoft.com/office/officeart/2005/8/layout/vList5"/>
    <dgm:cxn modelId="{28879351-38FB-4F40-9633-B11ED9C420A1}" type="presParOf" srcId="{9A54E796-BEBC-4D29-88BF-C761726FA47F}" destId="{3DA88B0C-C21A-483F-ABD5-325B3AC4F08D}" srcOrd="0" destOrd="0" presId="urn:microsoft.com/office/officeart/2005/8/layout/vList5"/>
    <dgm:cxn modelId="{3DB6176C-6E5C-455B-BBDD-C38FDF1069B8}" type="presParOf" srcId="{33493849-CDED-4803-853D-9A27D6B69DDE}" destId="{D663D455-99A0-44CA-889E-4AAF38335A7C}" srcOrd="1" destOrd="0" presId="urn:microsoft.com/office/officeart/2005/8/layout/vList5"/>
    <dgm:cxn modelId="{1A6EB2C9-A261-4B36-963D-076DF004FA6A}" type="presParOf" srcId="{33493849-CDED-4803-853D-9A27D6B69DDE}" destId="{90CE3B99-7ADA-4651-A809-81C29A9994ED}" srcOrd="2" destOrd="0" presId="urn:microsoft.com/office/officeart/2005/8/layout/vList5"/>
    <dgm:cxn modelId="{F12A19A0-74FF-424E-A3A7-17C6D4D7F9B5}" type="presParOf" srcId="{90CE3B99-7ADA-4651-A809-81C29A9994ED}" destId="{5FCC5227-2449-495D-BF9B-FD73BAA70B18}" srcOrd="0" destOrd="0" presId="urn:microsoft.com/office/officeart/2005/8/layout/vList5"/>
    <dgm:cxn modelId="{823D2AF0-EFDB-4938-9DEB-E610FCF0A7B1}" type="presParOf" srcId="{33493849-CDED-4803-853D-9A27D6B69DDE}" destId="{C4B0CEAF-7BD7-40A8-835F-88AEBD473628}" srcOrd="3" destOrd="0" presId="urn:microsoft.com/office/officeart/2005/8/layout/vList5"/>
    <dgm:cxn modelId="{E01CFD7A-DF79-4599-A02A-B11519A672C6}" type="presParOf" srcId="{33493849-CDED-4803-853D-9A27D6B69DDE}" destId="{1E70028C-2A09-45A2-9564-A457E42FBEAC}" srcOrd="4" destOrd="0" presId="urn:microsoft.com/office/officeart/2005/8/layout/vList5"/>
    <dgm:cxn modelId="{7138096F-A984-4A35-BC86-5CE0D035408A}" type="presParOf" srcId="{1E70028C-2A09-45A2-9564-A457E42FBEAC}" destId="{978E027E-ABDD-469B-AAC6-39CD0AAF3E2F}" srcOrd="0" destOrd="0" presId="urn:microsoft.com/office/officeart/2005/8/layout/vList5"/>
    <dgm:cxn modelId="{5A49C080-0623-409E-B685-010027265681}" type="presParOf" srcId="{33493849-CDED-4803-853D-9A27D6B69DDE}" destId="{EAEB8ED6-6188-431F-9864-BE8F71F636EA}" srcOrd="5" destOrd="0" presId="urn:microsoft.com/office/officeart/2005/8/layout/vList5"/>
    <dgm:cxn modelId="{EF706460-359E-4131-A1AB-A3FA99D876B4}" type="presParOf" srcId="{33493849-CDED-4803-853D-9A27D6B69DDE}" destId="{5518CC52-8CE2-44D8-8F9D-3DC92776EEF0}" srcOrd="6" destOrd="0" presId="urn:microsoft.com/office/officeart/2005/8/layout/vList5"/>
    <dgm:cxn modelId="{650A9F4B-F09E-4D75-BA60-10D0AFBD85B9}" type="presParOf" srcId="{5518CC52-8CE2-44D8-8F9D-3DC92776EEF0}" destId="{C74F7EDB-0543-48BF-BEDB-140A20DD06A2}" srcOrd="0" destOrd="0" presId="urn:microsoft.com/office/officeart/2005/8/layout/vList5"/>
    <dgm:cxn modelId="{4593A144-40BE-4C13-B8B6-2BC10FDB4AFA}" type="presParOf" srcId="{33493849-CDED-4803-853D-9A27D6B69DDE}" destId="{7E47858A-825F-4942-A860-455EF27BBDA3}" srcOrd="7" destOrd="0" presId="urn:microsoft.com/office/officeart/2005/8/layout/vList5"/>
    <dgm:cxn modelId="{74A87C10-D7AB-42BD-A2D2-D1D6A61A0DE9}" type="presParOf" srcId="{33493849-CDED-4803-853D-9A27D6B69DDE}" destId="{DDDC5B60-9E63-437A-A702-13BB217ED0FE}" srcOrd="8" destOrd="0" presId="urn:microsoft.com/office/officeart/2005/8/layout/vList5"/>
    <dgm:cxn modelId="{FBC65CD3-05CD-45F6-876E-EAD461E74FB0}" type="presParOf" srcId="{DDDC5B60-9E63-437A-A702-13BB217ED0FE}" destId="{D2343A35-0359-4714-A4B4-103939E1B6B2}" srcOrd="0" destOrd="0" presId="urn:microsoft.com/office/officeart/2005/8/layout/vList5"/>
    <dgm:cxn modelId="{E7ACEEB3-F172-4230-BFD0-4C6130BC4054}" type="presParOf" srcId="{33493849-CDED-4803-853D-9A27D6B69DDE}" destId="{9382CE2B-744B-4DC8-8B22-40442D670BA3}" srcOrd="9" destOrd="0" presId="urn:microsoft.com/office/officeart/2005/8/layout/vList5"/>
    <dgm:cxn modelId="{88155F39-E48F-45A7-9D64-FFE3450CACD9}" type="presParOf" srcId="{33493849-CDED-4803-853D-9A27D6B69DDE}" destId="{C9930060-609D-47B9-85DB-BFFA3BB6A55E}" srcOrd="10" destOrd="0" presId="urn:microsoft.com/office/officeart/2005/8/layout/vList5"/>
    <dgm:cxn modelId="{845A0946-1FA0-45CB-B376-5518EDC633FB}" type="presParOf" srcId="{C9930060-609D-47B9-85DB-BFFA3BB6A55E}" destId="{1875E900-BE9F-485C-8930-7756638E84E3}" srcOrd="0" destOrd="0" presId="urn:microsoft.com/office/officeart/2005/8/layout/vList5"/>
    <dgm:cxn modelId="{30E3872E-E9CD-4558-9561-9BC4696FA2E0}" type="presParOf" srcId="{33493849-CDED-4803-853D-9A27D6B69DDE}" destId="{B4A947AA-4DC1-447E-B00C-F5D021D417E5}" srcOrd="11" destOrd="0" presId="urn:microsoft.com/office/officeart/2005/8/layout/vList5"/>
    <dgm:cxn modelId="{B73642F8-689D-4EE4-931D-0010F6A8050A}" type="presParOf" srcId="{33493849-CDED-4803-853D-9A27D6B69DDE}" destId="{2F196684-1635-4065-9B4E-05914CA6430F}" srcOrd="12" destOrd="0" presId="urn:microsoft.com/office/officeart/2005/8/layout/vList5"/>
    <dgm:cxn modelId="{CE7668EF-CC76-4DBE-9D0A-DC3A99D8AAFC}" type="presParOf" srcId="{2F196684-1635-4065-9B4E-05914CA6430F}" destId="{C91CCF64-C288-4DF4-B497-3BFFE15DD6B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AACB3C-A209-4A34-89E5-DD1F4F062BA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08AD0DE-2F1F-42CE-AFEE-F972B7B38C80}">
      <dgm:prSet/>
      <dgm:spPr/>
      <dgm:t>
        <a:bodyPr/>
        <a:lstStyle/>
        <a:p>
          <a:pPr rtl="0"/>
          <a:r>
            <a:rPr lang="en-IN" smtClean="0"/>
            <a:t>Economic conditions</a:t>
          </a:r>
          <a:endParaRPr lang="en-IN"/>
        </a:p>
      </dgm:t>
    </dgm:pt>
    <dgm:pt modelId="{E6A128E3-F487-4E8F-8585-03C731FE9948}" type="parTrans" cxnId="{1CD188C7-7F24-416E-9672-5DAC0E66B459}">
      <dgm:prSet/>
      <dgm:spPr/>
      <dgm:t>
        <a:bodyPr/>
        <a:lstStyle/>
        <a:p>
          <a:endParaRPr lang="en-US"/>
        </a:p>
      </dgm:t>
    </dgm:pt>
    <dgm:pt modelId="{018C022D-67F7-4FDA-B69B-EA3AAC40999E}" type="sibTrans" cxnId="{1CD188C7-7F24-416E-9672-5DAC0E66B459}">
      <dgm:prSet/>
      <dgm:spPr/>
      <dgm:t>
        <a:bodyPr/>
        <a:lstStyle/>
        <a:p>
          <a:endParaRPr lang="en-US"/>
        </a:p>
      </dgm:t>
    </dgm:pt>
    <dgm:pt modelId="{130979B2-6AAD-4858-904B-6BB866CB9A44}">
      <dgm:prSet/>
      <dgm:spPr/>
      <dgm:t>
        <a:bodyPr/>
        <a:lstStyle/>
        <a:p>
          <a:pPr rtl="0"/>
          <a:r>
            <a:rPr lang="en-IN" smtClean="0"/>
            <a:t>Consumer preferences</a:t>
          </a:r>
          <a:endParaRPr lang="en-IN"/>
        </a:p>
      </dgm:t>
    </dgm:pt>
    <dgm:pt modelId="{2AA93473-3CC5-4D1E-B86A-641E26C8FD7E}" type="parTrans" cxnId="{9A20A36D-E390-4C84-8347-773660D1D7CF}">
      <dgm:prSet/>
      <dgm:spPr/>
      <dgm:t>
        <a:bodyPr/>
        <a:lstStyle/>
        <a:p>
          <a:endParaRPr lang="en-US"/>
        </a:p>
      </dgm:t>
    </dgm:pt>
    <dgm:pt modelId="{89C630DA-263D-4964-BDD9-C31C598E1DC5}" type="sibTrans" cxnId="{9A20A36D-E390-4C84-8347-773660D1D7CF}">
      <dgm:prSet/>
      <dgm:spPr/>
      <dgm:t>
        <a:bodyPr/>
        <a:lstStyle/>
        <a:p>
          <a:endParaRPr lang="en-US"/>
        </a:p>
      </dgm:t>
    </dgm:pt>
    <dgm:pt modelId="{06EFBE42-2981-4080-AE1F-08CF7FD49A56}">
      <dgm:prSet/>
      <dgm:spPr/>
      <dgm:t>
        <a:bodyPr/>
        <a:lstStyle/>
        <a:p>
          <a:pPr rtl="0"/>
          <a:r>
            <a:rPr lang="en-IN" smtClean="0"/>
            <a:t>Market trends</a:t>
          </a:r>
          <a:endParaRPr lang="en-IN"/>
        </a:p>
      </dgm:t>
    </dgm:pt>
    <dgm:pt modelId="{D881E093-244E-4E7C-9B65-1FF04989A35B}" type="parTrans" cxnId="{67135335-7AB8-4816-B7DF-E41BEE5A763C}">
      <dgm:prSet/>
      <dgm:spPr/>
      <dgm:t>
        <a:bodyPr/>
        <a:lstStyle/>
        <a:p>
          <a:endParaRPr lang="en-US"/>
        </a:p>
      </dgm:t>
    </dgm:pt>
    <dgm:pt modelId="{5A9D9D82-077F-4BE7-9187-5B2040C52F96}" type="sibTrans" cxnId="{67135335-7AB8-4816-B7DF-E41BEE5A763C}">
      <dgm:prSet/>
      <dgm:spPr/>
      <dgm:t>
        <a:bodyPr/>
        <a:lstStyle/>
        <a:p>
          <a:endParaRPr lang="en-US"/>
        </a:p>
      </dgm:t>
    </dgm:pt>
    <dgm:pt modelId="{BFE8DA0E-01C4-4F1A-9E24-B41179D0DCF1}" type="pres">
      <dgm:prSet presAssocID="{9CAACB3C-A209-4A34-89E5-DD1F4F062BA4}" presName="linearFlow" presStyleCnt="0">
        <dgm:presLayoutVars>
          <dgm:dir/>
          <dgm:resizeHandles val="exact"/>
        </dgm:presLayoutVars>
      </dgm:prSet>
      <dgm:spPr/>
    </dgm:pt>
    <dgm:pt modelId="{5D03B241-A136-45D0-B91E-6F31EC56435C}" type="pres">
      <dgm:prSet presAssocID="{008AD0DE-2F1F-42CE-AFEE-F972B7B38C80}" presName="composite" presStyleCnt="0"/>
      <dgm:spPr/>
    </dgm:pt>
    <dgm:pt modelId="{80E97569-DFD8-4C31-B5F5-9B711C9A7181}" type="pres">
      <dgm:prSet presAssocID="{008AD0DE-2F1F-42CE-AFEE-F972B7B38C80}" presName="imgShp" presStyleLbl="fgImgPlace1" presStyleIdx="0" presStyleCnt="3"/>
      <dgm:spPr/>
    </dgm:pt>
    <dgm:pt modelId="{B88EE9BA-59BE-46C2-94EE-D8095645AB05}" type="pres">
      <dgm:prSet presAssocID="{008AD0DE-2F1F-42CE-AFEE-F972B7B38C80}" presName="txShp" presStyleLbl="node1" presStyleIdx="0" presStyleCnt="3">
        <dgm:presLayoutVars>
          <dgm:bulletEnabled val="1"/>
        </dgm:presLayoutVars>
      </dgm:prSet>
      <dgm:spPr/>
    </dgm:pt>
    <dgm:pt modelId="{1B2EE9D6-6D44-41D8-923D-418E5AE2D939}" type="pres">
      <dgm:prSet presAssocID="{018C022D-67F7-4FDA-B69B-EA3AAC40999E}" presName="spacing" presStyleCnt="0"/>
      <dgm:spPr/>
    </dgm:pt>
    <dgm:pt modelId="{B9123A90-E29A-4480-8B72-093EF96B7C62}" type="pres">
      <dgm:prSet presAssocID="{130979B2-6AAD-4858-904B-6BB866CB9A44}" presName="composite" presStyleCnt="0"/>
      <dgm:spPr/>
    </dgm:pt>
    <dgm:pt modelId="{56CBA3D9-FC69-455D-BBA1-57DC95FF2839}" type="pres">
      <dgm:prSet presAssocID="{130979B2-6AAD-4858-904B-6BB866CB9A44}" presName="imgShp" presStyleLbl="fgImgPlace1" presStyleIdx="1" presStyleCnt="3"/>
      <dgm:spPr/>
    </dgm:pt>
    <dgm:pt modelId="{3D516028-E74C-43D2-8D9B-E8F764924650}" type="pres">
      <dgm:prSet presAssocID="{130979B2-6AAD-4858-904B-6BB866CB9A44}" presName="txShp" presStyleLbl="node1" presStyleIdx="1" presStyleCnt="3">
        <dgm:presLayoutVars>
          <dgm:bulletEnabled val="1"/>
        </dgm:presLayoutVars>
      </dgm:prSet>
      <dgm:spPr/>
    </dgm:pt>
    <dgm:pt modelId="{947BB020-FB15-4933-A408-FA57052278BE}" type="pres">
      <dgm:prSet presAssocID="{89C630DA-263D-4964-BDD9-C31C598E1DC5}" presName="spacing" presStyleCnt="0"/>
      <dgm:spPr/>
    </dgm:pt>
    <dgm:pt modelId="{42BE8CC2-F0E2-4BA6-8578-3E4AB87D9B7E}" type="pres">
      <dgm:prSet presAssocID="{06EFBE42-2981-4080-AE1F-08CF7FD49A56}" presName="composite" presStyleCnt="0"/>
      <dgm:spPr/>
    </dgm:pt>
    <dgm:pt modelId="{017BDEF1-402D-4C5A-BEA5-6642CF7DE6C0}" type="pres">
      <dgm:prSet presAssocID="{06EFBE42-2981-4080-AE1F-08CF7FD49A56}" presName="imgShp" presStyleLbl="fgImgPlace1" presStyleIdx="2" presStyleCnt="3"/>
      <dgm:spPr/>
    </dgm:pt>
    <dgm:pt modelId="{E1A2FC72-84D5-41C6-B1A6-955F826B9E12}" type="pres">
      <dgm:prSet presAssocID="{06EFBE42-2981-4080-AE1F-08CF7FD49A56}" presName="txShp" presStyleLbl="node1" presStyleIdx="2" presStyleCnt="3">
        <dgm:presLayoutVars>
          <dgm:bulletEnabled val="1"/>
        </dgm:presLayoutVars>
      </dgm:prSet>
      <dgm:spPr/>
    </dgm:pt>
  </dgm:ptLst>
  <dgm:cxnLst>
    <dgm:cxn modelId="{9A20A36D-E390-4C84-8347-773660D1D7CF}" srcId="{9CAACB3C-A209-4A34-89E5-DD1F4F062BA4}" destId="{130979B2-6AAD-4858-904B-6BB866CB9A44}" srcOrd="1" destOrd="0" parTransId="{2AA93473-3CC5-4D1E-B86A-641E26C8FD7E}" sibTransId="{89C630DA-263D-4964-BDD9-C31C598E1DC5}"/>
    <dgm:cxn modelId="{CA39F9B7-3D6E-42ED-949E-FBB07F0CD652}" type="presOf" srcId="{008AD0DE-2F1F-42CE-AFEE-F972B7B38C80}" destId="{B88EE9BA-59BE-46C2-94EE-D8095645AB05}" srcOrd="0" destOrd="0" presId="urn:microsoft.com/office/officeart/2005/8/layout/vList3"/>
    <dgm:cxn modelId="{C35F992B-EBD2-495B-81D3-79F88BB8ABC9}" type="presOf" srcId="{9CAACB3C-A209-4A34-89E5-DD1F4F062BA4}" destId="{BFE8DA0E-01C4-4F1A-9E24-B41179D0DCF1}" srcOrd="0" destOrd="0" presId="urn:microsoft.com/office/officeart/2005/8/layout/vList3"/>
    <dgm:cxn modelId="{B93A7074-B34B-45F3-A53C-15D8896025E5}" type="presOf" srcId="{130979B2-6AAD-4858-904B-6BB866CB9A44}" destId="{3D516028-E74C-43D2-8D9B-E8F764924650}" srcOrd="0" destOrd="0" presId="urn:microsoft.com/office/officeart/2005/8/layout/vList3"/>
    <dgm:cxn modelId="{1CD188C7-7F24-416E-9672-5DAC0E66B459}" srcId="{9CAACB3C-A209-4A34-89E5-DD1F4F062BA4}" destId="{008AD0DE-2F1F-42CE-AFEE-F972B7B38C80}" srcOrd="0" destOrd="0" parTransId="{E6A128E3-F487-4E8F-8585-03C731FE9948}" sibTransId="{018C022D-67F7-4FDA-B69B-EA3AAC40999E}"/>
    <dgm:cxn modelId="{ED6D3EEE-8772-4A30-AD47-6A714D3720A2}" type="presOf" srcId="{06EFBE42-2981-4080-AE1F-08CF7FD49A56}" destId="{E1A2FC72-84D5-41C6-B1A6-955F826B9E12}" srcOrd="0" destOrd="0" presId="urn:microsoft.com/office/officeart/2005/8/layout/vList3"/>
    <dgm:cxn modelId="{67135335-7AB8-4816-B7DF-E41BEE5A763C}" srcId="{9CAACB3C-A209-4A34-89E5-DD1F4F062BA4}" destId="{06EFBE42-2981-4080-AE1F-08CF7FD49A56}" srcOrd="2" destOrd="0" parTransId="{D881E093-244E-4E7C-9B65-1FF04989A35B}" sibTransId="{5A9D9D82-077F-4BE7-9187-5B2040C52F96}"/>
    <dgm:cxn modelId="{222E1F14-4F55-4B33-A150-2FC0C6B02DE9}" type="presParOf" srcId="{BFE8DA0E-01C4-4F1A-9E24-B41179D0DCF1}" destId="{5D03B241-A136-45D0-B91E-6F31EC56435C}" srcOrd="0" destOrd="0" presId="urn:microsoft.com/office/officeart/2005/8/layout/vList3"/>
    <dgm:cxn modelId="{F089CE83-BF9C-44F4-8741-0FB9803572E6}" type="presParOf" srcId="{5D03B241-A136-45D0-B91E-6F31EC56435C}" destId="{80E97569-DFD8-4C31-B5F5-9B711C9A7181}" srcOrd="0" destOrd="0" presId="urn:microsoft.com/office/officeart/2005/8/layout/vList3"/>
    <dgm:cxn modelId="{636AF33E-18FB-4E6C-BB6D-4B7317B25EB2}" type="presParOf" srcId="{5D03B241-A136-45D0-B91E-6F31EC56435C}" destId="{B88EE9BA-59BE-46C2-94EE-D8095645AB05}" srcOrd="1" destOrd="0" presId="urn:microsoft.com/office/officeart/2005/8/layout/vList3"/>
    <dgm:cxn modelId="{CCE46BA3-26D9-4A31-9723-FDE654BB44A2}" type="presParOf" srcId="{BFE8DA0E-01C4-4F1A-9E24-B41179D0DCF1}" destId="{1B2EE9D6-6D44-41D8-923D-418E5AE2D939}" srcOrd="1" destOrd="0" presId="urn:microsoft.com/office/officeart/2005/8/layout/vList3"/>
    <dgm:cxn modelId="{20A75DE8-5AC2-414F-871E-79A7302AA649}" type="presParOf" srcId="{BFE8DA0E-01C4-4F1A-9E24-B41179D0DCF1}" destId="{B9123A90-E29A-4480-8B72-093EF96B7C62}" srcOrd="2" destOrd="0" presId="urn:microsoft.com/office/officeart/2005/8/layout/vList3"/>
    <dgm:cxn modelId="{EECA75CD-7808-417C-8CE2-F1D8E4A2CC3E}" type="presParOf" srcId="{B9123A90-E29A-4480-8B72-093EF96B7C62}" destId="{56CBA3D9-FC69-455D-BBA1-57DC95FF2839}" srcOrd="0" destOrd="0" presId="urn:microsoft.com/office/officeart/2005/8/layout/vList3"/>
    <dgm:cxn modelId="{681F99BD-EE91-4C76-80D1-FF1AA37E60AA}" type="presParOf" srcId="{B9123A90-E29A-4480-8B72-093EF96B7C62}" destId="{3D516028-E74C-43D2-8D9B-E8F764924650}" srcOrd="1" destOrd="0" presId="urn:microsoft.com/office/officeart/2005/8/layout/vList3"/>
    <dgm:cxn modelId="{FAE8BCC0-FC9E-4C33-A8F3-A6D3EF48FFAE}" type="presParOf" srcId="{BFE8DA0E-01C4-4F1A-9E24-B41179D0DCF1}" destId="{947BB020-FB15-4933-A408-FA57052278BE}" srcOrd="3" destOrd="0" presId="urn:microsoft.com/office/officeart/2005/8/layout/vList3"/>
    <dgm:cxn modelId="{3B5E8F50-A2CA-4F51-AA9E-37B0DF9BB94E}" type="presParOf" srcId="{BFE8DA0E-01C4-4F1A-9E24-B41179D0DCF1}" destId="{42BE8CC2-F0E2-4BA6-8578-3E4AB87D9B7E}" srcOrd="4" destOrd="0" presId="urn:microsoft.com/office/officeart/2005/8/layout/vList3"/>
    <dgm:cxn modelId="{54A4B172-2384-4BFD-B957-CBA6497E4D56}" type="presParOf" srcId="{42BE8CC2-F0E2-4BA6-8578-3E4AB87D9B7E}" destId="{017BDEF1-402D-4C5A-BEA5-6642CF7DE6C0}" srcOrd="0" destOrd="0" presId="urn:microsoft.com/office/officeart/2005/8/layout/vList3"/>
    <dgm:cxn modelId="{550A35F6-A9DA-4B9A-9888-AF6A64A4C47E}" type="presParOf" srcId="{42BE8CC2-F0E2-4BA6-8578-3E4AB87D9B7E}" destId="{E1A2FC72-84D5-41C6-B1A6-955F826B9E1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88B0C-C21A-483F-ABD5-325B3AC4F08D}">
      <dsp:nvSpPr>
        <dsp:cNvPr id="0" name=""/>
        <dsp:cNvSpPr/>
      </dsp:nvSpPr>
      <dsp:spPr>
        <a:xfrm>
          <a:off x="2852927" y="322"/>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dirty="0" smtClean="0"/>
            <a:t>Problem statement </a:t>
          </a:r>
          <a:endParaRPr lang="en-IN" sz="2000" kern="1200" dirty="0"/>
        </a:p>
      </dsp:txBody>
      <dsp:txXfrm>
        <a:off x="2878184" y="25579"/>
        <a:ext cx="3159030" cy="466880"/>
      </dsp:txXfrm>
    </dsp:sp>
    <dsp:sp modelId="{5FCC5227-2449-495D-BF9B-FD73BAA70B18}">
      <dsp:nvSpPr>
        <dsp:cNvPr id="0" name=""/>
        <dsp:cNvSpPr/>
      </dsp:nvSpPr>
      <dsp:spPr>
        <a:xfrm>
          <a:off x="2852927" y="543586"/>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smtClean="0"/>
            <a:t>Project overview</a:t>
          </a:r>
          <a:endParaRPr lang="en-IN" sz="2000" kern="1200"/>
        </a:p>
      </dsp:txBody>
      <dsp:txXfrm>
        <a:off x="2878184" y="568843"/>
        <a:ext cx="3159030" cy="466880"/>
      </dsp:txXfrm>
    </dsp:sp>
    <dsp:sp modelId="{978E027E-ABDD-469B-AAC6-39CD0AAF3E2F}">
      <dsp:nvSpPr>
        <dsp:cNvPr id="0" name=""/>
        <dsp:cNvSpPr/>
      </dsp:nvSpPr>
      <dsp:spPr>
        <a:xfrm>
          <a:off x="2852927" y="1086850"/>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smtClean="0"/>
            <a:t>Identify key sales drivers</a:t>
          </a:r>
          <a:endParaRPr lang="en-IN" sz="2000" kern="1200"/>
        </a:p>
      </dsp:txBody>
      <dsp:txXfrm>
        <a:off x="2878184" y="1112107"/>
        <a:ext cx="3159030" cy="466880"/>
      </dsp:txXfrm>
    </dsp:sp>
    <dsp:sp modelId="{C74F7EDB-0543-48BF-BEDB-140A20DD06A2}">
      <dsp:nvSpPr>
        <dsp:cNvPr id="0" name=""/>
        <dsp:cNvSpPr/>
      </dsp:nvSpPr>
      <dsp:spPr>
        <a:xfrm>
          <a:off x="2852927" y="1630113"/>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smtClean="0"/>
            <a:t>Analyze sales trends</a:t>
          </a:r>
          <a:endParaRPr lang="en-IN" sz="2000" kern="1200"/>
        </a:p>
      </dsp:txBody>
      <dsp:txXfrm>
        <a:off x="2878184" y="1655370"/>
        <a:ext cx="3159030" cy="466880"/>
      </dsp:txXfrm>
    </dsp:sp>
    <dsp:sp modelId="{D2343A35-0359-4714-A4B4-103939E1B6B2}">
      <dsp:nvSpPr>
        <dsp:cNvPr id="0" name=""/>
        <dsp:cNvSpPr/>
      </dsp:nvSpPr>
      <dsp:spPr>
        <a:xfrm>
          <a:off x="2852927" y="2173377"/>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smtClean="0"/>
            <a:t>Forecast sales</a:t>
          </a:r>
          <a:endParaRPr lang="en-IN" sz="2000" kern="1200"/>
        </a:p>
      </dsp:txBody>
      <dsp:txXfrm>
        <a:off x="2878184" y="2198634"/>
        <a:ext cx="3159030" cy="466880"/>
      </dsp:txXfrm>
    </dsp:sp>
    <dsp:sp modelId="{1875E900-BE9F-485C-8930-7756638E84E3}">
      <dsp:nvSpPr>
        <dsp:cNvPr id="0" name=""/>
        <dsp:cNvSpPr/>
      </dsp:nvSpPr>
      <dsp:spPr>
        <a:xfrm>
          <a:off x="2852927" y="2716641"/>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smtClean="0"/>
            <a:t>Result</a:t>
          </a:r>
          <a:endParaRPr lang="en-IN" sz="2000" kern="1200"/>
        </a:p>
      </dsp:txBody>
      <dsp:txXfrm>
        <a:off x="2878184" y="2741898"/>
        <a:ext cx="3159030" cy="466880"/>
      </dsp:txXfrm>
    </dsp:sp>
    <dsp:sp modelId="{C91CCF64-C288-4DF4-B497-3BFFE15DD6B3}">
      <dsp:nvSpPr>
        <dsp:cNvPr id="0" name=""/>
        <dsp:cNvSpPr/>
      </dsp:nvSpPr>
      <dsp:spPr>
        <a:xfrm>
          <a:off x="2852927" y="3259905"/>
          <a:ext cx="3209544" cy="5173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N" sz="2000" kern="1200" smtClean="0"/>
            <a:t>Conclusion</a:t>
          </a:r>
          <a:endParaRPr lang="en-IN" sz="2000" kern="1200"/>
        </a:p>
      </dsp:txBody>
      <dsp:txXfrm>
        <a:off x="2878184" y="3285162"/>
        <a:ext cx="3159030" cy="466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E9BA-59BE-46C2-94EE-D8095645AB05}">
      <dsp:nvSpPr>
        <dsp:cNvPr id="0" name=""/>
        <dsp:cNvSpPr/>
      </dsp:nvSpPr>
      <dsp:spPr>
        <a:xfrm rot="10800000">
          <a:off x="1262647" y="220"/>
          <a:ext cx="4499762" cy="516996"/>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981" tIns="87630" rIns="163576" bIns="87630" numCol="1" spcCol="1270" anchor="ctr" anchorCtr="0">
          <a:noAutofit/>
        </a:bodyPr>
        <a:lstStyle/>
        <a:p>
          <a:pPr lvl="0" algn="ctr" defTabSz="1022350" rtl="0">
            <a:lnSpc>
              <a:spcPct val="90000"/>
            </a:lnSpc>
            <a:spcBef>
              <a:spcPct val="0"/>
            </a:spcBef>
            <a:spcAft>
              <a:spcPct val="35000"/>
            </a:spcAft>
          </a:pPr>
          <a:r>
            <a:rPr lang="en-IN" sz="2300" kern="1200" smtClean="0"/>
            <a:t>Economic conditions</a:t>
          </a:r>
          <a:endParaRPr lang="en-IN" sz="2300" kern="1200"/>
        </a:p>
      </dsp:txBody>
      <dsp:txXfrm rot="10800000">
        <a:off x="1391896" y="220"/>
        <a:ext cx="4370513" cy="516996"/>
      </dsp:txXfrm>
    </dsp:sp>
    <dsp:sp modelId="{80E97569-DFD8-4C31-B5F5-9B711C9A7181}">
      <dsp:nvSpPr>
        <dsp:cNvPr id="0" name=""/>
        <dsp:cNvSpPr/>
      </dsp:nvSpPr>
      <dsp:spPr>
        <a:xfrm>
          <a:off x="1004149" y="220"/>
          <a:ext cx="516996" cy="516996"/>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516028-E74C-43D2-8D9B-E8F764924650}">
      <dsp:nvSpPr>
        <dsp:cNvPr id="0" name=""/>
        <dsp:cNvSpPr/>
      </dsp:nvSpPr>
      <dsp:spPr>
        <a:xfrm rot="10800000">
          <a:off x="1262647" y="646466"/>
          <a:ext cx="4499762" cy="516996"/>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981" tIns="87630" rIns="163576" bIns="87630" numCol="1" spcCol="1270" anchor="ctr" anchorCtr="0">
          <a:noAutofit/>
        </a:bodyPr>
        <a:lstStyle/>
        <a:p>
          <a:pPr lvl="0" algn="ctr" defTabSz="1022350" rtl="0">
            <a:lnSpc>
              <a:spcPct val="90000"/>
            </a:lnSpc>
            <a:spcBef>
              <a:spcPct val="0"/>
            </a:spcBef>
            <a:spcAft>
              <a:spcPct val="35000"/>
            </a:spcAft>
          </a:pPr>
          <a:r>
            <a:rPr lang="en-IN" sz="2300" kern="1200" smtClean="0"/>
            <a:t>Consumer preferences</a:t>
          </a:r>
          <a:endParaRPr lang="en-IN" sz="2300" kern="1200"/>
        </a:p>
      </dsp:txBody>
      <dsp:txXfrm rot="10800000">
        <a:off x="1391896" y="646466"/>
        <a:ext cx="4370513" cy="516996"/>
      </dsp:txXfrm>
    </dsp:sp>
    <dsp:sp modelId="{56CBA3D9-FC69-455D-BBA1-57DC95FF2839}">
      <dsp:nvSpPr>
        <dsp:cNvPr id="0" name=""/>
        <dsp:cNvSpPr/>
      </dsp:nvSpPr>
      <dsp:spPr>
        <a:xfrm>
          <a:off x="1004149" y="646466"/>
          <a:ext cx="516996" cy="516996"/>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A2FC72-84D5-41C6-B1A6-955F826B9E12}">
      <dsp:nvSpPr>
        <dsp:cNvPr id="0" name=""/>
        <dsp:cNvSpPr/>
      </dsp:nvSpPr>
      <dsp:spPr>
        <a:xfrm rot="10800000">
          <a:off x="1262647" y="1292711"/>
          <a:ext cx="4499762" cy="516996"/>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981" tIns="87630" rIns="163576" bIns="87630" numCol="1" spcCol="1270" anchor="ctr" anchorCtr="0">
          <a:noAutofit/>
        </a:bodyPr>
        <a:lstStyle/>
        <a:p>
          <a:pPr lvl="0" algn="ctr" defTabSz="1022350" rtl="0">
            <a:lnSpc>
              <a:spcPct val="90000"/>
            </a:lnSpc>
            <a:spcBef>
              <a:spcPct val="0"/>
            </a:spcBef>
            <a:spcAft>
              <a:spcPct val="35000"/>
            </a:spcAft>
          </a:pPr>
          <a:r>
            <a:rPr lang="en-IN" sz="2300" kern="1200" smtClean="0"/>
            <a:t>Market trends</a:t>
          </a:r>
          <a:endParaRPr lang="en-IN" sz="2300" kern="1200"/>
        </a:p>
      </dsp:txBody>
      <dsp:txXfrm rot="10800000">
        <a:off x="1391896" y="1292711"/>
        <a:ext cx="4370513" cy="516996"/>
      </dsp:txXfrm>
    </dsp:sp>
    <dsp:sp modelId="{017BDEF1-402D-4C5A-BEA5-6642CF7DE6C0}">
      <dsp:nvSpPr>
        <dsp:cNvPr id="0" name=""/>
        <dsp:cNvSpPr/>
      </dsp:nvSpPr>
      <dsp:spPr>
        <a:xfrm>
          <a:off x="1004149" y="1292711"/>
          <a:ext cx="516996" cy="516996"/>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19B03-1415-49E6-89CD-0E179B0B25FC}" type="datetimeFigureOut">
              <a:rPr lang="en-IN" smtClean="0"/>
              <a:t>05/09/2024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4124A-CAA4-46E1-A90B-EA19AB135D0C}" type="slidenum">
              <a:rPr lang="en-IN" smtClean="0"/>
              <a:t>‹#›</a:t>
            </a:fld>
            <a:endParaRPr lang="en-IN"/>
          </a:p>
        </p:txBody>
      </p:sp>
    </p:spTree>
    <p:extLst>
      <p:ext uri="{BB962C8B-B14F-4D97-AF65-F5344CB8AC3E}">
        <p14:creationId xmlns:p14="http://schemas.microsoft.com/office/powerpoint/2010/main" val="297156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16C5B6-63BB-4F8D-9098-1AFB35CBC238}"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6416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77A67E-20D1-4308-A8D1-AC0BB6994851}"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28180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2644C-CD60-4D77-8258-777B8F021DED}"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A5DDBC-CF77-4319-80CA-32D472CFC2C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5990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7C7739-1235-4DC9-A513-C849E8BCD336}" type="datetime1">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36284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2660F6-0FB1-47B1-B58F-312E4FF21E29}" type="datetime1">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A5DDBC-CF77-4319-80CA-32D472CFC2C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3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889679A-746B-4907-AE04-289FC9196D8F}" type="datetime1">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753030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954DED-5AF8-47A9-AF67-A41C618797D1}"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513892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536238-5DF2-4C19-A127-DCFE8CF9664D}"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64445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4BDF0-7D0F-49B6-AE42-236B7343D0E4}"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402550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D0806E-AB72-4AC0-8A8A-7267B0B9E23F}" type="datetime1">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79788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50B41-1982-4C75-8DA0-F181316BCC15}" type="datetime1">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4535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2ED06E-714E-4553-8188-72442ADCD15A}" type="datetime1">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57994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13C227-B994-471D-890D-D1948B3BE544}" type="datetime1">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50252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17A7E-57C8-4241-99E0-0113F55BBE9D}" type="datetime1">
              <a:rPr lang="en-IN" smtClean="0"/>
              <a:t>05/09/2024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51001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B730B5-5C9D-4DDC-A845-0854DB8977FA}" type="datetime1">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2307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944292-E302-4EC5-9135-D8266795D0BC}" type="datetime1">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70063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35EC8F-8206-42D5-8F98-67D67720C9D1}" type="datetime1">
              <a:rPr lang="en-IN" smtClean="0"/>
              <a:t>05/09/2024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A5DDBC-CF77-4319-80CA-32D472CFC2C3}" type="slidenum">
              <a:rPr lang="en-IN" smtClean="0"/>
              <a:t>‹#›</a:t>
            </a:fld>
            <a:endParaRPr lang="en-IN"/>
          </a:p>
        </p:txBody>
      </p:sp>
    </p:spTree>
    <p:extLst>
      <p:ext uri="{BB962C8B-B14F-4D97-AF65-F5344CB8AC3E}">
        <p14:creationId xmlns:p14="http://schemas.microsoft.com/office/powerpoint/2010/main" val="188734945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543" y="2155152"/>
            <a:ext cx="7766936" cy="1646302"/>
          </a:xfrm>
        </p:spPr>
        <p:txBody>
          <a:bodyPr>
            <a:normAutofit fontScale="90000"/>
          </a:bodyPr>
          <a:lstStyle/>
          <a:p>
            <a:r>
              <a:rPr lang="en-IN" dirty="0" smtClean="0"/>
              <a:t>AUTOMOBILES SALES ANALYSIS</a:t>
            </a:r>
            <a:br>
              <a:rPr lang="en-IN" dirty="0" smtClean="0"/>
            </a:br>
            <a:endParaRPr lang="en-IN" dirty="0"/>
          </a:p>
        </p:txBody>
      </p:sp>
      <p:sp>
        <p:nvSpPr>
          <p:cNvPr id="3" name="Subtitle 2"/>
          <p:cNvSpPr>
            <a:spLocks noGrp="1"/>
          </p:cNvSpPr>
          <p:nvPr>
            <p:ph type="subTitle" idx="1"/>
          </p:nvPr>
        </p:nvSpPr>
        <p:spPr/>
        <p:txBody>
          <a:bodyPr>
            <a:normAutofit fontScale="25000" lnSpcReduction="20000"/>
          </a:bodyPr>
          <a:lstStyle/>
          <a:p>
            <a:r>
              <a:rPr lang="en-IN" sz="4500" dirty="0" smtClean="0"/>
              <a:t>NAME: DEEPAK V</a:t>
            </a:r>
          </a:p>
          <a:p>
            <a:r>
              <a:rPr lang="en-IN" sz="4500" dirty="0" smtClean="0"/>
              <a:t>REGISTER NO: 312207281</a:t>
            </a:r>
          </a:p>
          <a:p>
            <a:r>
              <a:rPr lang="en-IN" sz="4500" dirty="0" smtClean="0"/>
              <a:t>DEPARTMENT: COMMERCE</a:t>
            </a:r>
          </a:p>
          <a:p>
            <a:r>
              <a:rPr lang="en-IN" sz="4500" dirty="0" smtClean="0"/>
              <a:t>COLLEGE: CKNC</a:t>
            </a:r>
          </a:p>
          <a:p>
            <a:endParaRPr lang="en-IN" dirty="0"/>
          </a:p>
        </p:txBody>
      </p:sp>
      <p:sp>
        <p:nvSpPr>
          <p:cNvPr id="4" name="Slide Number Placeholder 3"/>
          <p:cNvSpPr>
            <a:spLocks noGrp="1"/>
          </p:cNvSpPr>
          <p:nvPr>
            <p:ph type="sldNum" sz="quarter" idx="12"/>
          </p:nvPr>
        </p:nvSpPr>
        <p:spPr/>
        <p:txBody>
          <a:bodyPr/>
          <a:lstStyle/>
          <a:p>
            <a:fld id="{A8A5DDBC-CF77-4319-80CA-32D472CFC2C3}" type="slidenum">
              <a:rPr lang="en-IN" smtClean="0"/>
              <a:t>1</a:t>
            </a:fld>
            <a:endParaRPr lang="en-IN"/>
          </a:p>
        </p:txBody>
      </p:sp>
    </p:spTree>
    <p:extLst>
      <p:ext uri="{BB962C8B-B14F-4D97-AF65-F5344CB8AC3E}">
        <p14:creationId xmlns:p14="http://schemas.microsoft.com/office/powerpoint/2010/main" val="305395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6" name="Content Placeholder 5"/>
          <p:cNvPicPr>
            <a:picLocks noGrp="1" noChangeAspect="1"/>
          </p:cNvPicPr>
          <p:nvPr>
            <p:ph idx="1"/>
          </p:nvPr>
        </p:nvPicPr>
        <p:blipFill>
          <a:blip r:embed="rId2"/>
          <a:stretch>
            <a:fillRect/>
          </a:stretch>
        </p:blipFill>
        <p:spPr>
          <a:xfrm>
            <a:off x="677334" y="1415011"/>
            <a:ext cx="4633362" cy="2627604"/>
          </a:xfrm>
          <a:prstGeom prst="rect">
            <a:avLst/>
          </a:prstGeom>
        </p:spPr>
      </p:pic>
      <p:pic>
        <p:nvPicPr>
          <p:cNvPr id="7" name="Picture 6"/>
          <p:cNvPicPr>
            <a:picLocks noChangeAspect="1"/>
          </p:cNvPicPr>
          <p:nvPr/>
        </p:nvPicPr>
        <p:blipFill>
          <a:blip r:embed="rId3"/>
          <a:stretch>
            <a:fillRect/>
          </a:stretch>
        </p:blipFill>
        <p:spPr>
          <a:xfrm>
            <a:off x="5538569" y="2994429"/>
            <a:ext cx="4639458" cy="2621507"/>
          </a:xfrm>
          <a:prstGeom prst="rect">
            <a:avLst/>
          </a:prstGeom>
        </p:spPr>
      </p:pic>
      <p:sp>
        <p:nvSpPr>
          <p:cNvPr id="3" name="Slide Number Placeholder 2"/>
          <p:cNvSpPr>
            <a:spLocks noGrp="1"/>
          </p:cNvSpPr>
          <p:nvPr>
            <p:ph type="sldNum" sz="quarter" idx="12"/>
          </p:nvPr>
        </p:nvSpPr>
        <p:spPr/>
        <p:txBody>
          <a:bodyPr/>
          <a:lstStyle/>
          <a:p>
            <a:fld id="{A8A5DDBC-CF77-4319-80CA-32D472CFC2C3}" type="slidenum">
              <a:rPr lang="en-IN" smtClean="0"/>
              <a:t>10</a:t>
            </a:fld>
            <a:endParaRPr lang="en-IN"/>
          </a:p>
        </p:txBody>
      </p:sp>
    </p:spTree>
    <p:extLst>
      <p:ext uri="{BB962C8B-B14F-4D97-AF65-F5344CB8AC3E}">
        <p14:creationId xmlns:p14="http://schemas.microsoft.com/office/powerpoint/2010/main" val="2008074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sz="2800" dirty="0" smtClean="0"/>
              <a:t>By analysing these sales trend, companies can gain valuable insights into market dynamics, allowing them to make informed decisions on inventory management, market strategies, product development, and overall business planning</a:t>
            </a:r>
            <a:r>
              <a:rPr lang="en-IN" dirty="0" smtClean="0"/>
              <a:t>.</a:t>
            </a:r>
            <a:endParaRPr lang="en-IN" dirty="0"/>
          </a:p>
        </p:txBody>
      </p:sp>
      <p:sp>
        <p:nvSpPr>
          <p:cNvPr id="4" name="Slide Number Placeholder 3"/>
          <p:cNvSpPr>
            <a:spLocks noGrp="1"/>
          </p:cNvSpPr>
          <p:nvPr>
            <p:ph type="sldNum" sz="quarter" idx="12"/>
          </p:nvPr>
        </p:nvSpPr>
        <p:spPr/>
        <p:txBody>
          <a:bodyPr/>
          <a:lstStyle/>
          <a:p>
            <a:fld id="{A8A5DDBC-CF77-4319-80CA-32D472CFC2C3}" type="slidenum">
              <a:rPr lang="en-IN" smtClean="0"/>
              <a:t>11</a:t>
            </a:fld>
            <a:endParaRPr lang="en-IN"/>
          </a:p>
        </p:txBody>
      </p:sp>
    </p:spTree>
    <p:extLst>
      <p:ext uri="{BB962C8B-B14F-4D97-AF65-F5344CB8AC3E}">
        <p14:creationId xmlns:p14="http://schemas.microsoft.com/office/powerpoint/2010/main" val="386083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924" y="2056013"/>
            <a:ext cx="8596668" cy="1320800"/>
          </a:xfrm>
        </p:spPr>
        <p:txBody>
          <a:bodyPr>
            <a:noAutofit/>
          </a:bodyPr>
          <a:lstStyle/>
          <a:p>
            <a:r>
              <a:rPr lang="en-IN" sz="7200" dirty="0" smtClean="0"/>
              <a:t>THANK </a:t>
            </a:r>
            <a:br>
              <a:rPr lang="en-IN" sz="7200" dirty="0" smtClean="0"/>
            </a:br>
            <a:r>
              <a:rPr lang="en-IN" sz="7200" dirty="0" smtClean="0"/>
              <a:t>YOU!</a:t>
            </a:r>
            <a:endParaRPr lang="en-IN" sz="7200" dirty="0"/>
          </a:p>
        </p:txBody>
      </p:sp>
      <p:sp>
        <p:nvSpPr>
          <p:cNvPr id="3" name="Content Placeholder 2"/>
          <p:cNvSpPr>
            <a:spLocks noGrp="1"/>
          </p:cNvSpPr>
          <p:nvPr>
            <p:ph idx="1"/>
          </p:nvPr>
        </p:nvSpPr>
        <p:spPr>
          <a:xfrm>
            <a:off x="328200" y="6858000"/>
            <a:ext cx="8596668" cy="3880773"/>
          </a:xfrm>
        </p:spPr>
        <p:txBody>
          <a:bodyPr/>
          <a:lstStyle/>
          <a:p>
            <a:endParaRPr lang="en-IN" dirty="0"/>
          </a:p>
        </p:txBody>
      </p:sp>
      <p:sp>
        <p:nvSpPr>
          <p:cNvPr id="4" name="Slide Number Placeholder 3"/>
          <p:cNvSpPr>
            <a:spLocks noGrp="1"/>
          </p:cNvSpPr>
          <p:nvPr>
            <p:ph type="sldNum" sz="quarter" idx="12"/>
          </p:nvPr>
        </p:nvSpPr>
        <p:spPr/>
        <p:txBody>
          <a:bodyPr/>
          <a:lstStyle/>
          <a:p>
            <a:fld id="{A8A5DDBC-CF77-4319-80CA-32D472CFC2C3}" type="slidenum">
              <a:rPr lang="en-IN" smtClean="0"/>
              <a:t>12</a:t>
            </a:fld>
            <a:endParaRPr lang="en-IN"/>
          </a:p>
        </p:txBody>
      </p:sp>
    </p:spTree>
    <p:extLst>
      <p:ext uri="{BB962C8B-B14F-4D97-AF65-F5344CB8AC3E}">
        <p14:creationId xmlns:p14="http://schemas.microsoft.com/office/powerpoint/2010/main" val="2446360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77440"/>
            <a:ext cx="8596668" cy="1320800"/>
          </a:xfrm>
        </p:spPr>
        <p:txBody>
          <a:bodyPr>
            <a:normAutofit fontScale="90000"/>
          </a:bodyPr>
          <a:lstStyle/>
          <a:p>
            <a:r>
              <a:rPr lang="en-IN" dirty="0" smtClean="0"/>
              <a:t>AUTOMOBILES SALES ANALYSIS BY USING    MICRO SOFT EXCEL           </a:t>
            </a:r>
            <a:br>
              <a:rPr lang="en-IN" dirty="0" smtClean="0"/>
            </a:br>
            <a:r>
              <a:rPr lang="en-IN" dirty="0" smtClean="0"/>
              <a:t> </a:t>
            </a:r>
            <a:endParaRPr lang="en-IN"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7443" b="11800"/>
          <a:stretch/>
        </p:blipFill>
        <p:spPr>
          <a:xfrm>
            <a:off x="6858000" y="3169919"/>
            <a:ext cx="5334000" cy="3688081"/>
          </a:xfrm>
        </p:spPr>
      </p:pic>
      <p:sp>
        <p:nvSpPr>
          <p:cNvPr id="4" name="Slide Number Placeholder 3"/>
          <p:cNvSpPr>
            <a:spLocks noGrp="1"/>
          </p:cNvSpPr>
          <p:nvPr>
            <p:ph type="sldNum" sz="quarter" idx="12"/>
          </p:nvPr>
        </p:nvSpPr>
        <p:spPr/>
        <p:txBody>
          <a:bodyPr/>
          <a:lstStyle/>
          <a:p>
            <a:fld id="{A8A5DDBC-CF77-4319-80CA-32D472CFC2C3}" type="slidenum">
              <a:rPr lang="en-IN" smtClean="0"/>
              <a:t>2</a:t>
            </a:fld>
            <a:endParaRPr lang="en-IN"/>
          </a:p>
        </p:txBody>
      </p:sp>
    </p:spTree>
    <p:extLst>
      <p:ext uri="{BB962C8B-B14F-4D97-AF65-F5344CB8AC3E}">
        <p14:creationId xmlns:p14="http://schemas.microsoft.com/office/powerpoint/2010/main" val="304886251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06" y="1219200"/>
            <a:ext cx="8596668" cy="1320800"/>
          </a:xfrm>
        </p:spPr>
        <p:txBody>
          <a:bodyPr>
            <a:normAutofit/>
          </a:bodyPr>
          <a:lstStyle/>
          <a:p>
            <a:r>
              <a:rPr lang="en-IN" dirty="0" smtClean="0"/>
              <a:t>				AGENDA:</a:t>
            </a:r>
            <a:br>
              <a:rPr lang="en-IN" dirty="0" smtClean="0"/>
            </a:br>
            <a:r>
              <a:rPr lang="en-IN" dirty="0" smtClean="0"/>
              <a:t>		</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98620827"/>
              </p:ext>
            </p:extLst>
          </p:nvPr>
        </p:nvGraphicFramePr>
        <p:xfrm>
          <a:off x="0" y="208788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A8A5DDBC-CF77-4319-80CA-32D472CFC2C3}" type="slidenum">
              <a:rPr lang="en-IN" smtClean="0"/>
              <a:t>3</a:t>
            </a:fld>
            <a:endParaRPr lang="en-IN"/>
          </a:p>
        </p:txBody>
      </p:sp>
    </p:spTree>
    <p:extLst>
      <p:ext uri="{BB962C8B-B14F-4D97-AF65-F5344CB8AC3E}">
        <p14:creationId xmlns:p14="http://schemas.microsoft.com/office/powerpoint/2010/main" val="2977498649"/>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677334" y="2099629"/>
            <a:ext cx="8596668" cy="3880773"/>
          </a:xfrm>
        </p:spPr>
        <p:txBody>
          <a:bodyPr>
            <a:normAutofit/>
          </a:bodyPr>
          <a:lstStyle/>
          <a:p>
            <a:pPr marL="0" indent="0">
              <a:buNone/>
            </a:pPr>
            <a:r>
              <a:rPr lang="en-IN" sz="2400" dirty="0" smtClean="0"/>
              <a:t>The automobiles industry is highly competitive and influenced by various factors such as economic conditions, consumer preferences, and technologies and advancements. Despite the potential for growth, many automobiles companies face challenges in predicting sales trends, identifying key drivers of sales, and making date-driven decisions to optimize inventory, pricing and marketing.</a:t>
            </a:r>
          </a:p>
          <a:p>
            <a:pPr marL="0" indent="0">
              <a:buNone/>
            </a:pPr>
            <a:endParaRPr lang="en-IN" sz="2000" dirty="0"/>
          </a:p>
        </p:txBody>
      </p:sp>
      <p:sp>
        <p:nvSpPr>
          <p:cNvPr id="4" name="Slide Number Placeholder 3"/>
          <p:cNvSpPr>
            <a:spLocks noGrp="1"/>
          </p:cNvSpPr>
          <p:nvPr>
            <p:ph type="sldNum" sz="quarter" idx="12"/>
          </p:nvPr>
        </p:nvSpPr>
        <p:spPr/>
        <p:txBody>
          <a:bodyPr/>
          <a:lstStyle/>
          <a:p>
            <a:fld id="{A8A5DDBC-CF77-4319-80CA-32D472CFC2C3}" type="slidenum">
              <a:rPr lang="en-IN" smtClean="0"/>
              <a:t>4</a:t>
            </a:fld>
            <a:endParaRPr lang="en-IN"/>
          </a:p>
        </p:txBody>
      </p:sp>
    </p:spTree>
    <p:extLst>
      <p:ext uri="{BB962C8B-B14F-4D97-AF65-F5344CB8AC3E}">
        <p14:creationId xmlns:p14="http://schemas.microsoft.com/office/powerpoint/2010/main" val="15354492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rmAutofit/>
          </a:bodyPr>
          <a:lstStyle/>
          <a:p>
            <a:r>
              <a:rPr lang="en-IN" sz="2400" dirty="0" smtClean="0"/>
              <a:t>our project aims to analyse the overall sales of cars in automobiles industry.</a:t>
            </a:r>
          </a:p>
          <a:p>
            <a:r>
              <a:rPr lang="en-IN" sz="2400" dirty="0" smtClean="0"/>
              <a:t>We seek accurately the sales ration of the automobiles industry.</a:t>
            </a:r>
          </a:p>
          <a:p>
            <a:r>
              <a:rPr lang="en-IN" sz="2400" dirty="0" smtClean="0"/>
              <a:t>The excel will expose the sales ration of the cars.</a:t>
            </a:r>
            <a:endParaRPr lang="en-IN" sz="2400" dirty="0"/>
          </a:p>
        </p:txBody>
      </p:sp>
      <p:sp>
        <p:nvSpPr>
          <p:cNvPr id="5" name="Slide Number Placeholder 4"/>
          <p:cNvSpPr>
            <a:spLocks noGrp="1"/>
          </p:cNvSpPr>
          <p:nvPr>
            <p:ph type="sldNum" sz="quarter" idx="12"/>
          </p:nvPr>
        </p:nvSpPr>
        <p:spPr/>
        <p:txBody>
          <a:bodyPr/>
          <a:lstStyle/>
          <a:p>
            <a:fld id="{A8A5DDBC-CF77-4319-80CA-32D472CFC2C3}" type="slidenum">
              <a:rPr lang="en-IN" smtClean="0"/>
              <a:t>5</a:t>
            </a:fld>
            <a:endParaRPr lang="en-IN"/>
          </a:p>
        </p:txBody>
      </p:sp>
    </p:spTree>
    <p:extLst>
      <p:ext uri="{BB962C8B-B14F-4D97-AF65-F5344CB8AC3E}">
        <p14:creationId xmlns:p14="http://schemas.microsoft.com/office/powerpoint/2010/main" val="42521513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 KEY SALES DRIVERS:</a:t>
            </a:r>
            <a:endParaRPr lang="en-IN" dirty="0"/>
          </a:p>
        </p:txBody>
      </p:sp>
      <p:sp>
        <p:nvSpPr>
          <p:cNvPr id="3" name="Content Placeholder 2"/>
          <p:cNvSpPr>
            <a:spLocks noGrp="1"/>
          </p:cNvSpPr>
          <p:nvPr>
            <p:ph idx="1"/>
          </p:nvPr>
        </p:nvSpPr>
        <p:spPr>
          <a:xfrm>
            <a:off x="677334" y="1930401"/>
            <a:ext cx="8596668" cy="1879600"/>
          </a:xfrm>
        </p:spPr>
        <p:txBody>
          <a:bodyPr>
            <a:normAutofit/>
          </a:bodyPr>
          <a:lstStyle/>
          <a:p>
            <a:pPr marL="0" indent="0">
              <a:buNone/>
            </a:pPr>
            <a:r>
              <a:rPr lang="en-IN" sz="2400" dirty="0" smtClean="0"/>
              <a:t>Determine the factors that significantly impact automobiles sales, such as vehicle type, price, economic indicators, and consumer demographics. The main factors of sales are follows:</a:t>
            </a:r>
          </a:p>
          <a:p>
            <a:pPr marL="0" indent="0">
              <a:buNone/>
            </a:pPr>
            <a:endParaRPr lang="en-IN" sz="2400" dirty="0" smtClean="0"/>
          </a:p>
          <a:p>
            <a:pPr marL="0" indent="0">
              <a:buNone/>
            </a:pPr>
            <a:endParaRPr lang="en-IN" sz="2400" dirty="0"/>
          </a:p>
        </p:txBody>
      </p:sp>
      <p:sp>
        <p:nvSpPr>
          <p:cNvPr id="5" name="Slide Number Placeholder 4"/>
          <p:cNvSpPr>
            <a:spLocks noGrp="1"/>
          </p:cNvSpPr>
          <p:nvPr>
            <p:ph type="sldNum" sz="quarter" idx="12"/>
          </p:nvPr>
        </p:nvSpPr>
        <p:spPr/>
        <p:txBody>
          <a:bodyPr/>
          <a:lstStyle/>
          <a:p>
            <a:fld id="{A8A5DDBC-CF77-4319-80CA-32D472CFC2C3}" type="slidenum">
              <a:rPr lang="en-IN" smtClean="0"/>
              <a:t>6</a:t>
            </a:fld>
            <a:endParaRPr lang="en-IN"/>
          </a:p>
        </p:txBody>
      </p:sp>
      <p:graphicFrame>
        <p:nvGraphicFramePr>
          <p:cNvPr id="7" name="Diagram 6"/>
          <p:cNvGraphicFramePr/>
          <p:nvPr>
            <p:extLst>
              <p:ext uri="{D42A27DB-BD31-4B8C-83A1-F6EECF244321}">
                <p14:modId xmlns:p14="http://schemas.microsoft.com/office/powerpoint/2010/main" val="3865011701"/>
              </p:ext>
            </p:extLst>
          </p:nvPr>
        </p:nvGraphicFramePr>
        <p:xfrm>
          <a:off x="1569720" y="3962400"/>
          <a:ext cx="6766560" cy="1809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5261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ANALYZE SALES TRENDS:</a:t>
            </a:r>
            <a:endParaRPr lang="en-IN" dirty="0"/>
          </a:p>
        </p:txBody>
      </p:sp>
      <p:sp>
        <p:nvSpPr>
          <p:cNvPr id="3" name="Content Placeholder 2"/>
          <p:cNvSpPr>
            <a:spLocks noGrp="1"/>
          </p:cNvSpPr>
          <p:nvPr>
            <p:ph idx="1"/>
          </p:nvPr>
        </p:nvSpPr>
        <p:spPr>
          <a:xfrm>
            <a:off x="677334" y="1672909"/>
            <a:ext cx="8596668" cy="4895531"/>
          </a:xfrm>
        </p:spPr>
        <p:txBody>
          <a:bodyPr>
            <a:normAutofit fontScale="77500" lnSpcReduction="20000"/>
          </a:bodyPr>
          <a:lstStyle/>
          <a:p>
            <a:pPr marL="0" indent="0">
              <a:buNone/>
            </a:pPr>
            <a:r>
              <a:rPr lang="en-IN" sz="3100" dirty="0" smtClean="0"/>
              <a:t>Understand historical sales trends across different regions, time periods, and vehicle categories to predict future sales performance. Here’s how you can approach the analysis:</a:t>
            </a:r>
          </a:p>
          <a:p>
            <a:pPr>
              <a:buFont typeface="Arial" panose="020B0604020202020204" pitchFamily="34" charset="0"/>
              <a:buChar char="•"/>
            </a:pPr>
            <a:r>
              <a:rPr lang="en-IN" sz="3100" dirty="0" smtClean="0"/>
              <a:t>Time series analysis</a:t>
            </a:r>
          </a:p>
          <a:p>
            <a:pPr>
              <a:buFont typeface="Arial" panose="020B0604020202020204" pitchFamily="34" charset="0"/>
              <a:buChar char="•"/>
            </a:pPr>
            <a:r>
              <a:rPr lang="en-IN" sz="3100" dirty="0" smtClean="0"/>
              <a:t>Segment-wise analysis</a:t>
            </a:r>
          </a:p>
          <a:p>
            <a:pPr>
              <a:buFont typeface="Arial" panose="020B0604020202020204" pitchFamily="34" charset="0"/>
              <a:buChar char="•"/>
            </a:pPr>
            <a:r>
              <a:rPr lang="en-IN" sz="3100" dirty="0" smtClean="0"/>
              <a:t>Economic impact</a:t>
            </a:r>
          </a:p>
          <a:p>
            <a:pPr>
              <a:buFont typeface="Arial" panose="020B0604020202020204" pitchFamily="34" charset="0"/>
              <a:buChar char="•"/>
            </a:pPr>
            <a:r>
              <a:rPr lang="en-IN" sz="3100" dirty="0" smtClean="0"/>
              <a:t>Consumer landscape</a:t>
            </a:r>
          </a:p>
          <a:p>
            <a:pPr>
              <a:buFont typeface="Arial" panose="020B0604020202020204" pitchFamily="34" charset="0"/>
              <a:buChar char="•"/>
            </a:pPr>
            <a:r>
              <a:rPr lang="en-IN" sz="3100" dirty="0" smtClean="0"/>
              <a:t>Consumer behaviour trends</a:t>
            </a:r>
          </a:p>
          <a:p>
            <a:pPr>
              <a:buFont typeface="Arial" panose="020B0604020202020204" pitchFamily="34" charset="0"/>
              <a:buChar char="•"/>
            </a:pPr>
            <a:r>
              <a:rPr lang="en-IN" sz="3100" dirty="0" smtClean="0"/>
              <a:t>Competitive landscape</a:t>
            </a:r>
          </a:p>
          <a:p>
            <a:pPr>
              <a:buFont typeface="Arial" panose="020B0604020202020204" pitchFamily="34" charset="0"/>
              <a:buChar char="•"/>
            </a:pPr>
            <a:r>
              <a:rPr lang="en-IN" sz="3100" dirty="0" smtClean="0"/>
              <a:t>Regulatory and policy changes</a:t>
            </a:r>
          </a:p>
          <a:p>
            <a:pPr>
              <a:buFont typeface="Arial" panose="020B0604020202020204" pitchFamily="34" charset="0"/>
              <a:buChar char="•"/>
            </a:pPr>
            <a:r>
              <a:rPr lang="en-IN" sz="3100" dirty="0" smtClean="0"/>
              <a:t>Pandemic impact</a:t>
            </a:r>
          </a:p>
          <a:p>
            <a:pPr marL="0" indent="0">
              <a:buNone/>
            </a:pPr>
            <a:endParaRPr lang="en-IN" dirty="0" smtClean="0"/>
          </a:p>
          <a:p>
            <a:pPr>
              <a:buFont typeface="Arial" panose="020B0604020202020204" pitchFamily="34" charset="0"/>
              <a:buChar char="•"/>
            </a:pPr>
            <a:endParaRPr lang="en-IN" dirty="0"/>
          </a:p>
        </p:txBody>
      </p:sp>
      <p:sp>
        <p:nvSpPr>
          <p:cNvPr id="4" name="Slide Number Placeholder 3"/>
          <p:cNvSpPr>
            <a:spLocks noGrp="1"/>
          </p:cNvSpPr>
          <p:nvPr>
            <p:ph type="sldNum" sz="quarter" idx="12"/>
          </p:nvPr>
        </p:nvSpPr>
        <p:spPr/>
        <p:txBody>
          <a:bodyPr/>
          <a:lstStyle/>
          <a:p>
            <a:fld id="{A8A5DDBC-CF77-4319-80CA-32D472CFC2C3}" type="slidenum">
              <a:rPr lang="en-IN" smtClean="0"/>
              <a:t>7</a:t>
            </a:fld>
            <a:endParaRPr lang="en-IN"/>
          </a:p>
        </p:txBody>
      </p:sp>
    </p:spTree>
    <p:extLst>
      <p:ext uri="{BB962C8B-B14F-4D97-AF65-F5344CB8AC3E}">
        <p14:creationId xmlns:p14="http://schemas.microsoft.com/office/powerpoint/2010/main" val="187452823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FORECAST SALES:</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smtClean="0"/>
              <a:t>Develop predictive models to forecast future sales based on historical data and market conditions</a:t>
            </a:r>
            <a:endParaRPr lang="en-IN" sz="3200" dirty="0"/>
          </a:p>
        </p:txBody>
      </p:sp>
      <p:sp>
        <p:nvSpPr>
          <p:cNvPr id="4" name="Slide Number Placeholder 3"/>
          <p:cNvSpPr>
            <a:spLocks noGrp="1"/>
          </p:cNvSpPr>
          <p:nvPr>
            <p:ph type="sldNum" sz="quarter" idx="12"/>
          </p:nvPr>
        </p:nvSpPr>
        <p:spPr/>
        <p:txBody>
          <a:bodyPr/>
          <a:lstStyle/>
          <a:p>
            <a:fld id="{A8A5DDBC-CF77-4319-80CA-32D472CFC2C3}" type="slidenum">
              <a:rPr lang="en-IN" smtClean="0"/>
              <a:t>8</a:t>
            </a:fld>
            <a:endParaRPr lang="en-IN"/>
          </a:p>
        </p:txBody>
      </p:sp>
    </p:spTree>
    <p:extLst>
      <p:ext uri="{BB962C8B-B14F-4D97-AF65-F5344CB8AC3E}">
        <p14:creationId xmlns:p14="http://schemas.microsoft.com/office/powerpoint/2010/main" val="3708897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SHARE ANALYSIS:</a:t>
            </a:r>
            <a:endParaRPr lang="en-IN" dirty="0"/>
          </a:p>
        </p:txBody>
      </p:sp>
      <p:sp>
        <p:nvSpPr>
          <p:cNvPr id="3" name="Content Placeholder 2"/>
          <p:cNvSpPr>
            <a:spLocks noGrp="1"/>
          </p:cNvSpPr>
          <p:nvPr>
            <p:ph idx="1"/>
          </p:nvPr>
        </p:nvSpPr>
        <p:spPr>
          <a:xfrm>
            <a:off x="677334" y="1778203"/>
            <a:ext cx="8596668" cy="3880773"/>
          </a:xfrm>
        </p:spPr>
        <p:txBody>
          <a:bodyPr>
            <a:noAutofit/>
          </a:bodyPr>
          <a:lstStyle/>
          <a:p>
            <a:r>
              <a:rPr lang="en-IN" sz="2400" dirty="0" smtClean="0"/>
              <a:t>OBJECTIVE:</a:t>
            </a:r>
          </a:p>
          <a:p>
            <a:pPr marL="0" indent="0">
              <a:buNone/>
            </a:pPr>
            <a:r>
              <a:rPr lang="en-IN" sz="2400" dirty="0" smtClean="0"/>
              <a:t>      determine the market share of different brands and vehicle types over time.</a:t>
            </a:r>
          </a:p>
          <a:p>
            <a:pPr>
              <a:buFont typeface="Wingdings" panose="05000000000000000000" pitchFamily="2" charset="2"/>
              <a:buChar char="Ø"/>
            </a:pPr>
            <a:r>
              <a:rPr lang="en-IN" sz="2400" dirty="0" smtClean="0"/>
              <a:t>APPROACH:</a:t>
            </a:r>
            <a:endParaRPr lang="en-IN" sz="2400" dirty="0"/>
          </a:p>
          <a:p>
            <a:pPr marL="0" indent="0">
              <a:buNone/>
            </a:pPr>
            <a:r>
              <a:rPr lang="en-IN" sz="2400" dirty="0"/>
              <a:t> </a:t>
            </a:r>
            <a:r>
              <a:rPr lang="en-IN" sz="2400" dirty="0" smtClean="0"/>
              <a:t>   1.calculate each brands percentage of total sales in a given period.</a:t>
            </a:r>
          </a:p>
          <a:p>
            <a:pPr marL="0" indent="0">
              <a:buNone/>
            </a:pPr>
            <a:r>
              <a:rPr lang="en-IN" sz="2400" dirty="0"/>
              <a:t> </a:t>
            </a:r>
            <a:r>
              <a:rPr lang="en-IN" sz="2400" dirty="0" smtClean="0"/>
              <a:t>   2. compare market share across different regions or countries.</a:t>
            </a:r>
          </a:p>
          <a:p>
            <a:pPr marL="0" indent="0">
              <a:buNone/>
            </a:pPr>
            <a:r>
              <a:rPr lang="en-IN" sz="2400" dirty="0"/>
              <a:t> </a:t>
            </a:r>
            <a:r>
              <a:rPr lang="en-IN" sz="2400" dirty="0" smtClean="0"/>
              <a:t>     </a:t>
            </a:r>
          </a:p>
        </p:txBody>
      </p:sp>
      <p:sp>
        <p:nvSpPr>
          <p:cNvPr id="4" name="Slide Number Placeholder 3"/>
          <p:cNvSpPr>
            <a:spLocks noGrp="1"/>
          </p:cNvSpPr>
          <p:nvPr>
            <p:ph type="sldNum" sz="quarter" idx="12"/>
          </p:nvPr>
        </p:nvSpPr>
        <p:spPr/>
        <p:txBody>
          <a:bodyPr/>
          <a:lstStyle/>
          <a:p>
            <a:fld id="{A8A5DDBC-CF77-4319-80CA-32D472CFC2C3}" type="slidenum">
              <a:rPr lang="en-IN" smtClean="0"/>
              <a:t>9</a:t>
            </a:fld>
            <a:endParaRPr lang="en-IN"/>
          </a:p>
        </p:txBody>
      </p:sp>
    </p:spTree>
    <p:extLst>
      <p:ext uri="{BB962C8B-B14F-4D97-AF65-F5344CB8AC3E}">
        <p14:creationId xmlns:p14="http://schemas.microsoft.com/office/powerpoint/2010/main" val="248438436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97</TotalTime>
  <Words>352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Wisp</vt:lpstr>
      <vt:lpstr>AUTOMOBILES SALES ANALYSIS </vt:lpstr>
      <vt:lpstr>AUTOMOBILES SALES ANALYSIS BY USING    MICRO SOFT EXCEL             </vt:lpstr>
      <vt:lpstr>    AGENDA:   </vt:lpstr>
      <vt:lpstr>PROBLEM STATEMENT:</vt:lpstr>
      <vt:lpstr>PROJECT OVERVIEW:</vt:lpstr>
      <vt:lpstr>IDENTIFY KEY SALES DRIVERS:</vt:lpstr>
      <vt:lpstr>ANALYZE SALES TRENDS:</vt:lpstr>
      <vt:lpstr>FORECAST SALES:</vt:lpstr>
      <vt:lpstr>MARKET SHARE ANALYSIS:</vt:lpstr>
      <vt:lpstr>RESULT:</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AUTOMOBILES SALES ANALYSIS</dc:title>
  <dc:creator>Keerthika</dc:creator>
  <cp:lastModifiedBy>Keerthika</cp:lastModifiedBy>
  <cp:revision>12</cp:revision>
  <dcterms:created xsi:type="dcterms:W3CDTF">2024-08-28T14:16:07Z</dcterms:created>
  <dcterms:modified xsi:type="dcterms:W3CDTF">2024-09-05T12:24:03Z</dcterms:modified>
</cp:coreProperties>
</file>