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ijH0hMzi544zoaNZq7244F3QWs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" name="Google Shape;33;p3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" name="Google Shape;47;p5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6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5" name="Google Shape;1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2" name="Google Shape;1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Computer Science &amp; Engineering</a:t>
            </a:r>
            <a:endParaRPr b="0" i="0" sz="32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UE17CS355 – Web Tech II Laboratory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Evaluation</a:t>
            </a:r>
            <a:endParaRPr b="0" i="0" sz="4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  :  TreeBase – Tree Plantation Application</a:t>
            </a:r>
            <a:endParaRPr b="0" i="0" sz="20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	:  PES1201700138 – Aditya Vinod Kumar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		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PES1201700174 – Pranav Kelkar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            PES1201700269 – Anish Poddar</a:t>
            </a:r>
            <a:endParaRPr b="0" i="0" sz="20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Description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457200" y="2451100"/>
            <a:ext cx="8191500" cy="3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community driven application aims to help users plant trees around them. The users can view </a:t>
            </a:r>
            <a:r>
              <a:rPr lang="en-US" sz="2400"/>
              <a:t>the tree planting hotspots based on trees planted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the other members of the community</a:t>
            </a:r>
            <a:r>
              <a:rPr lang="en-US" sz="2400"/>
              <a:t> and can plant trees at a particular location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This </a:t>
            </a:r>
            <a:r>
              <a:rPr lang="en-US" sz="2400"/>
              <a:t>application aims to provide a platform which would encourage people to plant more trees near their areas.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518400" y="1828800"/>
            <a:ext cx="6863400" cy="472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using these technologies/implementations -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Flask (Backend for the Web Application)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React.js (Frontend Framework which has been integrated with Flask Templates)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MongoDB (Database)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OpenLayers API (Used for rendering and marking the maps)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JWT and Redux (Used for authentication flow, maintaining a constant state flow throughout the entire app)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Techniques Implemented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518400" y="1828800"/>
            <a:ext cx="6863400" cy="472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 API for all the calls to the server streamlining inflow and outflow of content which is upto present standards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made use of JSON Web Token for authenticating the user and providing a token for each user, which would be valid throughout the app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States and Props throughout the app, to provide conditional rendering and AJAX functionality for multiple components in the same page. 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Intelligent Functionality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518400" y="1828800"/>
            <a:ext cx="6863400" cy="472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developed our own clustering algorithm which is triggered each time a new plant is added to the database. We automatically find the most optimal value of k based on lowest intra cluster distance sum.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Redux as an application state manager, to trigger any state changes in the app.</a:t>
            </a:r>
            <a:r>
              <a:rPr lang="en-US" sz="2000"/>
              <a:t> The entire set of components can follow a state or component change based on a universally stored state change.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2020-04-04T14:48:00Z</dcterms:created>
  <dc:creator>VJ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