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3" r:id="rId7"/>
    <p:sldId id="264" r:id="rId8"/>
    <p:sldId id="267" r:id="rId9"/>
    <p:sldId id="265" r:id="rId10"/>
    <p:sldId id="268" r:id="rId11"/>
    <p:sldId id="269"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2EAD6-1256-AC6C-F92B-CEB0E74BE567}" v="27" dt="2024-09-19T09:51:02.921"/>
    <p1510:client id="{4A476CC8-F10C-52CD-1DD6-5C7A4E9739A2}" v="35" dt="2024-09-19T09:43:57.081"/>
    <p1510:client id="{803D6F38-9835-40E6-8638-07445721FA59}" v="21" dt="2024-09-19T19:11:32.097"/>
    <p1510:client id="{861747D4-119F-16E4-7552-198E2ED9946D}" v="64" dt="2024-09-18T05:09:58.663"/>
    <p1510:client id="{B60FC567-9492-9F18-6445-528849D22B42}" v="221" dt="2024-09-18T06:53:14.979"/>
    <p1510:client id="{ECE7D1ED-9E0F-BE87-18A3-17EAEF8D5522}" v="286" dt="2024-09-17T19:43:08.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Joshi" userId="109028ab6a33e4a1" providerId="Windows Live" clId="Web-{B60FC567-9492-9F18-6445-528849D22B42}"/>
    <pc:docChg chg="delSld modSld">
      <pc:chgData name="Mayank Joshi" userId="109028ab6a33e4a1" providerId="Windows Live" clId="Web-{B60FC567-9492-9F18-6445-528849D22B42}" dt="2024-09-18T06:53:14.979" v="210" actId="20577"/>
      <pc:docMkLst>
        <pc:docMk/>
      </pc:docMkLst>
      <pc:sldChg chg="modSp">
        <pc:chgData name="Mayank Joshi" userId="109028ab6a33e4a1" providerId="Windows Live" clId="Web-{B60FC567-9492-9F18-6445-528849D22B42}" dt="2024-09-18T06:53:14.979" v="210" actId="20577"/>
        <pc:sldMkLst>
          <pc:docMk/>
          <pc:sldMk cId="109857222" sldId="256"/>
        </pc:sldMkLst>
        <pc:spChg chg="mod">
          <ac:chgData name="Mayank Joshi" userId="109028ab6a33e4a1" providerId="Windows Live" clId="Web-{B60FC567-9492-9F18-6445-528849D22B42}" dt="2024-09-18T06:52:56.681" v="208" actId="20577"/>
          <ac:spMkLst>
            <pc:docMk/>
            <pc:sldMk cId="109857222" sldId="256"/>
            <ac:spMk id="2" creationId="{00000000-0000-0000-0000-000000000000}"/>
          </ac:spMkLst>
        </pc:spChg>
        <pc:spChg chg="mod">
          <ac:chgData name="Mayank Joshi" userId="109028ab6a33e4a1" providerId="Windows Live" clId="Web-{B60FC567-9492-9F18-6445-528849D22B42}" dt="2024-09-18T06:53:07.947" v="209" actId="20577"/>
          <ac:spMkLst>
            <pc:docMk/>
            <pc:sldMk cId="109857222" sldId="256"/>
            <ac:spMk id="4" creationId="{20C03090-25CB-5838-9B77-AB148741B755}"/>
          </ac:spMkLst>
        </pc:spChg>
        <pc:spChg chg="mod">
          <ac:chgData name="Mayank Joshi" userId="109028ab6a33e4a1" providerId="Windows Live" clId="Web-{B60FC567-9492-9F18-6445-528849D22B42}" dt="2024-09-18T06:53:14.979" v="210" actId="20577"/>
          <ac:spMkLst>
            <pc:docMk/>
            <pc:sldMk cId="109857222" sldId="256"/>
            <ac:spMk id="5" creationId="{032AF605-2EC1-CBDD-ACC1-29976D535F79}"/>
          </ac:spMkLst>
        </pc:spChg>
      </pc:sldChg>
      <pc:sldChg chg="modSp">
        <pc:chgData name="Mayank Joshi" userId="109028ab6a33e4a1" providerId="Windows Live" clId="Web-{B60FC567-9492-9F18-6445-528849D22B42}" dt="2024-09-18T06:46:54.172" v="183" actId="14100"/>
        <pc:sldMkLst>
          <pc:docMk/>
          <pc:sldMk cId="3942276114" sldId="257"/>
        </pc:sldMkLst>
        <pc:spChg chg="mod">
          <ac:chgData name="Mayank Joshi" userId="109028ab6a33e4a1" providerId="Windows Live" clId="Web-{B60FC567-9492-9F18-6445-528849D22B42}" dt="2024-09-18T06:46:54.172" v="183" actId="14100"/>
          <ac:spMkLst>
            <pc:docMk/>
            <pc:sldMk cId="3942276114" sldId="257"/>
            <ac:spMk id="2" creationId="{63ECE92D-58C8-E9A0-B8A9-53C513E532A9}"/>
          </ac:spMkLst>
        </pc:spChg>
        <pc:spChg chg="mod">
          <ac:chgData name="Mayank Joshi" userId="109028ab6a33e4a1" providerId="Windows Live" clId="Web-{B60FC567-9492-9F18-6445-528849D22B42}" dt="2024-09-18T06:08:59.580" v="104" actId="20577"/>
          <ac:spMkLst>
            <pc:docMk/>
            <pc:sldMk cId="3942276114" sldId="257"/>
            <ac:spMk id="3" creationId="{A9342479-3FDF-A157-9333-C466AF1963D8}"/>
          </ac:spMkLst>
        </pc:spChg>
      </pc:sldChg>
      <pc:sldChg chg="modSp">
        <pc:chgData name="Mayank Joshi" userId="109028ab6a33e4a1" providerId="Windows Live" clId="Web-{B60FC567-9492-9F18-6445-528849D22B42}" dt="2024-09-18T06:52:45.556" v="207" actId="20577"/>
        <pc:sldMkLst>
          <pc:docMk/>
          <pc:sldMk cId="2445186366" sldId="258"/>
        </pc:sldMkLst>
        <pc:spChg chg="mod">
          <ac:chgData name="Mayank Joshi" userId="109028ab6a33e4a1" providerId="Windows Live" clId="Web-{B60FC567-9492-9F18-6445-528849D22B42}" dt="2024-09-18T06:52:45.556" v="207" actId="20577"/>
          <ac:spMkLst>
            <pc:docMk/>
            <pc:sldMk cId="2445186366" sldId="258"/>
            <ac:spMk id="2" creationId="{4C4A2ECD-534E-BB6F-41F4-207E04C9D4F2}"/>
          </ac:spMkLst>
        </pc:spChg>
        <pc:spChg chg="mod">
          <ac:chgData name="Mayank Joshi" userId="109028ab6a33e4a1" providerId="Windows Live" clId="Web-{B60FC567-9492-9F18-6445-528849D22B42}" dt="2024-09-18T06:09:16.768" v="105" actId="20577"/>
          <ac:spMkLst>
            <pc:docMk/>
            <pc:sldMk cId="2445186366" sldId="258"/>
            <ac:spMk id="3" creationId="{C7BDABE3-5E88-3959-62AD-99B31C398266}"/>
          </ac:spMkLst>
        </pc:spChg>
      </pc:sldChg>
      <pc:sldChg chg="modSp">
        <pc:chgData name="Mayank Joshi" userId="109028ab6a33e4a1" providerId="Windows Live" clId="Web-{B60FC567-9492-9F18-6445-528849D22B42}" dt="2024-09-18T06:52:39.118" v="206" actId="20577"/>
        <pc:sldMkLst>
          <pc:docMk/>
          <pc:sldMk cId="2791951318" sldId="259"/>
        </pc:sldMkLst>
        <pc:spChg chg="mod">
          <ac:chgData name="Mayank Joshi" userId="109028ab6a33e4a1" providerId="Windows Live" clId="Web-{B60FC567-9492-9F18-6445-528849D22B42}" dt="2024-09-18T06:52:39.118" v="206" actId="20577"/>
          <ac:spMkLst>
            <pc:docMk/>
            <pc:sldMk cId="2791951318" sldId="259"/>
            <ac:spMk id="2" creationId="{97D1A260-A058-2482-673B-69EE7EF6F852}"/>
          </ac:spMkLst>
        </pc:spChg>
        <pc:spChg chg="mod">
          <ac:chgData name="Mayank Joshi" userId="109028ab6a33e4a1" providerId="Windows Live" clId="Web-{B60FC567-9492-9F18-6445-528849D22B42}" dt="2024-09-18T06:47:10.438" v="185"/>
          <ac:spMkLst>
            <pc:docMk/>
            <pc:sldMk cId="2791951318" sldId="259"/>
            <ac:spMk id="3" creationId="{BB8FA730-7E66-BBDE-1251-D16DED55C76D}"/>
          </ac:spMkLst>
        </pc:spChg>
      </pc:sldChg>
      <pc:sldChg chg="modSp">
        <pc:chgData name="Mayank Joshi" userId="109028ab6a33e4a1" providerId="Windows Live" clId="Web-{B60FC567-9492-9F18-6445-528849D22B42}" dt="2024-09-18T06:48:12.939" v="186"/>
        <pc:sldMkLst>
          <pc:docMk/>
          <pc:sldMk cId="766939483" sldId="260"/>
        </pc:sldMkLst>
        <pc:spChg chg="mod">
          <ac:chgData name="Mayank Joshi" userId="109028ab6a33e4a1" providerId="Windows Live" clId="Web-{B60FC567-9492-9F18-6445-528849D22B42}" dt="2024-09-18T06:48:12.939" v="186"/>
          <ac:spMkLst>
            <pc:docMk/>
            <pc:sldMk cId="766939483" sldId="260"/>
            <ac:spMk id="3" creationId="{BB8FA730-7E66-BBDE-1251-D16DED55C76D}"/>
          </ac:spMkLst>
        </pc:spChg>
      </pc:sldChg>
      <pc:sldChg chg="modSp del">
        <pc:chgData name="Mayank Joshi" userId="109028ab6a33e4a1" providerId="Windows Live" clId="Web-{B60FC567-9492-9F18-6445-528849D22B42}" dt="2024-09-18T05:43:55.040" v="39"/>
        <pc:sldMkLst>
          <pc:docMk/>
          <pc:sldMk cId="2252050390" sldId="261"/>
        </pc:sldMkLst>
        <pc:spChg chg="mod">
          <ac:chgData name="Mayank Joshi" userId="109028ab6a33e4a1" providerId="Windows Live" clId="Web-{B60FC567-9492-9F18-6445-528849D22B42}" dt="2024-09-18T05:42:22.506" v="19" actId="20577"/>
          <ac:spMkLst>
            <pc:docMk/>
            <pc:sldMk cId="2252050390" sldId="261"/>
            <ac:spMk id="3" creationId="{BB8FA730-7E66-BBDE-1251-D16DED55C76D}"/>
          </ac:spMkLst>
        </pc:spChg>
      </pc:sldChg>
      <pc:sldChg chg="modSp">
        <pc:chgData name="Mayank Joshi" userId="109028ab6a33e4a1" providerId="Windows Live" clId="Web-{B60FC567-9492-9F18-6445-528849D22B42}" dt="2024-09-18T06:09:51.847" v="109" actId="20577"/>
        <pc:sldMkLst>
          <pc:docMk/>
          <pc:sldMk cId="1027667864" sldId="263"/>
        </pc:sldMkLst>
        <pc:spChg chg="mod">
          <ac:chgData name="Mayank Joshi" userId="109028ab6a33e4a1" providerId="Windows Live" clId="Web-{B60FC567-9492-9F18-6445-528849D22B42}" dt="2024-09-18T06:09:51.847" v="109" actId="20577"/>
          <ac:spMkLst>
            <pc:docMk/>
            <pc:sldMk cId="1027667864" sldId="263"/>
            <ac:spMk id="3" creationId="{BB8FA730-7E66-BBDE-1251-D16DED55C76D}"/>
          </ac:spMkLst>
        </pc:spChg>
      </pc:sldChg>
      <pc:sldChg chg="modSp">
        <pc:chgData name="Mayank Joshi" userId="109028ab6a33e4a1" providerId="Windows Live" clId="Web-{B60FC567-9492-9F18-6445-528849D22B42}" dt="2024-09-18T06:52:25.821" v="205" actId="20577"/>
        <pc:sldMkLst>
          <pc:docMk/>
          <pc:sldMk cId="2036457326" sldId="264"/>
        </pc:sldMkLst>
        <pc:spChg chg="mod">
          <ac:chgData name="Mayank Joshi" userId="109028ab6a33e4a1" providerId="Windows Live" clId="Web-{B60FC567-9492-9F18-6445-528849D22B42}" dt="2024-09-18T06:52:25.821" v="205" actId="20577"/>
          <ac:spMkLst>
            <pc:docMk/>
            <pc:sldMk cId="2036457326" sldId="264"/>
            <ac:spMk id="2" creationId="{098E1288-D628-159A-F1A2-88A07057B7BB}"/>
          </ac:spMkLst>
        </pc:spChg>
        <pc:spChg chg="mod">
          <ac:chgData name="Mayank Joshi" userId="109028ab6a33e4a1" providerId="Windows Live" clId="Web-{B60FC567-9492-9F18-6445-528849D22B42}" dt="2024-09-18T06:48:31.034" v="188"/>
          <ac:spMkLst>
            <pc:docMk/>
            <pc:sldMk cId="2036457326" sldId="264"/>
            <ac:spMk id="3" creationId="{FC54BC4B-8C36-1C1C-89F0-64C9C3CAB841}"/>
          </ac:spMkLst>
        </pc:spChg>
      </pc:sldChg>
      <pc:sldChg chg="modSp">
        <pc:chgData name="Mayank Joshi" userId="109028ab6a33e4a1" providerId="Windows Live" clId="Web-{B60FC567-9492-9F18-6445-528849D22B42}" dt="2024-09-18T06:48:52.315" v="192" actId="20577"/>
        <pc:sldMkLst>
          <pc:docMk/>
          <pc:sldMk cId="2733452138" sldId="265"/>
        </pc:sldMkLst>
        <pc:spChg chg="mod">
          <ac:chgData name="Mayank Joshi" userId="109028ab6a33e4a1" providerId="Windows Live" clId="Web-{B60FC567-9492-9F18-6445-528849D22B42}" dt="2024-09-18T06:48:52.315" v="192" actId="20577"/>
          <ac:spMkLst>
            <pc:docMk/>
            <pc:sldMk cId="2733452138" sldId="265"/>
            <ac:spMk id="2" creationId="{1D6FE84D-1247-B63F-F68A-2776EA84D490}"/>
          </ac:spMkLst>
        </pc:spChg>
        <pc:spChg chg="mod">
          <ac:chgData name="Mayank Joshi" userId="109028ab6a33e4a1" providerId="Windows Live" clId="Web-{B60FC567-9492-9F18-6445-528849D22B42}" dt="2024-09-18T06:48:47.112" v="191"/>
          <ac:spMkLst>
            <pc:docMk/>
            <pc:sldMk cId="2733452138" sldId="265"/>
            <ac:spMk id="10" creationId="{46B75DDD-71C1-1124-E46B-5D59A16B961B}"/>
          </ac:spMkLst>
        </pc:spChg>
      </pc:sldChg>
      <pc:sldChg chg="modSp">
        <pc:chgData name="Mayank Joshi" userId="109028ab6a33e4a1" providerId="Windows Live" clId="Web-{B60FC567-9492-9F18-6445-528849D22B42}" dt="2024-09-18T06:51:45.914" v="202" actId="20577"/>
        <pc:sldMkLst>
          <pc:docMk/>
          <pc:sldMk cId="3079434103" sldId="266"/>
        </pc:sldMkLst>
        <pc:spChg chg="mod">
          <ac:chgData name="Mayank Joshi" userId="109028ab6a33e4a1" providerId="Windows Live" clId="Web-{B60FC567-9492-9F18-6445-528849D22B42}" dt="2024-09-18T06:51:45.914" v="202" actId="20577"/>
          <ac:spMkLst>
            <pc:docMk/>
            <pc:sldMk cId="3079434103" sldId="266"/>
            <ac:spMk id="2" creationId="{05DB5A03-9E19-EEFF-60BE-6B2EF118D061}"/>
          </ac:spMkLst>
        </pc:spChg>
        <pc:spChg chg="mod">
          <ac:chgData name="Mayank Joshi" userId="109028ab6a33e4a1" providerId="Windows Live" clId="Web-{B60FC567-9492-9F18-6445-528849D22B42}" dt="2024-09-18T06:51:41.070" v="201"/>
          <ac:spMkLst>
            <pc:docMk/>
            <pc:sldMk cId="3079434103" sldId="266"/>
            <ac:spMk id="3" creationId="{6D5E6CB8-F07D-7717-9E5A-EFB9EE00F64F}"/>
          </ac:spMkLst>
        </pc:spChg>
      </pc:sldChg>
      <pc:sldChg chg="modSp">
        <pc:chgData name="Mayank Joshi" userId="109028ab6a33e4a1" providerId="Windows Live" clId="Web-{B60FC567-9492-9F18-6445-528849D22B42}" dt="2024-09-18T06:48:39.409" v="189"/>
        <pc:sldMkLst>
          <pc:docMk/>
          <pc:sldMk cId="3932348238" sldId="267"/>
        </pc:sldMkLst>
        <pc:spChg chg="mod">
          <ac:chgData name="Mayank Joshi" userId="109028ab6a33e4a1" providerId="Windows Live" clId="Web-{B60FC567-9492-9F18-6445-528849D22B42}" dt="2024-09-18T06:48:39.409" v="189"/>
          <ac:spMkLst>
            <pc:docMk/>
            <pc:sldMk cId="3932348238" sldId="267"/>
            <ac:spMk id="3" creationId="{FC54BC4B-8C36-1C1C-89F0-64C9C3CAB841}"/>
          </ac:spMkLst>
        </pc:spChg>
      </pc:sldChg>
      <pc:sldChg chg="modSp">
        <pc:chgData name="Mayank Joshi" userId="109028ab6a33e4a1" providerId="Windows Live" clId="Web-{B60FC567-9492-9F18-6445-528849D22B42}" dt="2024-09-18T06:49:04.410" v="194"/>
        <pc:sldMkLst>
          <pc:docMk/>
          <pc:sldMk cId="2071245117" sldId="268"/>
        </pc:sldMkLst>
        <pc:spChg chg="mod">
          <ac:chgData name="Mayank Joshi" userId="109028ab6a33e4a1" providerId="Windows Live" clId="Web-{B60FC567-9492-9F18-6445-528849D22B42}" dt="2024-09-18T06:49:04.394" v="193"/>
          <ac:spMkLst>
            <pc:docMk/>
            <pc:sldMk cId="2071245117" sldId="268"/>
            <ac:spMk id="2" creationId="{1D6FE84D-1247-B63F-F68A-2776EA84D490}"/>
          </ac:spMkLst>
        </pc:spChg>
        <pc:spChg chg="mod">
          <ac:chgData name="Mayank Joshi" userId="109028ab6a33e4a1" providerId="Windows Live" clId="Web-{B60FC567-9492-9F18-6445-528849D22B42}" dt="2024-09-18T06:49:04.410" v="194"/>
          <ac:spMkLst>
            <pc:docMk/>
            <pc:sldMk cId="2071245117" sldId="268"/>
            <ac:spMk id="10" creationId="{46B75DDD-71C1-1124-E46B-5D59A16B961B}"/>
          </ac:spMkLst>
        </pc:spChg>
      </pc:sldChg>
      <pc:sldChg chg="modSp">
        <pc:chgData name="Mayank Joshi" userId="109028ab6a33e4a1" providerId="Windows Live" clId="Web-{B60FC567-9492-9F18-6445-528849D22B42}" dt="2024-09-18T06:50:50.537" v="196"/>
        <pc:sldMkLst>
          <pc:docMk/>
          <pc:sldMk cId="2767563902" sldId="269"/>
        </pc:sldMkLst>
        <pc:spChg chg="mod">
          <ac:chgData name="Mayank Joshi" userId="109028ab6a33e4a1" providerId="Windows Live" clId="Web-{B60FC567-9492-9F18-6445-528849D22B42}" dt="2024-09-18T06:50:50.506" v="195"/>
          <ac:spMkLst>
            <pc:docMk/>
            <pc:sldMk cId="2767563902" sldId="269"/>
            <ac:spMk id="2" creationId="{1D6FE84D-1247-B63F-F68A-2776EA84D490}"/>
          </ac:spMkLst>
        </pc:spChg>
        <pc:spChg chg="mod">
          <ac:chgData name="Mayank Joshi" userId="109028ab6a33e4a1" providerId="Windows Live" clId="Web-{B60FC567-9492-9F18-6445-528849D22B42}" dt="2024-09-18T06:50:50.537" v="196"/>
          <ac:spMkLst>
            <pc:docMk/>
            <pc:sldMk cId="2767563902" sldId="269"/>
            <ac:spMk id="10" creationId="{46B75DDD-71C1-1124-E46B-5D59A16B961B}"/>
          </ac:spMkLst>
        </pc:spChg>
      </pc:sldChg>
      <pc:sldChg chg="modSp">
        <pc:chgData name="Mayank Joshi" userId="109028ab6a33e4a1" providerId="Windows Live" clId="Web-{B60FC567-9492-9F18-6445-528849D22B42}" dt="2024-09-18T06:51:54.961" v="204" actId="20577"/>
        <pc:sldMkLst>
          <pc:docMk/>
          <pc:sldMk cId="1076706768" sldId="270"/>
        </pc:sldMkLst>
        <pc:spChg chg="mod">
          <ac:chgData name="Mayank Joshi" userId="109028ab6a33e4a1" providerId="Windows Live" clId="Web-{B60FC567-9492-9F18-6445-528849D22B42}" dt="2024-09-18T06:51:54.961" v="204" actId="20577"/>
          <ac:spMkLst>
            <pc:docMk/>
            <pc:sldMk cId="1076706768" sldId="270"/>
            <ac:spMk id="2" creationId="{1D6FE84D-1247-B63F-F68A-2776EA84D490}"/>
          </ac:spMkLst>
        </pc:spChg>
        <pc:spChg chg="mod">
          <ac:chgData name="Mayank Joshi" userId="109028ab6a33e4a1" providerId="Windows Live" clId="Web-{B60FC567-9492-9F18-6445-528849D22B42}" dt="2024-09-18T06:51:04.569" v="198"/>
          <ac:spMkLst>
            <pc:docMk/>
            <pc:sldMk cId="1076706768" sldId="270"/>
            <ac:spMk id="10" creationId="{46B75DDD-71C1-1124-E46B-5D59A16B961B}"/>
          </ac:spMkLst>
        </pc:spChg>
      </pc:sldChg>
    </pc:docChg>
  </pc:docChgLst>
  <pc:docChgLst>
    <pc:chgData name="Deepak Mor" userId="59d06960a00a1be0" providerId="Windows Live" clId="Web-{803D6F38-9835-40E6-8638-07445721FA59}"/>
    <pc:docChg chg="modSld modMainMaster">
      <pc:chgData name="Deepak Mor" userId="59d06960a00a1be0" providerId="Windows Live" clId="Web-{803D6F38-9835-40E6-8638-07445721FA59}" dt="2024-09-19T19:11:32.097" v="20" actId="1076"/>
      <pc:docMkLst>
        <pc:docMk/>
      </pc:docMkLst>
      <pc:sldChg chg="mod setBg">
        <pc:chgData name="Deepak Mor" userId="59d06960a00a1be0" providerId="Windows Live" clId="Web-{803D6F38-9835-40E6-8638-07445721FA59}" dt="2024-09-19T19:09:36.686" v="3"/>
        <pc:sldMkLst>
          <pc:docMk/>
          <pc:sldMk cId="109857222" sldId="256"/>
        </pc:sldMkLst>
      </pc:sldChg>
      <pc:sldChg chg="mod">
        <pc:chgData name="Deepak Mor" userId="59d06960a00a1be0" providerId="Windows Live" clId="Web-{803D6F38-9835-40E6-8638-07445721FA59}" dt="2024-09-19T19:09:36.686" v="3"/>
        <pc:sldMkLst>
          <pc:docMk/>
          <pc:sldMk cId="3942276114" sldId="257"/>
        </pc:sldMkLst>
      </pc:sldChg>
      <pc:sldChg chg="mod setBg">
        <pc:chgData name="Deepak Mor" userId="59d06960a00a1be0" providerId="Windows Live" clId="Web-{803D6F38-9835-40E6-8638-07445721FA59}" dt="2024-09-19T19:09:36.686" v="3"/>
        <pc:sldMkLst>
          <pc:docMk/>
          <pc:sldMk cId="2445186366" sldId="258"/>
        </pc:sldMkLst>
      </pc:sldChg>
      <pc:sldChg chg="mod">
        <pc:chgData name="Deepak Mor" userId="59d06960a00a1be0" providerId="Windows Live" clId="Web-{803D6F38-9835-40E6-8638-07445721FA59}" dt="2024-09-19T19:09:36.686" v="3"/>
        <pc:sldMkLst>
          <pc:docMk/>
          <pc:sldMk cId="2791951318" sldId="259"/>
        </pc:sldMkLst>
      </pc:sldChg>
      <pc:sldChg chg="modSp mod">
        <pc:chgData name="Deepak Mor" userId="59d06960a00a1be0" providerId="Windows Live" clId="Web-{803D6F38-9835-40E6-8638-07445721FA59}" dt="2024-09-19T19:11:32.097" v="20" actId="1076"/>
        <pc:sldMkLst>
          <pc:docMk/>
          <pc:sldMk cId="766939483" sldId="260"/>
        </pc:sldMkLst>
        <pc:spChg chg="mod">
          <ac:chgData name="Deepak Mor" userId="59d06960a00a1be0" providerId="Windows Live" clId="Web-{803D6F38-9835-40E6-8638-07445721FA59}" dt="2024-09-19T19:11:32.097" v="20" actId="1076"/>
          <ac:spMkLst>
            <pc:docMk/>
            <pc:sldMk cId="766939483" sldId="260"/>
            <ac:spMk id="3" creationId="{BB8FA730-7E66-BBDE-1251-D16DED55C76D}"/>
          </ac:spMkLst>
        </pc:spChg>
      </pc:sldChg>
      <pc:sldChg chg="modSp mod">
        <pc:chgData name="Deepak Mor" userId="59d06960a00a1be0" providerId="Windows Live" clId="Web-{803D6F38-9835-40E6-8638-07445721FA59}" dt="2024-09-19T19:11:23.472" v="19" actId="1076"/>
        <pc:sldMkLst>
          <pc:docMk/>
          <pc:sldMk cId="1027667864" sldId="263"/>
        </pc:sldMkLst>
        <pc:spChg chg="mod">
          <ac:chgData name="Deepak Mor" userId="59d06960a00a1be0" providerId="Windows Live" clId="Web-{803D6F38-9835-40E6-8638-07445721FA59}" dt="2024-09-19T19:11:23.472" v="19" actId="1076"/>
          <ac:spMkLst>
            <pc:docMk/>
            <pc:sldMk cId="1027667864" sldId="263"/>
            <ac:spMk id="3" creationId="{BB8FA730-7E66-BBDE-1251-D16DED55C76D}"/>
          </ac:spMkLst>
        </pc:spChg>
      </pc:sldChg>
      <pc:sldChg chg="modSp mod">
        <pc:chgData name="Deepak Mor" userId="59d06960a00a1be0" providerId="Windows Live" clId="Web-{803D6F38-9835-40E6-8638-07445721FA59}" dt="2024-09-19T19:11:15.971" v="18" actId="1076"/>
        <pc:sldMkLst>
          <pc:docMk/>
          <pc:sldMk cId="2036457326" sldId="264"/>
        </pc:sldMkLst>
        <pc:spChg chg="mod">
          <ac:chgData name="Deepak Mor" userId="59d06960a00a1be0" providerId="Windows Live" clId="Web-{803D6F38-9835-40E6-8638-07445721FA59}" dt="2024-09-19T19:11:10.877" v="17" actId="1076"/>
          <ac:spMkLst>
            <pc:docMk/>
            <pc:sldMk cId="2036457326" sldId="264"/>
            <ac:spMk id="2" creationId="{098E1288-D628-159A-F1A2-88A07057B7BB}"/>
          </ac:spMkLst>
        </pc:spChg>
        <pc:spChg chg="mod">
          <ac:chgData name="Deepak Mor" userId="59d06960a00a1be0" providerId="Windows Live" clId="Web-{803D6F38-9835-40E6-8638-07445721FA59}" dt="2024-09-19T19:11:15.971" v="18" actId="1076"/>
          <ac:spMkLst>
            <pc:docMk/>
            <pc:sldMk cId="2036457326" sldId="264"/>
            <ac:spMk id="3" creationId="{FC54BC4B-8C36-1C1C-89F0-64C9C3CAB841}"/>
          </ac:spMkLst>
        </pc:spChg>
      </pc:sldChg>
      <pc:sldChg chg="modSp mod">
        <pc:chgData name="Deepak Mor" userId="59d06960a00a1be0" providerId="Windows Live" clId="Web-{803D6F38-9835-40E6-8638-07445721FA59}" dt="2024-09-19T19:10:53.189" v="15" actId="1076"/>
        <pc:sldMkLst>
          <pc:docMk/>
          <pc:sldMk cId="2733452138" sldId="265"/>
        </pc:sldMkLst>
        <pc:spChg chg="mod">
          <ac:chgData name="Deepak Mor" userId="59d06960a00a1be0" providerId="Windows Live" clId="Web-{803D6F38-9835-40E6-8638-07445721FA59}" dt="2024-09-19T19:10:49.080" v="14" actId="1076"/>
          <ac:spMkLst>
            <pc:docMk/>
            <pc:sldMk cId="2733452138" sldId="265"/>
            <ac:spMk id="2" creationId="{1D6FE84D-1247-B63F-F68A-2776EA84D490}"/>
          </ac:spMkLst>
        </pc:spChg>
        <pc:spChg chg="mod">
          <ac:chgData name="Deepak Mor" userId="59d06960a00a1be0" providerId="Windows Live" clId="Web-{803D6F38-9835-40E6-8638-07445721FA59}" dt="2024-09-19T19:10:53.189" v="15" actId="1076"/>
          <ac:spMkLst>
            <pc:docMk/>
            <pc:sldMk cId="2733452138" sldId="265"/>
            <ac:spMk id="10" creationId="{46B75DDD-71C1-1124-E46B-5D59A16B961B}"/>
          </ac:spMkLst>
        </pc:spChg>
      </pc:sldChg>
      <pc:sldChg chg="modSp mod">
        <pc:chgData name="Deepak Mor" userId="59d06960a00a1be0" providerId="Windows Live" clId="Web-{803D6F38-9835-40E6-8638-07445721FA59}" dt="2024-09-19T19:09:59.656" v="5" actId="1076"/>
        <pc:sldMkLst>
          <pc:docMk/>
          <pc:sldMk cId="3079434103" sldId="266"/>
        </pc:sldMkLst>
        <pc:spChg chg="mod">
          <ac:chgData name="Deepak Mor" userId="59d06960a00a1be0" providerId="Windows Live" clId="Web-{803D6F38-9835-40E6-8638-07445721FA59}" dt="2024-09-19T19:09:54.968" v="4" actId="1076"/>
          <ac:spMkLst>
            <pc:docMk/>
            <pc:sldMk cId="3079434103" sldId="266"/>
            <ac:spMk id="2" creationId="{05DB5A03-9E19-EEFF-60BE-6B2EF118D061}"/>
          </ac:spMkLst>
        </pc:spChg>
        <pc:spChg chg="mod">
          <ac:chgData name="Deepak Mor" userId="59d06960a00a1be0" providerId="Windows Live" clId="Web-{803D6F38-9835-40E6-8638-07445721FA59}" dt="2024-09-19T19:09:59.656" v="5" actId="1076"/>
          <ac:spMkLst>
            <pc:docMk/>
            <pc:sldMk cId="3079434103" sldId="266"/>
            <ac:spMk id="3" creationId="{6D5E6CB8-F07D-7717-9E5A-EFB9EE00F64F}"/>
          </ac:spMkLst>
        </pc:spChg>
      </pc:sldChg>
      <pc:sldChg chg="modSp mod">
        <pc:chgData name="Deepak Mor" userId="59d06960a00a1be0" providerId="Windows Live" clId="Web-{803D6F38-9835-40E6-8638-07445721FA59}" dt="2024-09-19T19:11:02.955" v="16" actId="1076"/>
        <pc:sldMkLst>
          <pc:docMk/>
          <pc:sldMk cId="3932348238" sldId="267"/>
        </pc:sldMkLst>
        <pc:spChg chg="mod">
          <ac:chgData name="Deepak Mor" userId="59d06960a00a1be0" providerId="Windows Live" clId="Web-{803D6F38-9835-40E6-8638-07445721FA59}" dt="2024-09-19T19:11:02.955" v="16" actId="1076"/>
          <ac:spMkLst>
            <pc:docMk/>
            <pc:sldMk cId="3932348238" sldId="267"/>
            <ac:spMk id="3" creationId="{FC54BC4B-8C36-1C1C-89F0-64C9C3CAB841}"/>
          </ac:spMkLst>
        </pc:spChg>
      </pc:sldChg>
      <pc:sldChg chg="modSp mod">
        <pc:chgData name="Deepak Mor" userId="59d06960a00a1be0" providerId="Windows Live" clId="Web-{803D6F38-9835-40E6-8638-07445721FA59}" dt="2024-09-19T19:10:39.861" v="13" actId="1076"/>
        <pc:sldMkLst>
          <pc:docMk/>
          <pc:sldMk cId="2071245117" sldId="268"/>
        </pc:sldMkLst>
        <pc:spChg chg="mod">
          <ac:chgData name="Deepak Mor" userId="59d06960a00a1be0" providerId="Windows Live" clId="Web-{803D6F38-9835-40E6-8638-07445721FA59}" dt="2024-09-19T19:10:31.923" v="11" actId="1076"/>
          <ac:spMkLst>
            <pc:docMk/>
            <pc:sldMk cId="2071245117" sldId="268"/>
            <ac:spMk id="2" creationId="{1D6FE84D-1247-B63F-F68A-2776EA84D490}"/>
          </ac:spMkLst>
        </pc:spChg>
        <pc:spChg chg="mod">
          <ac:chgData name="Deepak Mor" userId="59d06960a00a1be0" providerId="Windows Live" clId="Web-{803D6F38-9835-40E6-8638-07445721FA59}" dt="2024-09-19T19:10:37.626" v="12" actId="1076"/>
          <ac:spMkLst>
            <pc:docMk/>
            <pc:sldMk cId="2071245117" sldId="268"/>
            <ac:spMk id="10" creationId="{46B75DDD-71C1-1124-E46B-5D59A16B961B}"/>
          </ac:spMkLst>
        </pc:spChg>
        <pc:picChg chg="mod">
          <ac:chgData name="Deepak Mor" userId="59d06960a00a1be0" providerId="Windows Live" clId="Web-{803D6F38-9835-40E6-8638-07445721FA59}" dt="2024-09-19T19:10:39.861" v="13" actId="1076"/>
          <ac:picMkLst>
            <pc:docMk/>
            <pc:sldMk cId="2071245117" sldId="268"/>
            <ac:picMk id="6" creationId="{74A017BC-6DAE-5768-70EE-1013BC771776}"/>
          </ac:picMkLst>
        </pc:picChg>
      </pc:sldChg>
      <pc:sldChg chg="modSp mod">
        <pc:chgData name="Deepak Mor" userId="59d06960a00a1be0" providerId="Windows Live" clId="Web-{803D6F38-9835-40E6-8638-07445721FA59}" dt="2024-09-19T19:10:25.094" v="10" actId="1076"/>
        <pc:sldMkLst>
          <pc:docMk/>
          <pc:sldMk cId="2767563902" sldId="269"/>
        </pc:sldMkLst>
        <pc:spChg chg="mod">
          <ac:chgData name="Deepak Mor" userId="59d06960a00a1be0" providerId="Windows Live" clId="Web-{803D6F38-9835-40E6-8638-07445721FA59}" dt="2024-09-19T19:10:20.469" v="9" actId="1076"/>
          <ac:spMkLst>
            <pc:docMk/>
            <pc:sldMk cId="2767563902" sldId="269"/>
            <ac:spMk id="2" creationId="{1D6FE84D-1247-B63F-F68A-2776EA84D490}"/>
          </ac:spMkLst>
        </pc:spChg>
        <pc:spChg chg="mod">
          <ac:chgData name="Deepak Mor" userId="59d06960a00a1be0" providerId="Windows Live" clId="Web-{803D6F38-9835-40E6-8638-07445721FA59}" dt="2024-09-19T19:10:25.094" v="10" actId="1076"/>
          <ac:spMkLst>
            <pc:docMk/>
            <pc:sldMk cId="2767563902" sldId="269"/>
            <ac:spMk id="10" creationId="{46B75DDD-71C1-1124-E46B-5D59A16B961B}"/>
          </ac:spMkLst>
        </pc:spChg>
      </pc:sldChg>
      <pc:sldChg chg="modSp mod">
        <pc:chgData name="Deepak Mor" userId="59d06960a00a1be0" providerId="Windows Live" clId="Web-{803D6F38-9835-40E6-8638-07445721FA59}" dt="2024-09-19T19:10:15.500" v="8" actId="1076"/>
        <pc:sldMkLst>
          <pc:docMk/>
          <pc:sldMk cId="1076706768" sldId="270"/>
        </pc:sldMkLst>
        <pc:spChg chg="mod">
          <ac:chgData name="Deepak Mor" userId="59d06960a00a1be0" providerId="Windows Live" clId="Web-{803D6F38-9835-40E6-8638-07445721FA59}" dt="2024-09-19T19:10:08.297" v="6" actId="1076"/>
          <ac:spMkLst>
            <pc:docMk/>
            <pc:sldMk cId="1076706768" sldId="270"/>
            <ac:spMk id="2" creationId="{1D6FE84D-1247-B63F-F68A-2776EA84D490}"/>
          </ac:spMkLst>
        </pc:spChg>
        <pc:spChg chg="mod">
          <ac:chgData name="Deepak Mor" userId="59d06960a00a1be0" providerId="Windows Live" clId="Web-{803D6F38-9835-40E6-8638-07445721FA59}" dt="2024-09-19T19:10:12.781" v="7" actId="1076"/>
          <ac:spMkLst>
            <pc:docMk/>
            <pc:sldMk cId="1076706768" sldId="270"/>
            <ac:spMk id="10" creationId="{46B75DDD-71C1-1124-E46B-5D59A16B961B}"/>
          </ac:spMkLst>
        </pc:spChg>
        <pc:picChg chg="mod">
          <ac:chgData name="Deepak Mor" userId="59d06960a00a1be0" providerId="Windows Live" clId="Web-{803D6F38-9835-40E6-8638-07445721FA59}" dt="2024-09-19T19:10:15.500" v="8" actId="1076"/>
          <ac:picMkLst>
            <pc:docMk/>
            <pc:sldMk cId="1076706768" sldId="270"/>
            <ac:picMk id="6" creationId="{0B6ECDBD-F066-508D-73F4-C766DB2FAA79}"/>
          </ac:picMkLst>
        </pc:picChg>
      </pc:sldChg>
      <pc:sldMasterChg chg="mod setBg modSldLayout">
        <pc:chgData name="Deepak Mor" userId="59d06960a00a1be0" providerId="Windows Live" clId="Web-{803D6F38-9835-40E6-8638-07445721FA59}" dt="2024-09-19T19:09:36.686" v="3"/>
        <pc:sldMasterMkLst>
          <pc:docMk/>
          <pc:sldMasterMk cId="1519576130" sldId="2147483984"/>
        </pc:sldMasterMkLst>
        <pc:sldLayoutChg chg="mod">
          <pc:chgData name="Deepak Mor" userId="59d06960a00a1be0" providerId="Windows Live" clId="Web-{803D6F38-9835-40E6-8638-07445721FA59}" dt="2024-09-19T19:09:36.686" v="3"/>
          <pc:sldLayoutMkLst>
            <pc:docMk/>
            <pc:sldMasterMk cId="1519576130" sldId="2147483984"/>
            <pc:sldLayoutMk cId="2370225741" sldId="2147483985"/>
          </pc:sldLayoutMkLst>
        </pc:sldLayoutChg>
        <pc:sldLayoutChg chg="mod">
          <pc:chgData name="Deepak Mor" userId="59d06960a00a1be0" providerId="Windows Live" clId="Web-{803D6F38-9835-40E6-8638-07445721FA59}" dt="2024-09-19T19:09:36.686" v="3"/>
          <pc:sldLayoutMkLst>
            <pc:docMk/>
            <pc:sldMasterMk cId="1519576130" sldId="2147483984"/>
            <pc:sldLayoutMk cId="2909282569" sldId="2147483986"/>
          </pc:sldLayoutMkLst>
        </pc:sldLayoutChg>
        <pc:sldLayoutChg chg="mod">
          <pc:chgData name="Deepak Mor" userId="59d06960a00a1be0" providerId="Windows Live" clId="Web-{803D6F38-9835-40E6-8638-07445721FA59}" dt="2024-09-19T19:09:36.686" v="3"/>
          <pc:sldLayoutMkLst>
            <pc:docMk/>
            <pc:sldMasterMk cId="1519576130" sldId="2147483984"/>
            <pc:sldLayoutMk cId="3318005673" sldId="2147483987"/>
          </pc:sldLayoutMkLst>
        </pc:sldLayoutChg>
        <pc:sldLayoutChg chg="mod">
          <pc:chgData name="Deepak Mor" userId="59d06960a00a1be0" providerId="Windows Live" clId="Web-{803D6F38-9835-40E6-8638-07445721FA59}" dt="2024-09-19T19:09:36.686" v="3"/>
          <pc:sldLayoutMkLst>
            <pc:docMk/>
            <pc:sldMasterMk cId="1519576130" sldId="2147483984"/>
            <pc:sldLayoutMk cId="1422065925" sldId="2147483988"/>
          </pc:sldLayoutMkLst>
        </pc:sldLayoutChg>
        <pc:sldLayoutChg chg="mod">
          <pc:chgData name="Deepak Mor" userId="59d06960a00a1be0" providerId="Windows Live" clId="Web-{803D6F38-9835-40E6-8638-07445721FA59}" dt="2024-09-19T19:09:36.686" v="3"/>
          <pc:sldLayoutMkLst>
            <pc:docMk/>
            <pc:sldMasterMk cId="1519576130" sldId="2147483984"/>
            <pc:sldLayoutMk cId="4267148208" sldId="2147483989"/>
          </pc:sldLayoutMkLst>
        </pc:sldLayoutChg>
        <pc:sldLayoutChg chg="mod">
          <pc:chgData name="Deepak Mor" userId="59d06960a00a1be0" providerId="Windows Live" clId="Web-{803D6F38-9835-40E6-8638-07445721FA59}" dt="2024-09-19T19:09:36.686" v="3"/>
          <pc:sldLayoutMkLst>
            <pc:docMk/>
            <pc:sldMasterMk cId="1519576130" sldId="2147483984"/>
            <pc:sldLayoutMk cId="1264419072" sldId="2147483990"/>
          </pc:sldLayoutMkLst>
        </pc:sldLayoutChg>
        <pc:sldLayoutChg chg="mod">
          <pc:chgData name="Deepak Mor" userId="59d06960a00a1be0" providerId="Windows Live" clId="Web-{803D6F38-9835-40E6-8638-07445721FA59}" dt="2024-09-19T19:09:36.686" v="3"/>
          <pc:sldLayoutMkLst>
            <pc:docMk/>
            <pc:sldMasterMk cId="1519576130" sldId="2147483984"/>
            <pc:sldLayoutMk cId="1543847739" sldId="2147483991"/>
          </pc:sldLayoutMkLst>
        </pc:sldLayoutChg>
        <pc:sldLayoutChg chg="mod">
          <pc:chgData name="Deepak Mor" userId="59d06960a00a1be0" providerId="Windows Live" clId="Web-{803D6F38-9835-40E6-8638-07445721FA59}" dt="2024-09-19T19:09:36.686" v="3"/>
          <pc:sldLayoutMkLst>
            <pc:docMk/>
            <pc:sldMasterMk cId="1519576130" sldId="2147483984"/>
            <pc:sldLayoutMk cId="1914575985" sldId="2147483992"/>
          </pc:sldLayoutMkLst>
        </pc:sldLayoutChg>
        <pc:sldLayoutChg chg="mod">
          <pc:chgData name="Deepak Mor" userId="59d06960a00a1be0" providerId="Windows Live" clId="Web-{803D6F38-9835-40E6-8638-07445721FA59}" dt="2024-09-19T19:09:36.686" v="3"/>
          <pc:sldLayoutMkLst>
            <pc:docMk/>
            <pc:sldMasterMk cId="1519576130" sldId="2147483984"/>
            <pc:sldLayoutMk cId="126363467" sldId="2147483993"/>
          </pc:sldLayoutMkLst>
        </pc:sldLayoutChg>
        <pc:sldLayoutChg chg="mod">
          <pc:chgData name="Deepak Mor" userId="59d06960a00a1be0" providerId="Windows Live" clId="Web-{803D6F38-9835-40E6-8638-07445721FA59}" dt="2024-09-19T19:09:36.686" v="3"/>
          <pc:sldLayoutMkLst>
            <pc:docMk/>
            <pc:sldMasterMk cId="1519576130" sldId="2147483984"/>
            <pc:sldLayoutMk cId="2571009564" sldId="2147483994"/>
          </pc:sldLayoutMkLst>
        </pc:sldLayoutChg>
        <pc:sldLayoutChg chg="mod">
          <pc:chgData name="Deepak Mor" userId="59d06960a00a1be0" providerId="Windows Live" clId="Web-{803D6F38-9835-40E6-8638-07445721FA59}" dt="2024-09-19T19:09:36.686" v="3"/>
          <pc:sldLayoutMkLst>
            <pc:docMk/>
            <pc:sldMasterMk cId="1519576130" sldId="2147483984"/>
            <pc:sldLayoutMk cId="48383060" sldId="2147483995"/>
          </pc:sldLayoutMkLst>
        </pc:sldLayoutChg>
      </pc:sldMasterChg>
    </pc:docChg>
  </pc:docChgLst>
  <pc:docChgLst>
    <pc:chgData name="Mayank Joshi" userId="109028ab6a33e4a1" providerId="Windows Live" clId="Web-{861747D4-119F-16E4-7552-198E2ED9946D}"/>
    <pc:docChg chg="modSld addMainMaster delMainMaster">
      <pc:chgData name="Mayank Joshi" userId="109028ab6a33e4a1" providerId="Windows Live" clId="Web-{861747D4-119F-16E4-7552-198E2ED9946D}" dt="2024-09-18T05:09:58.663" v="61"/>
      <pc:docMkLst>
        <pc:docMk/>
      </pc:docMkLst>
      <pc:sldChg chg="addSp modSp mod modClrScheme chgLayout">
        <pc:chgData name="Mayank Joshi" userId="109028ab6a33e4a1" providerId="Windows Live" clId="Web-{861747D4-119F-16E4-7552-198E2ED9946D}" dt="2024-09-18T05:09:58.663" v="61"/>
        <pc:sldMkLst>
          <pc:docMk/>
          <pc:sldMk cId="109857222" sldId="256"/>
        </pc:sldMkLst>
        <pc:spChg chg="mod ord">
          <ac:chgData name="Mayank Joshi" userId="109028ab6a33e4a1" providerId="Windows Live" clId="Web-{861747D4-119F-16E4-7552-198E2ED9946D}" dt="2024-09-18T05:09:58.663" v="61"/>
          <ac:spMkLst>
            <pc:docMk/>
            <pc:sldMk cId="109857222" sldId="256"/>
            <ac:spMk id="2" creationId="{00000000-0000-0000-0000-000000000000}"/>
          </ac:spMkLst>
        </pc:spChg>
        <pc:spChg chg="add mod">
          <ac:chgData name="Mayank Joshi" userId="109028ab6a33e4a1" providerId="Windows Live" clId="Web-{861747D4-119F-16E4-7552-198E2ED9946D}" dt="2024-09-18T05:06:08.457" v="42" actId="1076"/>
          <ac:spMkLst>
            <pc:docMk/>
            <pc:sldMk cId="109857222" sldId="256"/>
            <ac:spMk id="4" creationId="{20C03090-25CB-5838-9B77-AB148741B755}"/>
          </ac:spMkLst>
        </pc:spChg>
        <pc:spChg chg="add mod">
          <ac:chgData name="Mayank Joshi" userId="109028ab6a33e4a1" providerId="Windows Live" clId="Web-{861747D4-119F-16E4-7552-198E2ED9946D}" dt="2024-09-18T05:06:43.380" v="55" actId="20577"/>
          <ac:spMkLst>
            <pc:docMk/>
            <pc:sldMk cId="109857222" sldId="256"/>
            <ac:spMk id="5" creationId="{032AF605-2EC1-CBDD-ACC1-29976D535F79}"/>
          </ac:spMkLst>
        </pc:spChg>
      </pc:sldChg>
      <pc:sldChg chg="modSp mod modClrScheme chgLayout">
        <pc:chgData name="Mayank Joshi" userId="109028ab6a33e4a1" providerId="Windows Live" clId="Web-{861747D4-119F-16E4-7552-198E2ED9946D}" dt="2024-09-18T05:09:58.663" v="61"/>
        <pc:sldMkLst>
          <pc:docMk/>
          <pc:sldMk cId="3942276114" sldId="257"/>
        </pc:sldMkLst>
        <pc:spChg chg="mod ord">
          <ac:chgData name="Mayank Joshi" userId="109028ab6a33e4a1" providerId="Windows Live" clId="Web-{861747D4-119F-16E4-7552-198E2ED9946D}" dt="2024-09-18T05:09:58.663" v="61"/>
          <ac:spMkLst>
            <pc:docMk/>
            <pc:sldMk cId="3942276114" sldId="257"/>
            <ac:spMk id="2" creationId="{63ECE92D-58C8-E9A0-B8A9-53C513E532A9}"/>
          </ac:spMkLst>
        </pc:spChg>
        <pc:spChg chg="mod ord">
          <ac:chgData name="Mayank Joshi" userId="109028ab6a33e4a1" providerId="Windows Live" clId="Web-{861747D4-119F-16E4-7552-198E2ED9946D}" dt="2024-09-18T05:09:58.663" v="61"/>
          <ac:spMkLst>
            <pc:docMk/>
            <pc:sldMk cId="3942276114" sldId="257"/>
            <ac:spMk id="3" creationId="{A9342479-3FDF-A157-9333-C466AF1963D8}"/>
          </ac:spMkLst>
        </pc:spChg>
      </pc:sldChg>
      <pc:sldChg chg="modSp mod modClrScheme chgLayout">
        <pc:chgData name="Mayank Joshi" userId="109028ab6a33e4a1" providerId="Windows Live" clId="Web-{861747D4-119F-16E4-7552-198E2ED9946D}" dt="2024-09-18T05:09:58.663" v="61"/>
        <pc:sldMkLst>
          <pc:docMk/>
          <pc:sldMk cId="2445186366" sldId="258"/>
        </pc:sldMkLst>
        <pc:spChg chg="mod ord">
          <ac:chgData name="Mayank Joshi" userId="109028ab6a33e4a1" providerId="Windows Live" clId="Web-{861747D4-119F-16E4-7552-198E2ED9946D}" dt="2024-09-18T05:09:58.663" v="61"/>
          <ac:spMkLst>
            <pc:docMk/>
            <pc:sldMk cId="2445186366" sldId="258"/>
            <ac:spMk id="2" creationId="{4C4A2ECD-534E-BB6F-41F4-207E04C9D4F2}"/>
          </ac:spMkLst>
        </pc:spChg>
        <pc:spChg chg="mod ord">
          <ac:chgData name="Mayank Joshi" userId="109028ab6a33e4a1" providerId="Windows Live" clId="Web-{861747D4-119F-16E4-7552-198E2ED9946D}" dt="2024-09-18T05:09:58.663" v="61"/>
          <ac:spMkLst>
            <pc:docMk/>
            <pc:sldMk cId="2445186366" sldId="258"/>
            <ac:spMk id="3" creationId="{C7BDABE3-5E88-3959-62AD-99B31C398266}"/>
          </ac:spMkLst>
        </pc:spChg>
      </pc:sldChg>
      <pc:sldChg chg="modSp mod modClrScheme chgLayout">
        <pc:chgData name="Mayank Joshi" userId="109028ab6a33e4a1" providerId="Windows Live" clId="Web-{861747D4-119F-16E4-7552-198E2ED9946D}" dt="2024-09-18T05:09:58.663" v="61"/>
        <pc:sldMkLst>
          <pc:docMk/>
          <pc:sldMk cId="2791951318" sldId="259"/>
        </pc:sldMkLst>
        <pc:spChg chg="mod ord">
          <ac:chgData name="Mayank Joshi" userId="109028ab6a33e4a1" providerId="Windows Live" clId="Web-{861747D4-119F-16E4-7552-198E2ED9946D}" dt="2024-09-18T05:09:58.663" v="61"/>
          <ac:spMkLst>
            <pc:docMk/>
            <pc:sldMk cId="2791951318" sldId="259"/>
            <ac:spMk id="2" creationId="{97D1A260-A058-2482-673B-69EE7EF6F852}"/>
          </ac:spMkLst>
        </pc:spChg>
        <pc:spChg chg="mod ord">
          <ac:chgData name="Mayank Joshi" userId="109028ab6a33e4a1" providerId="Windows Live" clId="Web-{861747D4-119F-16E4-7552-198E2ED9946D}" dt="2024-09-18T05:09:58.663" v="61"/>
          <ac:spMkLst>
            <pc:docMk/>
            <pc:sldMk cId="2791951318" sldId="259"/>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766939483" sldId="260"/>
        </pc:sldMkLst>
        <pc:spChg chg="mod ord">
          <ac:chgData name="Mayank Joshi" userId="109028ab6a33e4a1" providerId="Windows Live" clId="Web-{861747D4-119F-16E4-7552-198E2ED9946D}" dt="2024-09-18T05:09:58.663" v="61"/>
          <ac:spMkLst>
            <pc:docMk/>
            <pc:sldMk cId="766939483" sldId="260"/>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2252050390" sldId="261"/>
        </pc:sldMkLst>
        <pc:spChg chg="mod ord">
          <ac:chgData name="Mayank Joshi" userId="109028ab6a33e4a1" providerId="Windows Live" clId="Web-{861747D4-119F-16E4-7552-198E2ED9946D}" dt="2024-09-18T05:09:58.663" v="61"/>
          <ac:spMkLst>
            <pc:docMk/>
            <pc:sldMk cId="2252050390" sldId="261"/>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1027667864" sldId="263"/>
        </pc:sldMkLst>
        <pc:spChg chg="mod ord">
          <ac:chgData name="Mayank Joshi" userId="109028ab6a33e4a1" providerId="Windows Live" clId="Web-{861747D4-119F-16E4-7552-198E2ED9946D}" dt="2024-09-18T05:09:58.663" v="61"/>
          <ac:spMkLst>
            <pc:docMk/>
            <pc:sldMk cId="1027667864" sldId="263"/>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2036457326" sldId="264"/>
        </pc:sldMkLst>
        <pc:spChg chg="mod ord">
          <ac:chgData name="Mayank Joshi" userId="109028ab6a33e4a1" providerId="Windows Live" clId="Web-{861747D4-119F-16E4-7552-198E2ED9946D}" dt="2024-09-18T05:09:58.663" v="61"/>
          <ac:spMkLst>
            <pc:docMk/>
            <pc:sldMk cId="2036457326" sldId="264"/>
            <ac:spMk id="2" creationId="{098E1288-D628-159A-F1A2-88A07057B7BB}"/>
          </ac:spMkLst>
        </pc:spChg>
        <pc:spChg chg="mod ord">
          <ac:chgData name="Mayank Joshi" userId="109028ab6a33e4a1" providerId="Windows Live" clId="Web-{861747D4-119F-16E4-7552-198E2ED9946D}" dt="2024-09-18T05:09:58.663" v="61"/>
          <ac:spMkLst>
            <pc:docMk/>
            <pc:sldMk cId="2036457326" sldId="264"/>
            <ac:spMk id="3" creationId="{FC54BC4B-8C36-1C1C-89F0-64C9C3CAB841}"/>
          </ac:spMkLst>
        </pc:spChg>
      </pc:sldChg>
      <pc:sldChg chg="modSp mod modClrScheme chgLayout">
        <pc:chgData name="Mayank Joshi" userId="109028ab6a33e4a1" providerId="Windows Live" clId="Web-{861747D4-119F-16E4-7552-198E2ED9946D}" dt="2024-09-18T05:09:58.663" v="61"/>
        <pc:sldMkLst>
          <pc:docMk/>
          <pc:sldMk cId="2733452138" sldId="265"/>
        </pc:sldMkLst>
        <pc:spChg chg="mod ord">
          <ac:chgData name="Mayank Joshi" userId="109028ab6a33e4a1" providerId="Windows Live" clId="Web-{861747D4-119F-16E4-7552-198E2ED9946D}" dt="2024-09-18T05:09:58.663" v="61"/>
          <ac:spMkLst>
            <pc:docMk/>
            <pc:sldMk cId="2733452138" sldId="265"/>
            <ac:spMk id="2" creationId="{1D6FE84D-1247-B63F-F68A-2776EA84D490}"/>
          </ac:spMkLst>
        </pc:spChg>
        <pc:spChg chg="mod ord">
          <ac:chgData name="Mayank Joshi" userId="109028ab6a33e4a1" providerId="Windows Live" clId="Web-{861747D4-119F-16E4-7552-198E2ED9946D}" dt="2024-09-18T05:09:58.663" v="61"/>
          <ac:spMkLst>
            <pc:docMk/>
            <pc:sldMk cId="2733452138" sldId="265"/>
            <ac:spMk id="10" creationId="{46B75DDD-71C1-1124-E46B-5D59A16B961B}"/>
          </ac:spMkLst>
        </pc:spChg>
        <pc:picChg chg="mod ord">
          <ac:chgData name="Mayank Joshi" userId="109028ab6a33e4a1" providerId="Windows Live" clId="Web-{861747D4-119F-16E4-7552-198E2ED9946D}" dt="2024-09-18T05:09:58.663" v="61"/>
          <ac:picMkLst>
            <pc:docMk/>
            <pc:sldMk cId="2733452138" sldId="265"/>
            <ac:picMk id="11" creationId="{D8C0FBE9-0C43-1F44-51A2-BDA51A32C941}"/>
          </ac:picMkLst>
        </pc:picChg>
      </pc:sldChg>
      <pc:sldChg chg="modSp mod modClrScheme chgLayout">
        <pc:chgData name="Mayank Joshi" userId="109028ab6a33e4a1" providerId="Windows Live" clId="Web-{861747D4-119F-16E4-7552-198E2ED9946D}" dt="2024-09-18T05:09:58.663" v="61"/>
        <pc:sldMkLst>
          <pc:docMk/>
          <pc:sldMk cId="3079434103" sldId="266"/>
        </pc:sldMkLst>
        <pc:spChg chg="mod ord">
          <ac:chgData name="Mayank Joshi" userId="109028ab6a33e4a1" providerId="Windows Live" clId="Web-{861747D4-119F-16E4-7552-198E2ED9946D}" dt="2024-09-18T05:09:58.663" v="61"/>
          <ac:spMkLst>
            <pc:docMk/>
            <pc:sldMk cId="3079434103" sldId="266"/>
            <ac:spMk id="2" creationId="{05DB5A03-9E19-EEFF-60BE-6B2EF118D061}"/>
          </ac:spMkLst>
        </pc:spChg>
        <pc:spChg chg="mod ord">
          <ac:chgData name="Mayank Joshi" userId="109028ab6a33e4a1" providerId="Windows Live" clId="Web-{861747D4-119F-16E4-7552-198E2ED9946D}" dt="2024-09-18T05:09:58.663" v="61"/>
          <ac:spMkLst>
            <pc:docMk/>
            <pc:sldMk cId="3079434103" sldId="266"/>
            <ac:spMk id="3" creationId="{6D5E6CB8-F07D-7717-9E5A-EFB9EE00F64F}"/>
          </ac:spMkLst>
        </pc:spChg>
      </pc:sldChg>
      <pc:sldChg chg="modSp mod modClrScheme chgLayout">
        <pc:chgData name="Mayank Joshi" userId="109028ab6a33e4a1" providerId="Windows Live" clId="Web-{861747D4-119F-16E4-7552-198E2ED9946D}" dt="2024-09-18T05:09:58.663" v="61"/>
        <pc:sldMkLst>
          <pc:docMk/>
          <pc:sldMk cId="3932348238" sldId="267"/>
        </pc:sldMkLst>
        <pc:spChg chg="mod ord">
          <ac:chgData name="Mayank Joshi" userId="109028ab6a33e4a1" providerId="Windows Live" clId="Web-{861747D4-119F-16E4-7552-198E2ED9946D}" dt="2024-09-18T05:09:58.663" v="61"/>
          <ac:spMkLst>
            <pc:docMk/>
            <pc:sldMk cId="3932348238" sldId="267"/>
            <ac:spMk id="3" creationId="{FC54BC4B-8C36-1C1C-89F0-64C9C3CAB841}"/>
          </ac:spMkLst>
        </pc:spChg>
      </pc:sldChg>
      <pc:sldChg chg="modSp mod modClrScheme chgLayout">
        <pc:chgData name="Mayank Joshi" userId="109028ab6a33e4a1" providerId="Windows Live" clId="Web-{861747D4-119F-16E4-7552-198E2ED9946D}" dt="2024-09-18T05:09:58.663" v="61"/>
        <pc:sldMkLst>
          <pc:docMk/>
          <pc:sldMk cId="2071245117" sldId="268"/>
        </pc:sldMkLst>
        <pc:spChg chg="mod ord">
          <ac:chgData name="Mayank Joshi" userId="109028ab6a33e4a1" providerId="Windows Live" clId="Web-{861747D4-119F-16E4-7552-198E2ED9946D}" dt="2024-09-18T05:09:58.663" v="61"/>
          <ac:spMkLst>
            <pc:docMk/>
            <pc:sldMk cId="2071245117" sldId="268"/>
            <ac:spMk id="2" creationId="{1D6FE84D-1247-B63F-F68A-2776EA84D490}"/>
          </ac:spMkLst>
        </pc:spChg>
        <pc:spChg chg="mod ord">
          <ac:chgData name="Mayank Joshi" userId="109028ab6a33e4a1" providerId="Windows Live" clId="Web-{861747D4-119F-16E4-7552-198E2ED9946D}" dt="2024-09-18T05:09:58.663" v="61"/>
          <ac:spMkLst>
            <pc:docMk/>
            <pc:sldMk cId="2071245117" sldId="268"/>
            <ac:spMk id="10" creationId="{46B75DDD-71C1-1124-E46B-5D59A16B961B}"/>
          </ac:spMkLst>
        </pc:spChg>
        <pc:picChg chg="mod ord">
          <ac:chgData name="Mayank Joshi" userId="109028ab6a33e4a1" providerId="Windows Live" clId="Web-{861747D4-119F-16E4-7552-198E2ED9946D}" dt="2024-09-18T05:09:58.663" v="61"/>
          <ac:picMkLst>
            <pc:docMk/>
            <pc:sldMk cId="2071245117" sldId="268"/>
            <ac:picMk id="6" creationId="{74A017BC-6DAE-5768-70EE-1013BC771776}"/>
          </ac:picMkLst>
        </pc:picChg>
      </pc:sldChg>
      <pc:sldChg chg="modSp mod modClrScheme chgLayout">
        <pc:chgData name="Mayank Joshi" userId="109028ab6a33e4a1" providerId="Windows Live" clId="Web-{861747D4-119F-16E4-7552-198E2ED9946D}" dt="2024-09-18T05:09:58.663" v="61"/>
        <pc:sldMkLst>
          <pc:docMk/>
          <pc:sldMk cId="2767563902" sldId="269"/>
        </pc:sldMkLst>
        <pc:spChg chg="mod ord">
          <ac:chgData name="Mayank Joshi" userId="109028ab6a33e4a1" providerId="Windows Live" clId="Web-{861747D4-119F-16E4-7552-198E2ED9946D}" dt="2024-09-18T05:09:58.663" v="61"/>
          <ac:spMkLst>
            <pc:docMk/>
            <pc:sldMk cId="2767563902" sldId="269"/>
            <ac:spMk id="2" creationId="{1D6FE84D-1247-B63F-F68A-2776EA84D490}"/>
          </ac:spMkLst>
        </pc:spChg>
        <pc:spChg chg="mod ord">
          <ac:chgData name="Mayank Joshi" userId="109028ab6a33e4a1" providerId="Windows Live" clId="Web-{861747D4-119F-16E4-7552-198E2ED9946D}" dt="2024-09-18T05:09:58.663" v="61"/>
          <ac:spMkLst>
            <pc:docMk/>
            <pc:sldMk cId="2767563902" sldId="269"/>
            <ac:spMk id="10" creationId="{46B75DDD-71C1-1124-E46B-5D59A16B961B}"/>
          </ac:spMkLst>
        </pc:spChg>
        <pc:picChg chg="mod ord">
          <ac:chgData name="Mayank Joshi" userId="109028ab6a33e4a1" providerId="Windows Live" clId="Web-{861747D4-119F-16E4-7552-198E2ED9946D}" dt="2024-09-18T05:09:58.663" v="61"/>
          <ac:picMkLst>
            <pc:docMk/>
            <pc:sldMk cId="2767563902" sldId="269"/>
            <ac:picMk id="5" creationId="{50E21319-824B-53E2-5107-4D0258D2327F}"/>
          </ac:picMkLst>
        </pc:picChg>
      </pc:sldChg>
      <pc:sldChg chg="modSp mod modClrScheme chgLayout">
        <pc:chgData name="Mayank Joshi" userId="109028ab6a33e4a1" providerId="Windows Live" clId="Web-{861747D4-119F-16E4-7552-198E2ED9946D}" dt="2024-09-18T05:09:58.663" v="61"/>
        <pc:sldMkLst>
          <pc:docMk/>
          <pc:sldMk cId="1076706768" sldId="270"/>
        </pc:sldMkLst>
        <pc:spChg chg="mod ord">
          <ac:chgData name="Mayank Joshi" userId="109028ab6a33e4a1" providerId="Windows Live" clId="Web-{861747D4-119F-16E4-7552-198E2ED9946D}" dt="2024-09-18T05:09:58.663" v="61"/>
          <ac:spMkLst>
            <pc:docMk/>
            <pc:sldMk cId="1076706768" sldId="270"/>
            <ac:spMk id="2" creationId="{1D6FE84D-1247-B63F-F68A-2776EA84D490}"/>
          </ac:spMkLst>
        </pc:spChg>
        <pc:spChg chg="mod ord">
          <ac:chgData name="Mayank Joshi" userId="109028ab6a33e4a1" providerId="Windows Live" clId="Web-{861747D4-119F-16E4-7552-198E2ED9946D}" dt="2024-09-18T05:09:58.663" v="61"/>
          <ac:spMkLst>
            <pc:docMk/>
            <pc:sldMk cId="1076706768" sldId="270"/>
            <ac:spMk id="10" creationId="{46B75DDD-71C1-1124-E46B-5D59A16B961B}"/>
          </ac:spMkLst>
        </pc:spChg>
        <pc:picChg chg="mod ord">
          <ac:chgData name="Mayank Joshi" userId="109028ab6a33e4a1" providerId="Windows Live" clId="Web-{861747D4-119F-16E4-7552-198E2ED9946D}" dt="2024-09-18T05:09:58.663" v="61"/>
          <ac:picMkLst>
            <pc:docMk/>
            <pc:sldMk cId="1076706768" sldId="270"/>
            <ac:picMk id="6" creationId="{0B6ECDBD-F066-508D-73F4-C766DB2FAA79}"/>
          </ac:picMkLst>
        </pc:picChg>
      </pc:sldChg>
      <pc:sldMasterChg chg="del delSldLayout">
        <pc:chgData name="Mayank Joshi" userId="109028ab6a33e4a1" providerId="Windows Live" clId="Web-{861747D4-119F-16E4-7552-198E2ED9946D}" dt="2024-09-18T05:07:23.786" v="58"/>
        <pc:sldMasterMkLst>
          <pc:docMk/>
          <pc:sldMasterMk cId="1993547959" sldId="2147483822"/>
        </pc:sldMasterMkLst>
        <pc:sldLayoutChg chg="del">
          <pc:chgData name="Mayank Joshi" userId="109028ab6a33e4a1" providerId="Windows Live" clId="Web-{861747D4-119F-16E4-7552-198E2ED9946D}" dt="2024-09-18T05:07:23.786" v="58"/>
          <pc:sldLayoutMkLst>
            <pc:docMk/>
            <pc:sldMasterMk cId="1993547959" sldId="2147483822"/>
            <pc:sldLayoutMk cId="2505125150" sldId="2147483823"/>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940470035" sldId="2147483824"/>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891257325" sldId="2147483825"/>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75726647" sldId="2147483826"/>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143543223" sldId="2147483827"/>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01617009" sldId="2147483828"/>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001919650" sldId="2147483829"/>
          </pc:sldLayoutMkLst>
        </pc:sldLayoutChg>
        <pc:sldLayoutChg chg="del">
          <pc:chgData name="Mayank Joshi" userId="109028ab6a33e4a1" providerId="Windows Live" clId="Web-{861747D4-119F-16E4-7552-198E2ED9946D}" dt="2024-09-18T05:07:23.786" v="58"/>
          <pc:sldLayoutMkLst>
            <pc:docMk/>
            <pc:sldMasterMk cId="1993547959" sldId="2147483822"/>
            <pc:sldLayoutMk cId="601534291" sldId="2147483830"/>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082682839" sldId="2147483831"/>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347627945" sldId="2147483832"/>
          </pc:sldLayoutMkLst>
        </pc:sldLayoutChg>
        <pc:sldLayoutChg chg="del">
          <pc:chgData name="Mayank Joshi" userId="109028ab6a33e4a1" providerId="Windows Live" clId="Web-{861747D4-119F-16E4-7552-198E2ED9946D}" dt="2024-09-18T05:07:23.786" v="58"/>
          <pc:sldLayoutMkLst>
            <pc:docMk/>
            <pc:sldMasterMk cId="1993547959" sldId="2147483822"/>
            <pc:sldLayoutMk cId="4001786239" sldId="2147483833"/>
          </pc:sldLayoutMkLst>
        </pc:sldLayoutChg>
      </pc:sldMasterChg>
      <pc:sldMasterChg chg="add del addSldLayout delSldLayout modSldLayout">
        <pc:chgData name="Mayank Joshi" userId="109028ab6a33e4a1" providerId="Windows Live" clId="Web-{861747D4-119F-16E4-7552-198E2ED9946D}" dt="2024-09-18T05:09:58.663" v="61"/>
        <pc:sldMasterMkLst>
          <pc:docMk/>
          <pc:sldMasterMk cId="2444390193" sldId="2147483834"/>
        </pc:sldMasterMkLst>
        <pc:sldLayoutChg chg="add del mod replId">
          <pc:chgData name="Mayank Joshi" userId="109028ab6a33e4a1" providerId="Windows Live" clId="Web-{861747D4-119F-16E4-7552-198E2ED9946D}" dt="2024-09-18T05:09:58.663" v="61"/>
          <pc:sldLayoutMkLst>
            <pc:docMk/>
            <pc:sldMasterMk cId="2444390193" sldId="2147483834"/>
            <pc:sldLayoutMk cId="2587206645" sldId="2147483835"/>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50758801" sldId="2147483836"/>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84302778" sldId="2147483837"/>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544480660" sldId="2147483838"/>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984080444" sldId="2147483839"/>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274068494" sldId="2147483840"/>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710513836" sldId="2147483841"/>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639362072" sldId="2147483842"/>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836070861" sldId="2147483843"/>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793291234" sldId="2147483844"/>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669705928" sldId="2147483845"/>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528172706" sldId="2147483846"/>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038355921" sldId="2147483847"/>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814891069" sldId="2147483848"/>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4204357935" sldId="2147483849"/>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52288570" sldId="2147483850"/>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1280484271" sldId="2147483851"/>
          </pc:sldLayoutMkLst>
        </pc:sldLayoutChg>
      </pc:sldMasterChg>
      <pc:sldMasterChg chg="add addSldLayout modSldLayout">
        <pc:chgData name="Mayank Joshi" userId="109028ab6a33e4a1" providerId="Windows Live" clId="Web-{861747D4-119F-16E4-7552-198E2ED9946D}" dt="2024-09-18T05:09:58.663" v="61"/>
        <pc:sldMasterMkLst>
          <pc:docMk/>
          <pc:sldMasterMk cId="738316291" sldId="2147483852"/>
        </pc:sldMasterMkLst>
        <pc:sldLayoutChg chg="add mod replId">
          <pc:chgData name="Mayank Joshi" userId="109028ab6a33e4a1" providerId="Windows Live" clId="Web-{861747D4-119F-16E4-7552-198E2ED9946D}" dt="2024-09-18T05:09:58.663" v="61"/>
          <pc:sldLayoutMkLst>
            <pc:docMk/>
            <pc:sldMasterMk cId="738316291" sldId="2147483852"/>
            <pc:sldLayoutMk cId="2548010204" sldId="2147483853"/>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2903014077" sldId="2147483854"/>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451216419" sldId="2147483855"/>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4032975341" sldId="2147483856"/>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793660477" sldId="2147483857"/>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235749680" sldId="2147483858"/>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516409221" sldId="2147483859"/>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292201924" sldId="2147483860"/>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471348354" sldId="2147483861"/>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939314901" sldId="2147483862"/>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2644041810" sldId="2147483863"/>
          </pc:sldLayoutMkLst>
        </pc:sldLayoutChg>
      </pc:sldMasterChg>
    </pc:docChg>
  </pc:docChgLst>
  <pc:docChgLst>
    <pc:chgData name="Deepak Mor" userId="59d06960a00a1be0" providerId="Windows Live" clId="Web-{2942EAD6-1256-AC6C-F92B-CEB0E74BE567}"/>
    <pc:docChg chg="modSld addMainMaster delMainMaster">
      <pc:chgData name="Deepak Mor" userId="59d06960a00a1be0" providerId="Windows Live" clId="Web-{2942EAD6-1256-AC6C-F92B-CEB0E74BE567}" dt="2024-09-19T09:51:02.921" v="28" actId="1076"/>
      <pc:docMkLst>
        <pc:docMk/>
      </pc:docMkLst>
      <pc:sldChg chg="addSp delSp modSp mod setBg modClrScheme setClrOvrMap delDesignElem chgLayout">
        <pc:chgData name="Deepak Mor" userId="59d06960a00a1be0" providerId="Windows Live" clId="Web-{2942EAD6-1256-AC6C-F92B-CEB0E74BE567}" dt="2024-09-19T09:49:24.592" v="23" actId="1076"/>
        <pc:sldMkLst>
          <pc:docMk/>
          <pc:sldMk cId="109857222" sldId="256"/>
        </pc:sldMkLst>
        <pc:spChg chg="mod ord">
          <ac:chgData name="Deepak Mor" userId="59d06960a00a1be0" providerId="Windows Live" clId="Web-{2942EAD6-1256-AC6C-F92B-CEB0E74BE567}" dt="2024-09-19T09:49:21.170" v="22" actId="1076"/>
          <ac:spMkLst>
            <pc:docMk/>
            <pc:sldMk cId="109857222" sldId="256"/>
            <ac:spMk id="2" creationId="{00000000-0000-0000-0000-000000000000}"/>
          </ac:spMkLst>
        </pc:spChg>
        <pc:spChg chg="mod ord">
          <ac:chgData name="Deepak Mor" userId="59d06960a00a1be0" providerId="Windows Live" clId="Web-{2942EAD6-1256-AC6C-F92B-CEB0E74BE567}" dt="2024-09-19T09:49:24.592" v="23" actId="1076"/>
          <ac:spMkLst>
            <pc:docMk/>
            <pc:sldMk cId="109857222" sldId="256"/>
            <ac:spMk id="4" creationId="{20C03090-25CB-5838-9B77-AB148741B755}"/>
          </ac:spMkLst>
        </pc:spChg>
        <pc:spChg chg="mod">
          <ac:chgData name="Deepak Mor" userId="59d06960a00a1be0" providerId="Windows Live" clId="Web-{2942EAD6-1256-AC6C-F92B-CEB0E74BE567}" dt="2024-09-19T09:49:12.014" v="21" actId="1076"/>
          <ac:spMkLst>
            <pc:docMk/>
            <pc:sldMk cId="109857222" sldId="256"/>
            <ac:spMk id="5" creationId="{032AF605-2EC1-CBDD-ACC1-29976D535F79}"/>
          </ac:spMkLst>
        </pc:spChg>
        <pc:spChg chg="add del">
          <ac:chgData name="Deepak Mor" userId="59d06960a00a1be0" providerId="Windows Live" clId="Web-{2942EAD6-1256-AC6C-F92B-CEB0E74BE567}" dt="2024-09-19T09:46:47.857" v="13"/>
          <ac:spMkLst>
            <pc:docMk/>
            <pc:sldMk cId="109857222" sldId="256"/>
            <ac:spMk id="10" creationId="{2B109C5B-3B98-48EB-A942-8D11CEA374B6}"/>
          </ac:spMkLst>
        </pc:spChg>
        <pc:spChg chg="add del">
          <ac:chgData name="Deepak Mor" userId="59d06960a00a1be0" providerId="Windows Live" clId="Web-{2942EAD6-1256-AC6C-F92B-CEB0E74BE567}" dt="2024-09-19T09:46:47.857" v="13"/>
          <ac:spMkLst>
            <pc:docMk/>
            <pc:sldMk cId="109857222" sldId="256"/>
            <ac:spMk id="12" creationId="{A9C389E4-003E-40C9-AC9E-ED821C16F525}"/>
          </ac:spMkLst>
        </pc:spChg>
        <pc:spChg chg="add del">
          <ac:chgData name="Deepak Mor" userId="59d06960a00a1be0" providerId="Windows Live" clId="Web-{2942EAD6-1256-AC6C-F92B-CEB0E74BE567}" dt="2024-09-19T09:46:47.857" v="13"/>
          <ac:spMkLst>
            <pc:docMk/>
            <pc:sldMk cId="109857222" sldId="256"/>
            <ac:spMk id="14" creationId="{6C042684-2705-40BD-9104-A6B24CE1CA45}"/>
          </ac:spMkLst>
        </pc:spChg>
        <pc:spChg chg="add del">
          <ac:chgData name="Deepak Mor" userId="59d06960a00a1be0" providerId="Windows Live" clId="Web-{2942EAD6-1256-AC6C-F92B-CEB0E74BE567}" dt="2024-09-19T09:47:55.529" v="15"/>
          <ac:spMkLst>
            <pc:docMk/>
            <pc:sldMk cId="109857222" sldId="256"/>
            <ac:spMk id="16" creationId="{2D529E20-662F-4915-ACD7-970C026FDB7F}"/>
          </ac:spMkLst>
        </pc:spChg>
        <pc:spChg chg="add del">
          <ac:chgData name="Deepak Mor" userId="59d06960a00a1be0" providerId="Windows Live" clId="Web-{2942EAD6-1256-AC6C-F92B-CEB0E74BE567}" dt="2024-09-19T09:47:55.529" v="15"/>
          <ac:spMkLst>
            <pc:docMk/>
            <pc:sldMk cId="109857222" sldId="256"/>
            <ac:spMk id="17" creationId="{1AD5EB79-7F9A-4BBC-92A5-188382CBA1B6}"/>
          </ac:spMkLst>
        </pc:spChg>
        <pc:spChg chg="add del">
          <ac:chgData name="Deepak Mor" userId="59d06960a00a1be0" providerId="Windows Live" clId="Web-{2942EAD6-1256-AC6C-F92B-CEB0E74BE567}" dt="2024-09-19T09:47:55.529" v="15"/>
          <ac:spMkLst>
            <pc:docMk/>
            <pc:sldMk cId="109857222" sldId="256"/>
            <ac:spMk id="18" creationId="{B9B8A17F-DC3A-4D9A-AA53-9BFB894CD7BA}"/>
          </ac:spMkLst>
        </pc:spChg>
      </pc:sldChg>
      <pc:sldChg chg="modSp mod modTransition setBg modClrScheme chgLayout">
        <pc:chgData name="Deepak Mor" userId="59d06960a00a1be0" providerId="Windows Live" clId="Web-{2942EAD6-1256-AC6C-F92B-CEB0E74BE567}" dt="2024-09-19T09:50:35.858" v="26"/>
        <pc:sldMkLst>
          <pc:docMk/>
          <pc:sldMk cId="3942276114" sldId="257"/>
        </pc:sldMkLst>
        <pc:spChg chg="mod ord">
          <ac:chgData name="Deepak Mor" userId="59d06960a00a1be0" providerId="Windows Live" clId="Web-{2942EAD6-1256-AC6C-F92B-CEB0E74BE567}" dt="2024-09-19T09:47:56.498" v="16"/>
          <ac:spMkLst>
            <pc:docMk/>
            <pc:sldMk cId="3942276114" sldId="257"/>
            <ac:spMk id="2" creationId="{63ECE92D-58C8-E9A0-B8A9-53C513E532A9}"/>
          </ac:spMkLst>
        </pc:spChg>
        <pc:spChg chg="mod ord">
          <ac:chgData name="Deepak Mor" userId="59d06960a00a1be0" providerId="Windows Live" clId="Web-{2942EAD6-1256-AC6C-F92B-CEB0E74BE567}" dt="2024-09-19T09:47:56.498" v="16"/>
          <ac:spMkLst>
            <pc:docMk/>
            <pc:sldMk cId="3942276114" sldId="257"/>
            <ac:spMk id="3" creationId="{A9342479-3FDF-A157-9333-C466AF1963D8}"/>
          </ac:spMkLst>
        </pc:spChg>
      </pc:sldChg>
      <pc:sldChg chg="modSp mod modTransition modClrScheme chgLayout">
        <pc:chgData name="Deepak Mor" userId="59d06960a00a1be0" providerId="Windows Live" clId="Web-{2942EAD6-1256-AC6C-F92B-CEB0E74BE567}" dt="2024-09-19T09:50:50.359" v="27" actId="1076"/>
        <pc:sldMkLst>
          <pc:docMk/>
          <pc:sldMk cId="2445186366" sldId="258"/>
        </pc:sldMkLst>
        <pc:spChg chg="mod ord">
          <ac:chgData name="Deepak Mor" userId="59d06960a00a1be0" providerId="Windows Live" clId="Web-{2942EAD6-1256-AC6C-F92B-CEB0E74BE567}" dt="2024-09-19T09:50:50.359" v="27" actId="1076"/>
          <ac:spMkLst>
            <pc:docMk/>
            <pc:sldMk cId="2445186366" sldId="258"/>
            <ac:spMk id="2" creationId="{4C4A2ECD-534E-BB6F-41F4-207E04C9D4F2}"/>
          </ac:spMkLst>
        </pc:spChg>
        <pc:spChg chg="mod ord">
          <ac:chgData name="Deepak Mor" userId="59d06960a00a1be0" providerId="Windows Live" clId="Web-{2942EAD6-1256-AC6C-F92B-CEB0E74BE567}" dt="2024-09-19T09:47:56.498" v="16"/>
          <ac:spMkLst>
            <pc:docMk/>
            <pc:sldMk cId="2445186366" sldId="258"/>
            <ac:spMk id="3" creationId="{C7BDABE3-5E88-3959-62AD-99B31C398266}"/>
          </ac:spMkLst>
        </pc:spChg>
      </pc:sldChg>
      <pc:sldChg chg="modSp mod modTransition modClrScheme chgLayout">
        <pc:chgData name="Deepak Mor" userId="59d06960a00a1be0" providerId="Windows Live" clId="Web-{2942EAD6-1256-AC6C-F92B-CEB0E74BE567}" dt="2024-09-19T09:51:02.921" v="28" actId="1076"/>
        <pc:sldMkLst>
          <pc:docMk/>
          <pc:sldMk cId="2791951318" sldId="259"/>
        </pc:sldMkLst>
        <pc:spChg chg="mod ord">
          <ac:chgData name="Deepak Mor" userId="59d06960a00a1be0" providerId="Windows Live" clId="Web-{2942EAD6-1256-AC6C-F92B-CEB0E74BE567}" dt="2024-09-19T09:51:02.921" v="28" actId="1076"/>
          <ac:spMkLst>
            <pc:docMk/>
            <pc:sldMk cId="2791951318" sldId="259"/>
            <ac:spMk id="2" creationId="{97D1A260-A058-2482-673B-69EE7EF6F852}"/>
          </ac:spMkLst>
        </pc:spChg>
        <pc:spChg chg="mod ord">
          <ac:chgData name="Deepak Mor" userId="59d06960a00a1be0" providerId="Windows Live" clId="Web-{2942EAD6-1256-AC6C-F92B-CEB0E74BE567}" dt="2024-09-19T09:47:56.498" v="16"/>
          <ac:spMkLst>
            <pc:docMk/>
            <pc:sldMk cId="2791951318" sldId="259"/>
            <ac:spMk id="3" creationId="{BB8FA730-7E66-BBDE-1251-D16DED55C76D}"/>
          </ac:spMkLst>
        </pc:spChg>
      </pc:sldChg>
      <pc:sldChg chg="modSp mod modTransition modClrScheme chgLayout">
        <pc:chgData name="Deepak Mor" userId="59d06960a00a1be0" providerId="Windows Live" clId="Web-{2942EAD6-1256-AC6C-F92B-CEB0E74BE567}" dt="2024-09-19T09:47:56.498" v="16"/>
        <pc:sldMkLst>
          <pc:docMk/>
          <pc:sldMk cId="766939483" sldId="260"/>
        </pc:sldMkLst>
        <pc:spChg chg="mod ord">
          <ac:chgData name="Deepak Mor" userId="59d06960a00a1be0" providerId="Windows Live" clId="Web-{2942EAD6-1256-AC6C-F92B-CEB0E74BE567}" dt="2024-09-19T09:47:56.498" v="16"/>
          <ac:spMkLst>
            <pc:docMk/>
            <pc:sldMk cId="766939483" sldId="260"/>
            <ac:spMk id="3" creationId="{BB8FA730-7E66-BBDE-1251-D16DED55C76D}"/>
          </ac:spMkLst>
        </pc:spChg>
      </pc:sldChg>
      <pc:sldChg chg="modSp mod modTransition modClrScheme chgLayout">
        <pc:chgData name="Deepak Mor" userId="59d06960a00a1be0" providerId="Windows Live" clId="Web-{2942EAD6-1256-AC6C-F92B-CEB0E74BE567}" dt="2024-09-19T09:47:56.498" v="16"/>
        <pc:sldMkLst>
          <pc:docMk/>
          <pc:sldMk cId="1027667864" sldId="263"/>
        </pc:sldMkLst>
        <pc:spChg chg="mod ord">
          <ac:chgData name="Deepak Mor" userId="59d06960a00a1be0" providerId="Windows Live" clId="Web-{2942EAD6-1256-AC6C-F92B-CEB0E74BE567}" dt="2024-09-19T09:47:56.498" v="16"/>
          <ac:spMkLst>
            <pc:docMk/>
            <pc:sldMk cId="1027667864" sldId="263"/>
            <ac:spMk id="3" creationId="{BB8FA730-7E66-BBDE-1251-D16DED55C76D}"/>
          </ac:spMkLst>
        </pc:spChg>
      </pc:sldChg>
      <pc:sldChg chg="modSp mod modTransition modClrScheme chgLayout">
        <pc:chgData name="Deepak Mor" userId="59d06960a00a1be0" providerId="Windows Live" clId="Web-{2942EAD6-1256-AC6C-F92B-CEB0E74BE567}" dt="2024-09-19T09:47:56.498" v="16"/>
        <pc:sldMkLst>
          <pc:docMk/>
          <pc:sldMk cId="2036457326" sldId="264"/>
        </pc:sldMkLst>
        <pc:spChg chg="mod ord">
          <ac:chgData name="Deepak Mor" userId="59d06960a00a1be0" providerId="Windows Live" clId="Web-{2942EAD6-1256-AC6C-F92B-CEB0E74BE567}" dt="2024-09-19T09:47:56.498" v="16"/>
          <ac:spMkLst>
            <pc:docMk/>
            <pc:sldMk cId="2036457326" sldId="264"/>
            <ac:spMk id="2" creationId="{098E1288-D628-159A-F1A2-88A07057B7BB}"/>
          </ac:spMkLst>
        </pc:spChg>
        <pc:spChg chg="mod ord">
          <ac:chgData name="Deepak Mor" userId="59d06960a00a1be0" providerId="Windows Live" clId="Web-{2942EAD6-1256-AC6C-F92B-CEB0E74BE567}" dt="2024-09-19T09:47:56.498" v="16"/>
          <ac:spMkLst>
            <pc:docMk/>
            <pc:sldMk cId="2036457326" sldId="264"/>
            <ac:spMk id="3" creationId="{FC54BC4B-8C36-1C1C-89F0-64C9C3CAB841}"/>
          </ac:spMkLst>
        </pc:spChg>
      </pc:sldChg>
      <pc:sldChg chg="modSp mod modTransition modClrScheme chgLayout">
        <pc:chgData name="Deepak Mor" userId="59d06960a00a1be0" providerId="Windows Live" clId="Web-{2942EAD6-1256-AC6C-F92B-CEB0E74BE567}" dt="2024-09-19T09:47:56.498" v="16"/>
        <pc:sldMkLst>
          <pc:docMk/>
          <pc:sldMk cId="2733452138" sldId="265"/>
        </pc:sldMkLst>
        <pc:spChg chg="mod ord">
          <ac:chgData name="Deepak Mor" userId="59d06960a00a1be0" providerId="Windows Live" clId="Web-{2942EAD6-1256-AC6C-F92B-CEB0E74BE567}" dt="2024-09-19T09:47:56.498" v="16"/>
          <ac:spMkLst>
            <pc:docMk/>
            <pc:sldMk cId="2733452138" sldId="265"/>
            <ac:spMk id="2" creationId="{1D6FE84D-1247-B63F-F68A-2776EA84D490}"/>
          </ac:spMkLst>
        </pc:spChg>
        <pc:spChg chg="mod ord">
          <ac:chgData name="Deepak Mor" userId="59d06960a00a1be0" providerId="Windows Live" clId="Web-{2942EAD6-1256-AC6C-F92B-CEB0E74BE567}" dt="2024-09-19T09:47:56.498" v="16"/>
          <ac:spMkLst>
            <pc:docMk/>
            <pc:sldMk cId="2733452138" sldId="265"/>
            <ac:spMk id="10" creationId="{46B75DDD-71C1-1124-E46B-5D59A16B961B}"/>
          </ac:spMkLst>
        </pc:spChg>
        <pc:picChg chg="mod ord">
          <ac:chgData name="Deepak Mor" userId="59d06960a00a1be0" providerId="Windows Live" clId="Web-{2942EAD6-1256-AC6C-F92B-CEB0E74BE567}" dt="2024-09-19T09:47:56.498" v="16"/>
          <ac:picMkLst>
            <pc:docMk/>
            <pc:sldMk cId="2733452138" sldId="265"/>
            <ac:picMk id="11" creationId="{D8C0FBE9-0C43-1F44-51A2-BDA51A32C941}"/>
          </ac:picMkLst>
        </pc:picChg>
      </pc:sldChg>
      <pc:sldChg chg="modSp mod modTransition modClrScheme chgLayout">
        <pc:chgData name="Deepak Mor" userId="59d06960a00a1be0" providerId="Windows Live" clId="Web-{2942EAD6-1256-AC6C-F92B-CEB0E74BE567}" dt="2024-09-19T09:47:56.498" v="16"/>
        <pc:sldMkLst>
          <pc:docMk/>
          <pc:sldMk cId="3079434103" sldId="266"/>
        </pc:sldMkLst>
        <pc:spChg chg="mod ord">
          <ac:chgData name="Deepak Mor" userId="59d06960a00a1be0" providerId="Windows Live" clId="Web-{2942EAD6-1256-AC6C-F92B-CEB0E74BE567}" dt="2024-09-19T09:47:56.498" v="16"/>
          <ac:spMkLst>
            <pc:docMk/>
            <pc:sldMk cId="3079434103" sldId="266"/>
            <ac:spMk id="2" creationId="{05DB5A03-9E19-EEFF-60BE-6B2EF118D061}"/>
          </ac:spMkLst>
        </pc:spChg>
        <pc:spChg chg="mod ord">
          <ac:chgData name="Deepak Mor" userId="59d06960a00a1be0" providerId="Windows Live" clId="Web-{2942EAD6-1256-AC6C-F92B-CEB0E74BE567}" dt="2024-09-19T09:47:56.498" v="16"/>
          <ac:spMkLst>
            <pc:docMk/>
            <pc:sldMk cId="3079434103" sldId="266"/>
            <ac:spMk id="3" creationId="{6D5E6CB8-F07D-7717-9E5A-EFB9EE00F64F}"/>
          </ac:spMkLst>
        </pc:spChg>
      </pc:sldChg>
      <pc:sldChg chg="modSp mod modTransition modClrScheme chgLayout">
        <pc:chgData name="Deepak Mor" userId="59d06960a00a1be0" providerId="Windows Live" clId="Web-{2942EAD6-1256-AC6C-F92B-CEB0E74BE567}" dt="2024-09-19T09:47:56.498" v="16"/>
        <pc:sldMkLst>
          <pc:docMk/>
          <pc:sldMk cId="3932348238" sldId="267"/>
        </pc:sldMkLst>
        <pc:spChg chg="mod ord">
          <ac:chgData name="Deepak Mor" userId="59d06960a00a1be0" providerId="Windows Live" clId="Web-{2942EAD6-1256-AC6C-F92B-CEB0E74BE567}" dt="2024-09-19T09:47:56.498" v="16"/>
          <ac:spMkLst>
            <pc:docMk/>
            <pc:sldMk cId="3932348238" sldId="267"/>
            <ac:spMk id="3" creationId="{FC54BC4B-8C36-1C1C-89F0-64C9C3CAB841}"/>
          </ac:spMkLst>
        </pc:spChg>
      </pc:sldChg>
      <pc:sldChg chg="modSp mod modTransition modClrScheme chgLayout">
        <pc:chgData name="Deepak Mor" userId="59d06960a00a1be0" providerId="Windows Live" clId="Web-{2942EAD6-1256-AC6C-F92B-CEB0E74BE567}" dt="2024-09-19T09:47:56.498" v="16"/>
        <pc:sldMkLst>
          <pc:docMk/>
          <pc:sldMk cId="2071245117" sldId="268"/>
        </pc:sldMkLst>
        <pc:spChg chg="mod ord">
          <ac:chgData name="Deepak Mor" userId="59d06960a00a1be0" providerId="Windows Live" clId="Web-{2942EAD6-1256-AC6C-F92B-CEB0E74BE567}" dt="2024-09-19T09:47:56.498" v="16"/>
          <ac:spMkLst>
            <pc:docMk/>
            <pc:sldMk cId="2071245117" sldId="268"/>
            <ac:spMk id="2" creationId="{1D6FE84D-1247-B63F-F68A-2776EA84D490}"/>
          </ac:spMkLst>
        </pc:spChg>
        <pc:spChg chg="mod ord">
          <ac:chgData name="Deepak Mor" userId="59d06960a00a1be0" providerId="Windows Live" clId="Web-{2942EAD6-1256-AC6C-F92B-CEB0E74BE567}" dt="2024-09-19T09:47:56.498" v="16"/>
          <ac:spMkLst>
            <pc:docMk/>
            <pc:sldMk cId="2071245117" sldId="268"/>
            <ac:spMk id="10" creationId="{46B75DDD-71C1-1124-E46B-5D59A16B961B}"/>
          </ac:spMkLst>
        </pc:spChg>
        <pc:picChg chg="mod ord">
          <ac:chgData name="Deepak Mor" userId="59d06960a00a1be0" providerId="Windows Live" clId="Web-{2942EAD6-1256-AC6C-F92B-CEB0E74BE567}" dt="2024-09-19T09:47:56.498" v="16"/>
          <ac:picMkLst>
            <pc:docMk/>
            <pc:sldMk cId="2071245117" sldId="268"/>
            <ac:picMk id="6" creationId="{74A017BC-6DAE-5768-70EE-1013BC771776}"/>
          </ac:picMkLst>
        </pc:picChg>
      </pc:sldChg>
      <pc:sldChg chg="modSp mod modTransition modClrScheme chgLayout">
        <pc:chgData name="Deepak Mor" userId="59d06960a00a1be0" providerId="Windows Live" clId="Web-{2942EAD6-1256-AC6C-F92B-CEB0E74BE567}" dt="2024-09-19T09:47:56.498" v="16"/>
        <pc:sldMkLst>
          <pc:docMk/>
          <pc:sldMk cId="2767563902" sldId="269"/>
        </pc:sldMkLst>
        <pc:spChg chg="mod ord">
          <ac:chgData name="Deepak Mor" userId="59d06960a00a1be0" providerId="Windows Live" clId="Web-{2942EAD6-1256-AC6C-F92B-CEB0E74BE567}" dt="2024-09-19T09:47:56.498" v="16"/>
          <ac:spMkLst>
            <pc:docMk/>
            <pc:sldMk cId="2767563902" sldId="269"/>
            <ac:spMk id="2" creationId="{1D6FE84D-1247-B63F-F68A-2776EA84D490}"/>
          </ac:spMkLst>
        </pc:spChg>
        <pc:spChg chg="mod ord">
          <ac:chgData name="Deepak Mor" userId="59d06960a00a1be0" providerId="Windows Live" clId="Web-{2942EAD6-1256-AC6C-F92B-CEB0E74BE567}" dt="2024-09-19T09:47:56.498" v="16"/>
          <ac:spMkLst>
            <pc:docMk/>
            <pc:sldMk cId="2767563902" sldId="269"/>
            <ac:spMk id="10" creationId="{46B75DDD-71C1-1124-E46B-5D59A16B961B}"/>
          </ac:spMkLst>
        </pc:spChg>
        <pc:picChg chg="mod ord">
          <ac:chgData name="Deepak Mor" userId="59d06960a00a1be0" providerId="Windows Live" clId="Web-{2942EAD6-1256-AC6C-F92B-CEB0E74BE567}" dt="2024-09-19T09:47:56.498" v="16"/>
          <ac:picMkLst>
            <pc:docMk/>
            <pc:sldMk cId="2767563902" sldId="269"/>
            <ac:picMk id="5" creationId="{50E21319-824B-53E2-5107-4D0258D2327F}"/>
          </ac:picMkLst>
        </pc:picChg>
      </pc:sldChg>
      <pc:sldChg chg="modSp mod modTransition modClrScheme chgLayout">
        <pc:chgData name="Deepak Mor" userId="59d06960a00a1be0" providerId="Windows Live" clId="Web-{2942EAD6-1256-AC6C-F92B-CEB0E74BE567}" dt="2024-09-19T09:47:56.498" v="16"/>
        <pc:sldMkLst>
          <pc:docMk/>
          <pc:sldMk cId="1076706768" sldId="270"/>
        </pc:sldMkLst>
        <pc:spChg chg="mod ord">
          <ac:chgData name="Deepak Mor" userId="59d06960a00a1be0" providerId="Windows Live" clId="Web-{2942EAD6-1256-AC6C-F92B-CEB0E74BE567}" dt="2024-09-19T09:47:56.498" v="16"/>
          <ac:spMkLst>
            <pc:docMk/>
            <pc:sldMk cId="1076706768" sldId="270"/>
            <ac:spMk id="2" creationId="{1D6FE84D-1247-B63F-F68A-2776EA84D490}"/>
          </ac:spMkLst>
        </pc:spChg>
        <pc:spChg chg="mod ord">
          <ac:chgData name="Deepak Mor" userId="59d06960a00a1be0" providerId="Windows Live" clId="Web-{2942EAD6-1256-AC6C-F92B-CEB0E74BE567}" dt="2024-09-19T09:47:56.498" v="16"/>
          <ac:spMkLst>
            <pc:docMk/>
            <pc:sldMk cId="1076706768" sldId="270"/>
            <ac:spMk id="10" creationId="{46B75DDD-71C1-1124-E46B-5D59A16B961B}"/>
          </ac:spMkLst>
        </pc:spChg>
        <pc:picChg chg="mod ord">
          <ac:chgData name="Deepak Mor" userId="59d06960a00a1be0" providerId="Windows Live" clId="Web-{2942EAD6-1256-AC6C-F92B-CEB0E74BE567}" dt="2024-09-19T09:47:56.498" v="16"/>
          <ac:picMkLst>
            <pc:docMk/>
            <pc:sldMk cId="1076706768" sldId="270"/>
            <ac:picMk id="6" creationId="{0B6ECDBD-F066-508D-73F4-C766DB2FAA79}"/>
          </ac:picMkLst>
        </pc:picChg>
      </pc:sldChg>
      <pc:sldMasterChg chg="del delSldLayout">
        <pc:chgData name="Deepak Mor" userId="59d06960a00a1be0" providerId="Windows Live" clId="Web-{2942EAD6-1256-AC6C-F92B-CEB0E74BE567}" dt="2024-09-19T09:47:55.529" v="15"/>
        <pc:sldMasterMkLst>
          <pc:docMk/>
          <pc:sldMasterMk cId="4205443081" sldId="2147483954"/>
        </pc:sldMasterMkLst>
        <pc:sldLayoutChg chg="del">
          <pc:chgData name="Deepak Mor" userId="59d06960a00a1be0" providerId="Windows Live" clId="Web-{2942EAD6-1256-AC6C-F92B-CEB0E74BE567}" dt="2024-09-19T09:47:55.529" v="15"/>
          <pc:sldLayoutMkLst>
            <pc:docMk/>
            <pc:sldMasterMk cId="4205443081" sldId="2147483954"/>
            <pc:sldLayoutMk cId="3762517684" sldId="2147483955"/>
          </pc:sldLayoutMkLst>
        </pc:sldLayoutChg>
        <pc:sldLayoutChg chg="del">
          <pc:chgData name="Deepak Mor" userId="59d06960a00a1be0" providerId="Windows Live" clId="Web-{2942EAD6-1256-AC6C-F92B-CEB0E74BE567}" dt="2024-09-19T09:47:55.529" v="15"/>
          <pc:sldLayoutMkLst>
            <pc:docMk/>
            <pc:sldMasterMk cId="4205443081" sldId="2147483954"/>
            <pc:sldLayoutMk cId="2061890879" sldId="2147483956"/>
          </pc:sldLayoutMkLst>
        </pc:sldLayoutChg>
        <pc:sldLayoutChg chg="del">
          <pc:chgData name="Deepak Mor" userId="59d06960a00a1be0" providerId="Windows Live" clId="Web-{2942EAD6-1256-AC6C-F92B-CEB0E74BE567}" dt="2024-09-19T09:47:55.529" v="15"/>
          <pc:sldLayoutMkLst>
            <pc:docMk/>
            <pc:sldMasterMk cId="4205443081" sldId="2147483954"/>
            <pc:sldLayoutMk cId="2891636421" sldId="2147483957"/>
          </pc:sldLayoutMkLst>
        </pc:sldLayoutChg>
        <pc:sldLayoutChg chg="del">
          <pc:chgData name="Deepak Mor" userId="59d06960a00a1be0" providerId="Windows Live" clId="Web-{2942EAD6-1256-AC6C-F92B-CEB0E74BE567}" dt="2024-09-19T09:47:55.529" v="15"/>
          <pc:sldLayoutMkLst>
            <pc:docMk/>
            <pc:sldMasterMk cId="4205443081" sldId="2147483954"/>
            <pc:sldLayoutMk cId="121714963" sldId="2147483958"/>
          </pc:sldLayoutMkLst>
        </pc:sldLayoutChg>
        <pc:sldLayoutChg chg="del">
          <pc:chgData name="Deepak Mor" userId="59d06960a00a1be0" providerId="Windows Live" clId="Web-{2942EAD6-1256-AC6C-F92B-CEB0E74BE567}" dt="2024-09-19T09:47:55.529" v="15"/>
          <pc:sldLayoutMkLst>
            <pc:docMk/>
            <pc:sldMasterMk cId="4205443081" sldId="2147483954"/>
            <pc:sldLayoutMk cId="3634453750" sldId="2147483959"/>
          </pc:sldLayoutMkLst>
        </pc:sldLayoutChg>
        <pc:sldLayoutChg chg="del">
          <pc:chgData name="Deepak Mor" userId="59d06960a00a1be0" providerId="Windows Live" clId="Web-{2942EAD6-1256-AC6C-F92B-CEB0E74BE567}" dt="2024-09-19T09:47:55.529" v="15"/>
          <pc:sldLayoutMkLst>
            <pc:docMk/>
            <pc:sldMasterMk cId="4205443081" sldId="2147483954"/>
            <pc:sldLayoutMk cId="897818888" sldId="2147483960"/>
          </pc:sldLayoutMkLst>
        </pc:sldLayoutChg>
        <pc:sldLayoutChg chg="del">
          <pc:chgData name="Deepak Mor" userId="59d06960a00a1be0" providerId="Windows Live" clId="Web-{2942EAD6-1256-AC6C-F92B-CEB0E74BE567}" dt="2024-09-19T09:47:55.529" v="15"/>
          <pc:sldLayoutMkLst>
            <pc:docMk/>
            <pc:sldMasterMk cId="4205443081" sldId="2147483954"/>
            <pc:sldLayoutMk cId="703212857" sldId="2147483961"/>
          </pc:sldLayoutMkLst>
        </pc:sldLayoutChg>
        <pc:sldLayoutChg chg="del">
          <pc:chgData name="Deepak Mor" userId="59d06960a00a1be0" providerId="Windows Live" clId="Web-{2942EAD6-1256-AC6C-F92B-CEB0E74BE567}" dt="2024-09-19T09:47:55.529" v="15"/>
          <pc:sldLayoutMkLst>
            <pc:docMk/>
            <pc:sldMasterMk cId="4205443081" sldId="2147483954"/>
            <pc:sldLayoutMk cId="1178231005" sldId="2147483962"/>
          </pc:sldLayoutMkLst>
        </pc:sldLayoutChg>
        <pc:sldLayoutChg chg="del">
          <pc:chgData name="Deepak Mor" userId="59d06960a00a1be0" providerId="Windows Live" clId="Web-{2942EAD6-1256-AC6C-F92B-CEB0E74BE567}" dt="2024-09-19T09:47:55.529" v="15"/>
          <pc:sldLayoutMkLst>
            <pc:docMk/>
            <pc:sldMasterMk cId="4205443081" sldId="2147483954"/>
            <pc:sldLayoutMk cId="3034056339" sldId="2147483963"/>
          </pc:sldLayoutMkLst>
        </pc:sldLayoutChg>
        <pc:sldLayoutChg chg="del">
          <pc:chgData name="Deepak Mor" userId="59d06960a00a1be0" providerId="Windows Live" clId="Web-{2942EAD6-1256-AC6C-F92B-CEB0E74BE567}" dt="2024-09-19T09:47:55.529" v="15"/>
          <pc:sldLayoutMkLst>
            <pc:docMk/>
            <pc:sldMasterMk cId="4205443081" sldId="2147483954"/>
            <pc:sldLayoutMk cId="992573923" sldId="2147483964"/>
          </pc:sldLayoutMkLst>
        </pc:sldLayoutChg>
        <pc:sldLayoutChg chg="del">
          <pc:chgData name="Deepak Mor" userId="59d06960a00a1be0" providerId="Windows Live" clId="Web-{2942EAD6-1256-AC6C-F92B-CEB0E74BE567}" dt="2024-09-19T09:47:55.529" v="15"/>
          <pc:sldLayoutMkLst>
            <pc:docMk/>
            <pc:sldMasterMk cId="4205443081" sldId="2147483954"/>
            <pc:sldLayoutMk cId="1323409406" sldId="2147483965"/>
          </pc:sldLayoutMkLst>
        </pc:sldLayoutChg>
        <pc:sldLayoutChg chg="del">
          <pc:chgData name="Deepak Mor" userId="59d06960a00a1be0" providerId="Windows Live" clId="Web-{2942EAD6-1256-AC6C-F92B-CEB0E74BE567}" dt="2024-09-19T09:47:55.529" v="15"/>
          <pc:sldLayoutMkLst>
            <pc:docMk/>
            <pc:sldMasterMk cId="4205443081" sldId="2147483954"/>
            <pc:sldLayoutMk cId="3352909377" sldId="2147483966"/>
          </pc:sldLayoutMkLst>
        </pc:sldLayoutChg>
        <pc:sldLayoutChg chg="del">
          <pc:chgData name="Deepak Mor" userId="59d06960a00a1be0" providerId="Windows Live" clId="Web-{2942EAD6-1256-AC6C-F92B-CEB0E74BE567}" dt="2024-09-19T09:47:55.529" v="15"/>
          <pc:sldLayoutMkLst>
            <pc:docMk/>
            <pc:sldMasterMk cId="4205443081" sldId="2147483954"/>
            <pc:sldLayoutMk cId="1017184803" sldId="2147483967"/>
          </pc:sldLayoutMkLst>
        </pc:sldLayoutChg>
        <pc:sldLayoutChg chg="del">
          <pc:chgData name="Deepak Mor" userId="59d06960a00a1be0" providerId="Windows Live" clId="Web-{2942EAD6-1256-AC6C-F92B-CEB0E74BE567}" dt="2024-09-19T09:47:55.529" v="15"/>
          <pc:sldLayoutMkLst>
            <pc:docMk/>
            <pc:sldMasterMk cId="4205443081" sldId="2147483954"/>
            <pc:sldLayoutMk cId="1598646447" sldId="2147483968"/>
          </pc:sldLayoutMkLst>
        </pc:sldLayoutChg>
        <pc:sldLayoutChg chg="del">
          <pc:chgData name="Deepak Mor" userId="59d06960a00a1be0" providerId="Windows Live" clId="Web-{2942EAD6-1256-AC6C-F92B-CEB0E74BE567}" dt="2024-09-19T09:47:55.529" v="15"/>
          <pc:sldLayoutMkLst>
            <pc:docMk/>
            <pc:sldMasterMk cId="4205443081" sldId="2147483954"/>
            <pc:sldLayoutMk cId="1845221601" sldId="2147483969"/>
          </pc:sldLayoutMkLst>
        </pc:sldLayoutChg>
        <pc:sldLayoutChg chg="del">
          <pc:chgData name="Deepak Mor" userId="59d06960a00a1be0" providerId="Windows Live" clId="Web-{2942EAD6-1256-AC6C-F92B-CEB0E74BE567}" dt="2024-09-19T09:47:55.529" v="15"/>
          <pc:sldLayoutMkLst>
            <pc:docMk/>
            <pc:sldMasterMk cId="4205443081" sldId="2147483954"/>
            <pc:sldLayoutMk cId="2127564688" sldId="2147483970"/>
          </pc:sldLayoutMkLst>
        </pc:sldLayoutChg>
        <pc:sldLayoutChg chg="del">
          <pc:chgData name="Deepak Mor" userId="59d06960a00a1be0" providerId="Windows Live" clId="Web-{2942EAD6-1256-AC6C-F92B-CEB0E74BE567}" dt="2024-09-19T09:47:55.529" v="15"/>
          <pc:sldLayoutMkLst>
            <pc:docMk/>
            <pc:sldMasterMk cId="4205443081" sldId="2147483954"/>
            <pc:sldLayoutMk cId="1042353033" sldId="2147483971"/>
          </pc:sldLayoutMkLst>
        </pc:sldLayoutChg>
      </pc:sldMasterChg>
      <pc:sldMasterChg chg="add del addSldLayout delSldLayout modSldLayout">
        <pc:chgData name="Deepak Mor" userId="59d06960a00a1be0" providerId="Windows Live" clId="Web-{2942EAD6-1256-AC6C-F92B-CEB0E74BE567}" dt="2024-09-19T09:47:56.498" v="16"/>
        <pc:sldMasterMkLst>
          <pc:docMk/>
          <pc:sldMasterMk cId="1895465494" sldId="2147483972"/>
        </pc:sldMasterMkLst>
        <pc:sldLayoutChg chg="add del mod replId">
          <pc:chgData name="Deepak Mor" userId="59d06960a00a1be0" providerId="Windows Live" clId="Web-{2942EAD6-1256-AC6C-F92B-CEB0E74BE567}" dt="2024-09-19T09:47:56.498" v="16"/>
          <pc:sldLayoutMkLst>
            <pc:docMk/>
            <pc:sldMasterMk cId="1895465494" sldId="2147483972"/>
            <pc:sldLayoutMk cId="2277456941" sldId="2147483973"/>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4126187916" sldId="2147483974"/>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3802799652" sldId="2147483975"/>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1765074515" sldId="2147483976"/>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3457813119" sldId="2147483977"/>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3909667860" sldId="2147483978"/>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2598023025" sldId="2147483979"/>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1128257624" sldId="2147483980"/>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509581275" sldId="2147483981"/>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2040630815" sldId="2147483982"/>
          </pc:sldLayoutMkLst>
        </pc:sldLayoutChg>
        <pc:sldLayoutChg chg="add del mod replId">
          <pc:chgData name="Deepak Mor" userId="59d06960a00a1be0" providerId="Windows Live" clId="Web-{2942EAD6-1256-AC6C-F92B-CEB0E74BE567}" dt="2024-09-19T09:47:56.498" v="16"/>
          <pc:sldLayoutMkLst>
            <pc:docMk/>
            <pc:sldMasterMk cId="1895465494" sldId="2147483972"/>
            <pc:sldLayoutMk cId="1198527937" sldId="2147483983"/>
          </pc:sldLayoutMkLst>
        </pc:sldLayoutChg>
      </pc:sldMasterChg>
      <pc:sldMasterChg chg="add addSldLayout modSldLayout">
        <pc:chgData name="Deepak Mor" userId="59d06960a00a1be0" providerId="Windows Live" clId="Web-{2942EAD6-1256-AC6C-F92B-CEB0E74BE567}" dt="2024-09-19T09:47:56.498" v="16"/>
        <pc:sldMasterMkLst>
          <pc:docMk/>
          <pc:sldMasterMk cId="1519576130" sldId="2147483984"/>
        </pc:sldMasterMkLst>
        <pc:sldLayoutChg chg="add mod replId">
          <pc:chgData name="Deepak Mor" userId="59d06960a00a1be0" providerId="Windows Live" clId="Web-{2942EAD6-1256-AC6C-F92B-CEB0E74BE567}" dt="2024-09-19T09:47:56.498" v="16"/>
          <pc:sldLayoutMkLst>
            <pc:docMk/>
            <pc:sldMasterMk cId="1519576130" sldId="2147483984"/>
            <pc:sldLayoutMk cId="2370225741" sldId="2147483985"/>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2909282569" sldId="2147483986"/>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3318005673" sldId="2147483987"/>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1422065925" sldId="2147483988"/>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4267148208" sldId="2147483989"/>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1264419072" sldId="2147483990"/>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1543847739" sldId="2147483991"/>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1914575985" sldId="2147483992"/>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126363467" sldId="2147483993"/>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2571009564" sldId="2147483994"/>
          </pc:sldLayoutMkLst>
        </pc:sldLayoutChg>
        <pc:sldLayoutChg chg="add mod replId">
          <pc:chgData name="Deepak Mor" userId="59d06960a00a1be0" providerId="Windows Live" clId="Web-{2942EAD6-1256-AC6C-F92B-CEB0E74BE567}" dt="2024-09-19T09:47:56.498" v="16"/>
          <pc:sldLayoutMkLst>
            <pc:docMk/>
            <pc:sldMasterMk cId="1519576130" sldId="2147483984"/>
            <pc:sldLayoutMk cId="48383060" sldId="2147483995"/>
          </pc:sldLayoutMkLst>
        </pc:sldLayoutChg>
      </pc:sldMasterChg>
    </pc:docChg>
  </pc:docChgLst>
  <pc:docChgLst>
    <pc:chgData name="Mayank Joshi" userId="109028ab6a33e4a1" providerId="Windows Live" clId="Web-{061BFFF1-4AE6-BD0C-0D9B-66D5AA83BDB1}"/>
    <pc:docChg chg="addSld delSld modSld addMainMaster delMainMaster">
      <pc:chgData name="Mayank Joshi" userId="109028ab6a33e4a1" providerId="Windows Live" clId="Web-{061BFFF1-4AE6-BD0C-0D9B-66D5AA83BDB1}" dt="2024-09-17T19:03:36.841" v="526" actId="20577"/>
      <pc:docMkLst>
        <pc:docMk/>
      </pc:docMkLst>
      <pc:sldChg chg="addSp delSp modSp mod modClrScheme chgLayout">
        <pc:chgData name="Mayank Joshi" userId="109028ab6a33e4a1" providerId="Windows Live" clId="Web-{061BFFF1-4AE6-BD0C-0D9B-66D5AA83BDB1}" dt="2024-09-17T18:27:54.173" v="277" actId="14100"/>
        <pc:sldMkLst>
          <pc:docMk/>
          <pc:sldMk cId="109857222" sldId="256"/>
        </pc:sldMkLst>
        <pc:spChg chg="add del mod ord">
          <ac:chgData name="Mayank Joshi" userId="109028ab6a33e4a1" providerId="Windows Live" clId="Web-{061BFFF1-4AE6-BD0C-0D9B-66D5AA83BDB1}" dt="2024-09-17T18:27:54.173" v="277" actId="14100"/>
          <ac:spMkLst>
            <pc:docMk/>
            <pc:sldMk cId="109857222" sldId="256"/>
            <ac:spMk id="2" creationId="{00000000-0000-0000-0000-000000000000}"/>
          </ac:spMkLst>
        </pc:spChg>
        <pc:spChg chg="del">
          <ac:chgData name="Mayank Joshi" userId="109028ab6a33e4a1" providerId="Windows Live" clId="Web-{061BFFF1-4AE6-BD0C-0D9B-66D5AA83BDB1}" dt="2024-09-17T17:37:01.638" v="2"/>
          <ac:spMkLst>
            <pc:docMk/>
            <pc:sldMk cId="109857222" sldId="256"/>
            <ac:spMk id="3" creationId="{00000000-0000-0000-0000-000000000000}"/>
          </ac:spMkLst>
        </pc:spChg>
      </pc:sldChg>
      <pc:sldChg chg="addSp delSp modSp new mod modClrScheme chgLayout">
        <pc:chgData name="Mayank Joshi" userId="109028ab6a33e4a1" providerId="Windows Live" clId="Web-{061BFFF1-4AE6-BD0C-0D9B-66D5AA83BDB1}" dt="2024-09-17T18:39:22.760" v="363" actId="20577"/>
        <pc:sldMkLst>
          <pc:docMk/>
          <pc:sldMk cId="3942276114" sldId="257"/>
        </pc:sldMkLst>
        <pc:spChg chg="mod ord">
          <ac:chgData name="Mayank Joshi" userId="109028ab6a33e4a1" providerId="Windows Live" clId="Web-{061BFFF1-4AE6-BD0C-0D9B-66D5AA83BDB1}" dt="2024-09-17T17:57:36.959" v="140" actId="14100"/>
          <ac:spMkLst>
            <pc:docMk/>
            <pc:sldMk cId="3942276114" sldId="257"/>
            <ac:spMk id="2" creationId="{63ECE92D-58C8-E9A0-B8A9-53C513E532A9}"/>
          </ac:spMkLst>
        </pc:spChg>
        <pc:spChg chg="add del mod ord">
          <ac:chgData name="Mayank Joshi" userId="109028ab6a33e4a1" providerId="Windows Live" clId="Web-{061BFFF1-4AE6-BD0C-0D9B-66D5AA83BDB1}" dt="2024-09-17T18:39:22.760" v="363" actId="20577"/>
          <ac:spMkLst>
            <pc:docMk/>
            <pc:sldMk cId="3942276114" sldId="257"/>
            <ac:spMk id="3" creationId="{A9342479-3FDF-A157-9333-C466AF1963D8}"/>
          </ac:spMkLst>
        </pc:spChg>
        <pc:spChg chg="add del mod ord">
          <ac:chgData name="Mayank Joshi" userId="109028ab6a33e4a1" providerId="Windows Live" clId="Web-{061BFFF1-4AE6-BD0C-0D9B-66D5AA83BDB1}" dt="2024-09-17T17:54:08.242" v="57"/>
          <ac:spMkLst>
            <pc:docMk/>
            <pc:sldMk cId="3942276114" sldId="257"/>
            <ac:spMk id="4" creationId="{84BF7D44-0D86-EBA8-BD77-15ACCA08F18E}"/>
          </ac:spMkLst>
        </pc:spChg>
        <pc:graphicFrameChg chg="add del mod ord modGraphic">
          <ac:chgData name="Mayank Joshi" userId="109028ab6a33e4a1" providerId="Windows Live" clId="Web-{061BFFF1-4AE6-BD0C-0D9B-66D5AA83BDB1}" dt="2024-09-17T17:57:03.832" v="129"/>
          <ac:graphicFrameMkLst>
            <pc:docMk/>
            <pc:sldMk cId="3942276114" sldId="257"/>
            <ac:graphicFrameMk id="6" creationId="{3901F6DB-80A6-757E-B262-9859D3A3C80D}"/>
          </ac:graphicFrameMkLst>
        </pc:graphicFrameChg>
      </pc:sldChg>
      <pc:sldChg chg="addSp delSp modSp new">
        <pc:chgData name="Mayank Joshi" userId="109028ab6a33e4a1" providerId="Windows Live" clId="Web-{061BFFF1-4AE6-BD0C-0D9B-66D5AA83BDB1}" dt="2024-09-17T18:45:09.930" v="397" actId="20577"/>
        <pc:sldMkLst>
          <pc:docMk/>
          <pc:sldMk cId="2445186366" sldId="258"/>
        </pc:sldMkLst>
        <pc:spChg chg="add del mod">
          <ac:chgData name="Mayank Joshi" userId="109028ab6a33e4a1" providerId="Windows Live" clId="Web-{061BFFF1-4AE6-BD0C-0D9B-66D5AA83BDB1}" dt="2024-09-17T18:38:04.070" v="345" actId="1076"/>
          <ac:spMkLst>
            <pc:docMk/>
            <pc:sldMk cId="2445186366" sldId="258"/>
            <ac:spMk id="2" creationId="{4C4A2ECD-534E-BB6F-41F4-207E04C9D4F2}"/>
          </ac:spMkLst>
        </pc:spChg>
        <pc:spChg chg="mod">
          <ac:chgData name="Mayank Joshi" userId="109028ab6a33e4a1" providerId="Windows Live" clId="Web-{061BFFF1-4AE6-BD0C-0D9B-66D5AA83BDB1}" dt="2024-09-17T18:45:09.930" v="397" actId="20577"/>
          <ac:spMkLst>
            <pc:docMk/>
            <pc:sldMk cId="2445186366" sldId="258"/>
            <ac:spMk id="3" creationId="{C7BDABE3-5E88-3959-62AD-99B31C398266}"/>
          </ac:spMkLst>
        </pc:spChg>
        <pc:spChg chg="add del mod">
          <ac:chgData name="Mayank Joshi" userId="109028ab6a33e4a1" providerId="Windows Live" clId="Web-{061BFFF1-4AE6-BD0C-0D9B-66D5AA83BDB1}" dt="2024-09-17T18:37:15.412" v="321"/>
          <ac:spMkLst>
            <pc:docMk/>
            <pc:sldMk cId="2445186366" sldId="258"/>
            <ac:spMk id="5" creationId="{36CB18FF-8C74-B8DA-C60E-9122A3EA1D3C}"/>
          </ac:spMkLst>
        </pc:spChg>
      </pc:sldChg>
      <pc:sldChg chg="modSp new add del">
        <pc:chgData name="Mayank Joshi" userId="109028ab6a33e4a1" providerId="Windows Live" clId="Web-{061BFFF1-4AE6-BD0C-0D9B-66D5AA83BDB1}" dt="2024-09-17T18:59:41.192" v="492" actId="20577"/>
        <pc:sldMkLst>
          <pc:docMk/>
          <pc:sldMk cId="2791951318" sldId="259"/>
        </pc:sldMkLst>
        <pc:spChg chg="mod">
          <ac:chgData name="Mayank Joshi" userId="109028ab6a33e4a1" providerId="Windows Live" clId="Web-{061BFFF1-4AE6-BD0C-0D9B-66D5AA83BDB1}" dt="2024-09-17T18:59:41.192" v="492" actId="20577"/>
          <ac:spMkLst>
            <pc:docMk/>
            <pc:sldMk cId="2791951318" sldId="259"/>
            <ac:spMk id="2" creationId="{97D1A260-A058-2482-673B-69EE7EF6F852}"/>
          </ac:spMkLst>
        </pc:spChg>
        <pc:spChg chg="mod">
          <ac:chgData name="Mayank Joshi" userId="109028ab6a33e4a1" providerId="Windows Live" clId="Web-{061BFFF1-4AE6-BD0C-0D9B-66D5AA83BDB1}" dt="2024-09-17T18:56:42.780" v="472" actId="14100"/>
          <ac:spMkLst>
            <pc:docMk/>
            <pc:sldMk cId="2791951318" sldId="259"/>
            <ac:spMk id="3" creationId="{BB8FA730-7E66-BBDE-1251-D16DED55C76D}"/>
          </ac:spMkLst>
        </pc:spChg>
      </pc:sldChg>
      <pc:sldChg chg="addSp delSp modSp add replId">
        <pc:chgData name="Mayank Joshi" userId="109028ab6a33e4a1" providerId="Windows Live" clId="Web-{061BFFF1-4AE6-BD0C-0D9B-66D5AA83BDB1}" dt="2024-09-17T18:57:11.312" v="478" actId="20577"/>
        <pc:sldMkLst>
          <pc:docMk/>
          <pc:sldMk cId="766939483" sldId="260"/>
        </pc:sldMkLst>
        <pc:spChg chg="del">
          <ac:chgData name="Mayank Joshi" userId="109028ab6a33e4a1" providerId="Windows Live" clId="Web-{061BFFF1-4AE6-BD0C-0D9B-66D5AA83BDB1}" dt="2024-09-17T18:53:00.282" v="434"/>
          <ac:spMkLst>
            <pc:docMk/>
            <pc:sldMk cId="766939483" sldId="260"/>
            <ac:spMk id="2" creationId="{97D1A260-A058-2482-673B-69EE7EF6F852}"/>
          </ac:spMkLst>
        </pc:spChg>
        <pc:spChg chg="mod">
          <ac:chgData name="Mayank Joshi" userId="109028ab6a33e4a1" providerId="Windows Live" clId="Web-{061BFFF1-4AE6-BD0C-0D9B-66D5AA83BDB1}" dt="2024-09-17T18:57:11.312" v="478" actId="20577"/>
          <ac:spMkLst>
            <pc:docMk/>
            <pc:sldMk cId="766939483" sldId="260"/>
            <ac:spMk id="3" creationId="{BB8FA730-7E66-BBDE-1251-D16DED55C76D}"/>
          </ac:spMkLst>
        </pc:spChg>
        <pc:spChg chg="add del mod">
          <ac:chgData name="Mayank Joshi" userId="109028ab6a33e4a1" providerId="Windows Live" clId="Web-{061BFFF1-4AE6-BD0C-0D9B-66D5AA83BDB1}" dt="2024-09-17T18:53:53.080" v="447"/>
          <ac:spMkLst>
            <pc:docMk/>
            <pc:sldMk cId="766939483" sldId="260"/>
            <ac:spMk id="5" creationId="{052704EA-6368-F6BD-FB8F-4878D0D720BF}"/>
          </ac:spMkLst>
        </pc:spChg>
      </pc:sldChg>
      <pc:sldChg chg="addSp delSp modSp new del">
        <pc:chgData name="Mayank Joshi" userId="109028ab6a33e4a1" providerId="Windows Live" clId="Web-{061BFFF1-4AE6-BD0C-0D9B-66D5AA83BDB1}" dt="2024-09-17T18:37:28.584" v="341"/>
        <pc:sldMkLst>
          <pc:docMk/>
          <pc:sldMk cId="1710163307" sldId="260"/>
        </pc:sldMkLst>
        <pc:spChg chg="mod">
          <ac:chgData name="Mayank Joshi" userId="109028ab6a33e4a1" providerId="Windows Live" clId="Web-{061BFFF1-4AE6-BD0C-0D9B-66D5AA83BDB1}" dt="2024-09-17T18:37:25.287" v="339" actId="14100"/>
          <ac:spMkLst>
            <pc:docMk/>
            <pc:sldMk cId="1710163307" sldId="260"/>
            <ac:spMk id="2" creationId="{021733AC-79C5-2585-9E95-FAB9959EB046}"/>
          </ac:spMkLst>
        </pc:spChg>
        <pc:spChg chg="add del">
          <ac:chgData name="Mayank Joshi" userId="109028ab6a33e4a1" providerId="Windows Live" clId="Web-{061BFFF1-4AE6-BD0C-0D9B-66D5AA83BDB1}" dt="2024-09-17T18:37:27.866" v="340"/>
          <ac:spMkLst>
            <pc:docMk/>
            <pc:sldMk cId="1710163307" sldId="260"/>
            <ac:spMk id="3" creationId="{4072B371-110E-B732-F186-9BA1D9B4F846}"/>
          </ac:spMkLst>
        </pc:spChg>
      </pc:sldChg>
      <pc:sldChg chg="modSp add replId">
        <pc:chgData name="Mayank Joshi" userId="109028ab6a33e4a1" providerId="Windows Live" clId="Web-{061BFFF1-4AE6-BD0C-0D9B-66D5AA83BDB1}" dt="2024-09-17T18:57:00.749" v="474" actId="20577"/>
        <pc:sldMkLst>
          <pc:docMk/>
          <pc:sldMk cId="2252050390" sldId="261"/>
        </pc:sldMkLst>
        <pc:spChg chg="mod">
          <ac:chgData name="Mayank Joshi" userId="109028ab6a33e4a1" providerId="Windows Live" clId="Web-{061BFFF1-4AE6-BD0C-0D9B-66D5AA83BDB1}" dt="2024-09-17T18:57:00.749" v="474" actId="20577"/>
          <ac:spMkLst>
            <pc:docMk/>
            <pc:sldMk cId="2252050390" sldId="261"/>
            <ac:spMk id="3" creationId="{BB8FA730-7E66-BBDE-1251-D16DED55C76D}"/>
          </ac:spMkLst>
        </pc:spChg>
      </pc:sldChg>
      <pc:sldChg chg="add del replId">
        <pc:chgData name="Mayank Joshi" userId="109028ab6a33e4a1" providerId="Windows Live" clId="Web-{061BFFF1-4AE6-BD0C-0D9B-66D5AA83BDB1}" dt="2024-09-17T18:58:14.798" v="490"/>
        <pc:sldMkLst>
          <pc:docMk/>
          <pc:sldMk cId="2481776437" sldId="262"/>
        </pc:sldMkLst>
      </pc:sldChg>
      <pc:sldChg chg="modSp add replId">
        <pc:chgData name="Mayank Joshi" userId="109028ab6a33e4a1" providerId="Windows Live" clId="Web-{061BFFF1-4AE6-BD0C-0D9B-66D5AA83BDB1}" dt="2024-09-17T18:58:08.408" v="489" actId="20577"/>
        <pc:sldMkLst>
          <pc:docMk/>
          <pc:sldMk cId="1027667864" sldId="263"/>
        </pc:sldMkLst>
        <pc:spChg chg="mod">
          <ac:chgData name="Mayank Joshi" userId="109028ab6a33e4a1" providerId="Windows Live" clId="Web-{061BFFF1-4AE6-BD0C-0D9B-66D5AA83BDB1}" dt="2024-09-17T18:58:08.408" v="489" actId="20577"/>
          <ac:spMkLst>
            <pc:docMk/>
            <pc:sldMk cId="1027667864" sldId="263"/>
            <ac:spMk id="3" creationId="{BB8FA730-7E66-BBDE-1251-D16DED55C76D}"/>
          </ac:spMkLst>
        </pc:spChg>
      </pc:sldChg>
      <pc:sldChg chg="modSp new">
        <pc:chgData name="Mayank Joshi" userId="109028ab6a33e4a1" providerId="Windows Live" clId="Web-{061BFFF1-4AE6-BD0C-0D9B-66D5AA83BDB1}" dt="2024-09-17T19:01:31.962" v="516" actId="20577"/>
        <pc:sldMkLst>
          <pc:docMk/>
          <pc:sldMk cId="2036457326" sldId="264"/>
        </pc:sldMkLst>
        <pc:spChg chg="mod">
          <ac:chgData name="Mayank Joshi" userId="109028ab6a33e4a1" providerId="Windows Live" clId="Web-{061BFFF1-4AE6-BD0C-0D9B-66D5AA83BDB1}" dt="2024-09-17T19:01:31.962" v="516" actId="20577"/>
          <ac:spMkLst>
            <pc:docMk/>
            <pc:sldMk cId="2036457326" sldId="264"/>
            <ac:spMk id="2" creationId="{098E1288-D628-159A-F1A2-88A07057B7BB}"/>
          </ac:spMkLst>
        </pc:spChg>
      </pc:sldChg>
      <pc:sldChg chg="add del replId">
        <pc:chgData name="Mayank Joshi" userId="109028ab6a33e4a1" providerId="Windows Live" clId="Web-{061BFFF1-4AE6-BD0C-0D9B-66D5AA83BDB1}" dt="2024-09-17T19:00:25.256" v="494"/>
        <pc:sldMkLst>
          <pc:docMk/>
          <pc:sldMk cId="2432189231" sldId="264"/>
        </pc:sldMkLst>
      </pc:sldChg>
      <pc:sldChg chg="modSp new">
        <pc:chgData name="Mayank Joshi" userId="109028ab6a33e4a1" providerId="Windows Live" clId="Web-{061BFFF1-4AE6-BD0C-0D9B-66D5AA83BDB1}" dt="2024-09-17T19:03:36.841" v="526" actId="20577"/>
        <pc:sldMkLst>
          <pc:docMk/>
          <pc:sldMk cId="2733452138" sldId="265"/>
        </pc:sldMkLst>
        <pc:spChg chg="mod">
          <ac:chgData name="Mayank Joshi" userId="109028ab6a33e4a1" providerId="Windows Live" clId="Web-{061BFFF1-4AE6-BD0C-0D9B-66D5AA83BDB1}" dt="2024-09-17T19:03:36.841" v="526" actId="20577"/>
          <ac:spMkLst>
            <pc:docMk/>
            <pc:sldMk cId="2733452138" sldId="265"/>
            <ac:spMk id="2" creationId="{1D6FE84D-1247-B63F-F68A-2776EA84D490}"/>
          </ac:spMkLst>
        </pc:spChg>
      </pc:sldChg>
      <pc:sldMasterChg chg="del delSldLayout">
        <pc:chgData name="Mayank Joshi" userId="109028ab6a33e4a1" providerId="Windows Live" clId="Web-{061BFFF1-4AE6-BD0C-0D9B-66D5AA83BDB1}" dt="2024-09-17T17:40:09.879" v="19"/>
        <pc:sldMasterMkLst>
          <pc:docMk/>
          <pc:sldMasterMk cId="2460954070" sldId="2147483660"/>
        </pc:sldMasterMkLst>
        <pc:sldLayoutChg chg="del">
          <pc:chgData name="Mayank Joshi" userId="109028ab6a33e4a1" providerId="Windows Live" clId="Web-{061BFFF1-4AE6-BD0C-0D9B-66D5AA83BDB1}" dt="2024-09-17T17:40:09.879" v="19"/>
          <pc:sldLayoutMkLst>
            <pc:docMk/>
            <pc:sldMasterMk cId="2460954070" sldId="2147483660"/>
            <pc:sldLayoutMk cId="2385387890" sldId="2147483661"/>
          </pc:sldLayoutMkLst>
        </pc:sldLayoutChg>
        <pc:sldLayoutChg chg="del">
          <pc:chgData name="Mayank Joshi" userId="109028ab6a33e4a1" providerId="Windows Live" clId="Web-{061BFFF1-4AE6-BD0C-0D9B-66D5AA83BDB1}" dt="2024-09-17T17:40:09.879" v="19"/>
          <pc:sldLayoutMkLst>
            <pc:docMk/>
            <pc:sldMasterMk cId="2460954070" sldId="2147483660"/>
            <pc:sldLayoutMk cId="949138452" sldId="2147483662"/>
          </pc:sldLayoutMkLst>
        </pc:sldLayoutChg>
        <pc:sldLayoutChg chg="del">
          <pc:chgData name="Mayank Joshi" userId="109028ab6a33e4a1" providerId="Windows Live" clId="Web-{061BFFF1-4AE6-BD0C-0D9B-66D5AA83BDB1}" dt="2024-09-17T17:40:09.879" v="19"/>
          <pc:sldLayoutMkLst>
            <pc:docMk/>
            <pc:sldMasterMk cId="2460954070" sldId="2147483660"/>
            <pc:sldLayoutMk cId="2591524520" sldId="2147483663"/>
          </pc:sldLayoutMkLst>
        </pc:sldLayoutChg>
        <pc:sldLayoutChg chg="del">
          <pc:chgData name="Mayank Joshi" userId="109028ab6a33e4a1" providerId="Windows Live" clId="Web-{061BFFF1-4AE6-BD0C-0D9B-66D5AA83BDB1}" dt="2024-09-17T17:40:09.879" v="19"/>
          <pc:sldLayoutMkLst>
            <pc:docMk/>
            <pc:sldMasterMk cId="2460954070" sldId="2147483660"/>
            <pc:sldLayoutMk cId="1203092039" sldId="2147483664"/>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733172339" sldId="2147483665"/>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210312558" sldId="2147483666"/>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146388984" sldId="2147483667"/>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171841454" sldId="2147483668"/>
          </pc:sldLayoutMkLst>
        </pc:sldLayoutChg>
        <pc:sldLayoutChg chg="del">
          <pc:chgData name="Mayank Joshi" userId="109028ab6a33e4a1" providerId="Windows Live" clId="Web-{061BFFF1-4AE6-BD0C-0D9B-66D5AA83BDB1}" dt="2024-09-17T17:40:09.879" v="19"/>
          <pc:sldLayoutMkLst>
            <pc:docMk/>
            <pc:sldMasterMk cId="2460954070" sldId="2147483660"/>
            <pc:sldLayoutMk cId="1718958274" sldId="2147483669"/>
          </pc:sldLayoutMkLst>
        </pc:sldLayoutChg>
        <pc:sldLayoutChg chg="del">
          <pc:chgData name="Mayank Joshi" userId="109028ab6a33e4a1" providerId="Windows Live" clId="Web-{061BFFF1-4AE6-BD0C-0D9B-66D5AA83BDB1}" dt="2024-09-17T17:40:09.879" v="19"/>
          <pc:sldLayoutMkLst>
            <pc:docMk/>
            <pc:sldMasterMk cId="2460954070" sldId="2147483660"/>
            <pc:sldLayoutMk cId="2202905451" sldId="2147483670"/>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479445657" sldId="2147483671"/>
          </pc:sldLayoutMkLst>
        </pc:sldLayoutChg>
      </pc:sldMasterChg>
      <pc:sldMasterChg chg="add del addSldLayout delSldLayout modSldLayout">
        <pc:chgData name="Mayank Joshi" userId="109028ab6a33e4a1" providerId="Windows Live" clId="Web-{061BFFF1-4AE6-BD0C-0D9B-66D5AA83BDB1}" dt="2024-09-17T17:40:12.879" v="20"/>
        <pc:sldMasterMkLst>
          <pc:docMk/>
          <pc:sldMasterMk cId="1820154929" sldId="2147483672"/>
        </pc:sldMasterMkLst>
        <pc:sldLayoutChg chg="add del mod replId">
          <pc:chgData name="Mayank Joshi" userId="109028ab6a33e4a1" providerId="Windows Live" clId="Web-{061BFFF1-4AE6-BD0C-0D9B-66D5AA83BDB1}" dt="2024-09-17T17:40:12.879" v="20"/>
          <pc:sldLayoutMkLst>
            <pc:docMk/>
            <pc:sldMasterMk cId="1820154929" sldId="2147483672"/>
            <pc:sldLayoutMk cId="1235518935" sldId="2147483673"/>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280122962" sldId="2147483674"/>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192092151" sldId="2147483675"/>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865466177" sldId="2147483676"/>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668364881" sldId="2147483677"/>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617241746" sldId="2147483678"/>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036728782" sldId="2147483679"/>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097190934" sldId="2147483680"/>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1941922165" sldId="2147483681"/>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533023955" sldId="2147483682"/>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58129406" sldId="2147483683"/>
          </pc:sldLayoutMkLst>
        </pc:sldLayoutChg>
      </pc:sldMasterChg>
      <pc:sldMasterChg chg="add del addSldLayout delSldLayout modSldLayout">
        <pc:chgData name="Mayank Joshi" userId="109028ab6a33e4a1" providerId="Windows Live" clId="Web-{061BFFF1-4AE6-BD0C-0D9B-66D5AA83BDB1}" dt="2024-09-17T17:40:16.505" v="21"/>
        <pc:sldMasterMkLst>
          <pc:docMk/>
          <pc:sldMasterMk cId="661091488" sldId="2147483684"/>
        </pc:sldMasterMkLst>
        <pc:sldLayoutChg chg="add del mod replId">
          <pc:chgData name="Mayank Joshi" userId="109028ab6a33e4a1" providerId="Windows Live" clId="Web-{061BFFF1-4AE6-BD0C-0D9B-66D5AA83BDB1}" dt="2024-09-17T17:40:16.505" v="21"/>
          <pc:sldLayoutMkLst>
            <pc:docMk/>
            <pc:sldMasterMk cId="661091488" sldId="2147483684"/>
            <pc:sldLayoutMk cId="1671340176" sldId="2147483685"/>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886841664" sldId="2147483686"/>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282546495" sldId="2147483687"/>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662112756" sldId="2147483688"/>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89790506" sldId="2147483689"/>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480312627" sldId="2147483690"/>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523878730" sldId="2147483691"/>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9582680" sldId="2147483692"/>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487678095" sldId="2147483693"/>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848571273" sldId="2147483694"/>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066492329" sldId="2147483695"/>
          </pc:sldLayoutMkLst>
        </pc:sldLayoutChg>
      </pc:sldMasterChg>
      <pc:sldMasterChg chg="add del addSldLayout delSldLayout modSldLayout">
        <pc:chgData name="Mayank Joshi" userId="109028ab6a33e4a1" providerId="Windows Live" clId="Web-{061BFFF1-4AE6-BD0C-0D9B-66D5AA83BDB1}" dt="2024-09-17T17:40:18.317" v="22"/>
        <pc:sldMasterMkLst>
          <pc:docMk/>
          <pc:sldMasterMk cId="1494256275" sldId="2147483696"/>
        </pc:sldMasterMkLst>
        <pc:sldLayoutChg chg="add del mod replId">
          <pc:chgData name="Mayank Joshi" userId="109028ab6a33e4a1" providerId="Windows Live" clId="Web-{061BFFF1-4AE6-BD0C-0D9B-66D5AA83BDB1}" dt="2024-09-17T17:40:18.317" v="22"/>
          <pc:sldLayoutMkLst>
            <pc:docMk/>
            <pc:sldMasterMk cId="1494256275" sldId="2147483696"/>
            <pc:sldLayoutMk cId="846365276" sldId="2147483697"/>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511147883" sldId="2147483698"/>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116850923" sldId="2147483699"/>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509128874" sldId="2147483700"/>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378536749" sldId="2147483701"/>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026700706" sldId="2147483702"/>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4260907041" sldId="2147483703"/>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267131449" sldId="2147483704"/>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1647938923" sldId="2147483705"/>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073429323" sldId="2147483706"/>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1977543811" sldId="2147483707"/>
          </pc:sldLayoutMkLst>
        </pc:sldLayoutChg>
      </pc:sldMasterChg>
      <pc:sldMasterChg chg="add del addSldLayout delSldLayout modSldLayout">
        <pc:chgData name="Mayank Joshi" userId="109028ab6a33e4a1" providerId="Windows Live" clId="Web-{061BFFF1-4AE6-BD0C-0D9B-66D5AA83BDB1}" dt="2024-09-17T17:40:24.958" v="23"/>
        <pc:sldMasterMkLst>
          <pc:docMk/>
          <pc:sldMasterMk cId="1039329682" sldId="2147483708"/>
        </pc:sldMasterMkLst>
        <pc:sldLayoutChg chg="add del mod replId">
          <pc:chgData name="Mayank Joshi" userId="109028ab6a33e4a1" providerId="Windows Live" clId="Web-{061BFFF1-4AE6-BD0C-0D9B-66D5AA83BDB1}" dt="2024-09-17T17:40:24.958" v="23"/>
          <pc:sldLayoutMkLst>
            <pc:docMk/>
            <pc:sldMasterMk cId="1039329682" sldId="2147483708"/>
            <pc:sldLayoutMk cId="569230623" sldId="2147483709"/>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365937463" sldId="2147483710"/>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353667310" sldId="2147483711"/>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3951401686" sldId="2147483712"/>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554559133" sldId="2147483713"/>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601648602" sldId="2147483714"/>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1930386580" sldId="2147483715"/>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826945637" sldId="2147483716"/>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1752312045" sldId="2147483717"/>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754562307" sldId="2147483718"/>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929538813" sldId="2147483719"/>
          </pc:sldLayoutMkLst>
        </pc:sldLayoutChg>
      </pc:sldMasterChg>
      <pc:sldMasterChg chg="add del addSldLayout delSldLayout modSldLayout">
        <pc:chgData name="Mayank Joshi" userId="109028ab6a33e4a1" providerId="Windows Live" clId="Web-{061BFFF1-4AE6-BD0C-0D9B-66D5AA83BDB1}" dt="2024-09-17T17:41:15.319" v="24"/>
        <pc:sldMasterMkLst>
          <pc:docMk/>
          <pc:sldMasterMk cId="3403620601" sldId="2147483720"/>
        </pc:sldMasterMkLst>
        <pc:sldLayoutChg chg="add del mod replId">
          <pc:chgData name="Mayank Joshi" userId="109028ab6a33e4a1" providerId="Windows Live" clId="Web-{061BFFF1-4AE6-BD0C-0D9B-66D5AA83BDB1}" dt="2024-09-17T17:41:15.319" v="24"/>
          <pc:sldLayoutMkLst>
            <pc:docMk/>
            <pc:sldMasterMk cId="3403620601" sldId="2147483720"/>
            <pc:sldLayoutMk cId="2757312404" sldId="2147483721"/>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4136276717" sldId="2147483722"/>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830854217" sldId="2147483723"/>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3141403717" sldId="2147483724"/>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3883968244" sldId="2147483725"/>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1475032473" sldId="2147483726"/>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926567560" sldId="2147483727"/>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879336174" sldId="2147483728"/>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994427184" sldId="2147483729"/>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4247594574" sldId="2147483730"/>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221899419" sldId="2147483731"/>
          </pc:sldLayoutMkLst>
        </pc:sldLayoutChg>
      </pc:sldMasterChg>
      <pc:sldMasterChg chg="add del addSldLayout delSldLayout modSldLayout">
        <pc:chgData name="Mayank Joshi" userId="109028ab6a33e4a1" providerId="Windows Live" clId="Web-{061BFFF1-4AE6-BD0C-0D9B-66D5AA83BDB1}" dt="2024-09-17T17:46:38.612" v="37"/>
        <pc:sldMasterMkLst>
          <pc:docMk/>
          <pc:sldMasterMk cId="7444962" sldId="2147483732"/>
        </pc:sldMasterMkLst>
        <pc:sldLayoutChg chg="add del mod replId">
          <pc:chgData name="Mayank Joshi" userId="109028ab6a33e4a1" providerId="Windows Live" clId="Web-{061BFFF1-4AE6-BD0C-0D9B-66D5AA83BDB1}" dt="2024-09-17T17:46:38.612" v="37"/>
          <pc:sldLayoutMkLst>
            <pc:docMk/>
            <pc:sldMasterMk cId="7444962" sldId="2147483732"/>
            <pc:sldLayoutMk cId="1395910780" sldId="2147483733"/>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010212016" sldId="2147483734"/>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48778120" sldId="2147483735"/>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184320236" sldId="2147483736"/>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70713612" sldId="2147483737"/>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668902704" sldId="2147483738"/>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037396045" sldId="2147483739"/>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192692644" sldId="2147483740"/>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592836225" sldId="2147483741"/>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899123910" sldId="2147483742"/>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221669696" sldId="2147483743"/>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330674599" sldId="2147483744"/>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090937309" sldId="2147483745"/>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743396656" sldId="2147483746"/>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1296831880" sldId="2147483747"/>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1253061032" sldId="2147483748"/>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263998722" sldId="2147483749"/>
          </pc:sldLayoutMkLst>
        </pc:sldLayoutChg>
      </pc:sldMasterChg>
      <pc:sldMasterChg chg="add del addSldLayout delSldLayout modSldLayout">
        <pc:chgData name="Mayank Joshi" userId="109028ab6a33e4a1" providerId="Windows Live" clId="Web-{061BFFF1-4AE6-BD0C-0D9B-66D5AA83BDB1}" dt="2024-09-17T17:46:51.065" v="38"/>
        <pc:sldMasterMkLst>
          <pc:docMk/>
          <pc:sldMasterMk cId="1810368298" sldId="2147483750"/>
        </pc:sldMasterMkLst>
        <pc:sldLayoutChg chg="add del mod replId">
          <pc:chgData name="Mayank Joshi" userId="109028ab6a33e4a1" providerId="Windows Live" clId="Web-{061BFFF1-4AE6-BD0C-0D9B-66D5AA83BDB1}" dt="2024-09-17T17:46:51.065" v="38"/>
          <pc:sldLayoutMkLst>
            <pc:docMk/>
            <pc:sldMasterMk cId="1810368298" sldId="2147483750"/>
            <pc:sldLayoutMk cId="2651900885" sldId="2147483751"/>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4152658505" sldId="2147483752"/>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2204425993" sldId="2147483753"/>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323777806" sldId="2147483754"/>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2753960073" sldId="2147483755"/>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957966797" sldId="2147483756"/>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7112224" sldId="2147483757"/>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0446983" sldId="2147483758"/>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1984783730" sldId="2147483759"/>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1407755630" sldId="2147483760"/>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84618839" sldId="2147483761"/>
          </pc:sldLayoutMkLst>
        </pc:sldLayoutChg>
      </pc:sldMasterChg>
      <pc:sldMasterChg chg="add del addSldLayout delSldLayout modSldLayout">
        <pc:chgData name="Mayank Joshi" userId="109028ab6a33e4a1" providerId="Windows Live" clId="Web-{061BFFF1-4AE6-BD0C-0D9B-66D5AA83BDB1}" dt="2024-09-17T17:46:54.909" v="39"/>
        <pc:sldMasterMkLst>
          <pc:docMk/>
          <pc:sldMasterMk cId="1033219836" sldId="2147483762"/>
        </pc:sldMasterMkLst>
        <pc:sldLayoutChg chg="add del mod replId">
          <pc:chgData name="Mayank Joshi" userId="109028ab6a33e4a1" providerId="Windows Live" clId="Web-{061BFFF1-4AE6-BD0C-0D9B-66D5AA83BDB1}" dt="2024-09-17T17:46:54.909" v="39"/>
          <pc:sldLayoutMkLst>
            <pc:docMk/>
            <pc:sldMasterMk cId="1033219836" sldId="2147483762"/>
            <pc:sldLayoutMk cId="2851072310" sldId="2147483763"/>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162974945" sldId="2147483764"/>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40213376" sldId="2147483765"/>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331574642" sldId="2147483766"/>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3163365463" sldId="2147483767"/>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554567199" sldId="2147483768"/>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2474866663" sldId="2147483769"/>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557961593" sldId="2147483770"/>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459441764" sldId="2147483771"/>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596136295" sldId="2147483772"/>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449187910" sldId="2147483773"/>
          </pc:sldLayoutMkLst>
        </pc:sldLayoutChg>
      </pc:sldMasterChg>
      <pc:sldMasterChg chg="add del addSldLayout delSldLayout modSldLayout">
        <pc:chgData name="Mayank Joshi" userId="109028ab6a33e4a1" providerId="Windows Live" clId="Web-{061BFFF1-4AE6-BD0C-0D9B-66D5AA83BDB1}" dt="2024-09-17T17:46:56.878" v="40"/>
        <pc:sldMasterMkLst>
          <pc:docMk/>
          <pc:sldMasterMk cId="19264048" sldId="2147483774"/>
        </pc:sldMasterMkLst>
        <pc:sldLayoutChg chg="add del mod replId">
          <pc:chgData name="Mayank Joshi" userId="109028ab6a33e4a1" providerId="Windows Live" clId="Web-{061BFFF1-4AE6-BD0C-0D9B-66D5AA83BDB1}" dt="2024-09-17T17:46:56.878" v="40"/>
          <pc:sldLayoutMkLst>
            <pc:docMk/>
            <pc:sldMasterMk cId="19264048" sldId="2147483774"/>
            <pc:sldLayoutMk cId="658762325" sldId="2147483775"/>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840654602" sldId="2147483776"/>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1860732210" sldId="2147483777"/>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764667503" sldId="2147483778"/>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560045918" sldId="2147483779"/>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556000863" sldId="2147483780"/>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1607782976" sldId="2147483781"/>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144160649" sldId="2147483782"/>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755125367" sldId="2147483783"/>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555141237" sldId="2147483784"/>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690904955" sldId="2147483785"/>
          </pc:sldLayoutMkLst>
        </pc:sldLayoutChg>
      </pc:sldMasterChg>
      <pc:sldMasterChg chg="add del addSldLayout delSldLayout modSldLayout">
        <pc:chgData name="Mayank Joshi" userId="109028ab6a33e4a1" providerId="Windows Live" clId="Web-{061BFFF1-4AE6-BD0C-0D9B-66D5AA83BDB1}" dt="2024-09-17T17:47:10.035" v="41"/>
        <pc:sldMasterMkLst>
          <pc:docMk/>
          <pc:sldMasterMk cId="624696895" sldId="2147483786"/>
        </pc:sldMasterMkLst>
        <pc:sldLayoutChg chg="add del mod replId">
          <pc:chgData name="Mayank Joshi" userId="109028ab6a33e4a1" providerId="Windows Live" clId="Web-{061BFFF1-4AE6-BD0C-0D9B-66D5AA83BDB1}" dt="2024-09-17T17:47:10.035" v="41"/>
          <pc:sldLayoutMkLst>
            <pc:docMk/>
            <pc:sldMasterMk cId="624696895" sldId="2147483786"/>
            <pc:sldLayoutMk cId="941039178" sldId="2147483787"/>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2027577511" sldId="2147483788"/>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144488557" sldId="2147483789"/>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819353601" sldId="2147483790"/>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803387695" sldId="2147483791"/>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109462322" sldId="2147483792"/>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4256964544" sldId="2147483793"/>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781191381" sldId="2147483794"/>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536657397" sldId="2147483795"/>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764058281" sldId="2147483796"/>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225989962" sldId="2147483797"/>
          </pc:sldLayoutMkLst>
        </pc:sldLayoutChg>
      </pc:sldMasterChg>
      <pc:sldMasterChg chg="add del addSldLayout delSldLayout modSldLayout">
        <pc:chgData name="Mayank Joshi" userId="109028ab6a33e4a1" providerId="Windows Live" clId="Web-{061BFFF1-4AE6-BD0C-0D9B-66D5AA83BDB1}" dt="2024-09-17T17:47:31.192" v="42"/>
        <pc:sldMasterMkLst>
          <pc:docMk/>
          <pc:sldMasterMk cId="4249158542" sldId="2147483798"/>
        </pc:sldMasterMkLst>
        <pc:sldLayoutChg chg="add del mod replId">
          <pc:chgData name="Mayank Joshi" userId="109028ab6a33e4a1" providerId="Windows Live" clId="Web-{061BFFF1-4AE6-BD0C-0D9B-66D5AA83BDB1}" dt="2024-09-17T17:47:31.192" v="42"/>
          <pc:sldLayoutMkLst>
            <pc:docMk/>
            <pc:sldMasterMk cId="4249158542" sldId="2147483798"/>
            <pc:sldLayoutMk cId="3985253656" sldId="2147483799"/>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511025418" sldId="2147483800"/>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636505143" sldId="2147483801"/>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1364392689" sldId="2147483802"/>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444131825" sldId="2147483803"/>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4217067996" sldId="2147483804"/>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893936427" sldId="2147483805"/>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517231276" sldId="2147483806"/>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672823094" sldId="2147483807"/>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619495121" sldId="2147483808"/>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1232849169" sldId="2147483809"/>
          </pc:sldLayoutMkLst>
        </pc:sldLayoutChg>
      </pc:sldMasterChg>
      <pc:sldMasterChg chg="add del addSldLayout delSldLayout modSldLayout">
        <pc:chgData name="Mayank Joshi" userId="109028ab6a33e4a1" providerId="Windows Live" clId="Web-{061BFFF1-4AE6-BD0C-0D9B-66D5AA83BDB1}" dt="2024-09-17T17:47:44.692" v="43"/>
        <pc:sldMasterMkLst>
          <pc:docMk/>
          <pc:sldMasterMk cId="153883997" sldId="2147483810"/>
        </pc:sldMasterMkLst>
        <pc:sldLayoutChg chg="add del mod replId">
          <pc:chgData name="Mayank Joshi" userId="109028ab6a33e4a1" providerId="Windows Live" clId="Web-{061BFFF1-4AE6-BD0C-0D9B-66D5AA83BDB1}" dt="2024-09-17T17:47:44.692" v="43"/>
          <pc:sldLayoutMkLst>
            <pc:docMk/>
            <pc:sldMasterMk cId="153883997" sldId="2147483810"/>
            <pc:sldLayoutMk cId="3582767412" sldId="2147483811"/>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788703353" sldId="2147483812"/>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638242550" sldId="2147483813"/>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064044495" sldId="2147483814"/>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903316394" sldId="2147483815"/>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78475229" sldId="2147483816"/>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2557801519" sldId="2147483817"/>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762238940" sldId="2147483818"/>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804820725" sldId="2147483819"/>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854592960" sldId="2147483820"/>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167472543" sldId="2147483821"/>
          </pc:sldLayoutMkLst>
        </pc:sldLayoutChg>
      </pc:sldMasterChg>
      <pc:sldMasterChg chg="add addSldLayout modSldLayout">
        <pc:chgData name="Mayank Joshi" userId="109028ab6a33e4a1" providerId="Windows Live" clId="Web-{061BFFF1-4AE6-BD0C-0D9B-66D5AA83BDB1}" dt="2024-09-17T17:47:44.692" v="43"/>
        <pc:sldMasterMkLst>
          <pc:docMk/>
          <pc:sldMasterMk cId="1993547959" sldId="2147483822"/>
        </pc:sldMasterMkLst>
        <pc:sldLayoutChg chg="add mod replId">
          <pc:chgData name="Mayank Joshi" userId="109028ab6a33e4a1" providerId="Windows Live" clId="Web-{061BFFF1-4AE6-BD0C-0D9B-66D5AA83BDB1}" dt="2024-09-17T17:47:44.692" v="43"/>
          <pc:sldLayoutMkLst>
            <pc:docMk/>
            <pc:sldMasterMk cId="1993547959" sldId="2147483822"/>
            <pc:sldLayoutMk cId="2505125150" sldId="2147483823"/>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940470035" sldId="2147483824"/>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891257325" sldId="2147483825"/>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75726647" sldId="2147483826"/>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143543223" sldId="2147483827"/>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01617009" sldId="2147483828"/>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001919650" sldId="2147483829"/>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601534291" sldId="2147483830"/>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082682839" sldId="2147483831"/>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347627945" sldId="2147483832"/>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4001786239" sldId="2147483833"/>
          </pc:sldLayoutMkLst>
        </pc:sldLayoutChg>
      </pc:sldMasterChg>
    </pc:docChg>
  </pc:docChgLst>
  <pc:docChgLst>
    <pc:chgData name="Mayank Joshi" userId="109028ab6a33e4a1" providerId="Windows Live" clId="Web-{ECE7D1ED-9E0F-BE87-18A3-17EAEF8D5522}"/>
    <pc:docChg chg="addSld delSld modSld">
      <pc:chgData name="Mayank Joshi" userId="109028ab6a33e4a1" providerId="Windows Live" clId="Web-{ECE7D1ED-9E0F-BE87-18A3-17EAEF8D5522}" dt="2024-09-17T19:42:44.732" v="275" actId="20577"/>
      <pc:docMkLst>
        <pc:docMk/>
      </pc:docMkLst>
      <pc:sldChg chg="modSp">
        <pc:chgData name="Mayank Joshi" userId="109028ab6a33e4a1" providerId="Windows Live" clId="Web-{ECE7D1ED-9E0F-BE87-18A3-17EAEF8D5522}" dt="2024-09-17T19:16:23.330" v="73" actId="20577"/>
        <pc:sldMkLst>
          <pc:docMk/>
          <pc:sldMk cId="2036457326" sldId="264"/>
        </pc:sldMkLst>
        <pc:spChg chg="mod">
          <ac:chgData name="Mayank Joshi" userId="109028ab6a33e4a1" providerId="Windows Live" clId="Web-{ECE7D1ED-9E0F-BE87-18A3-17EAEF8D5522}" dt="2024-09-17T19:11:55.448" v="40" actId="1076"/>
          <ac:spMkLst>
            <pc:docMk/>
            <pc:sldMk cId="2036457326" sldId="264"/>
            <ac:spMk id="2" creationId="{098E1288-D628-159A-F1A2-88A07057B7BB}"/>
          </ac:spMkLst>
        </pc:spChg>
        <pc:spChg chg="mod">
          <ac:chgData name="Mayank Joshi" userId="109028ab6a33e4a1" providerId="Windows Live" clId="Web-{ECE7D1ED-9E0F-BE87-18A3-17EAEF8D5522}" dt="2024-09-17T19:16:23.330" v="73" actId="20577"/>
          <ac:spMkLst>
            <pc:docMk/>
            <pc:sldMk cId="2036457326" sldId="264"/>
            <ac:spMk id="3" creationId="{FC54BC4B-8C36-1C1C-89F0-64C9C3CAB841}"/>
          </ac:spMkLst>
        </pc:spChg>
      </pc:sldChg>
      <pc:sldChg chg="addSp delSp modSp mod modClrScheme chgLayout">
        <pc:chgData name="Mayank Joshi" userId="109028ab6a33e4a1" providerId="Windows Live" clId="Web-{ECE7D1ED-9E0F-BE87-18A3-17EAEF8D5522}" dt="2024-09-17T19:34:20.141" v="220" actId="1076"/>
        <pc:sldMkLst>
          <pc:docMk/>
          <pc:sldMk cId="2733452138" sldId="265"/>
        </pc:sldMkLst>
        <pc:spChg chg="mod ord">
          <ac:chgData name="Mayank Joshi" userId="109028ab6a33e4a1" providerId="Windows Live" clId="Web-{ECE7D1ED-9E0F-BE87-18A3-17EAEF8D5522}" dt="2024-09-17T19:29:15.273" v="173" actId="1076"/>
          <ac:spMkLst>
            <pc:docMk/>
            <pc:sldMk cId="2733452138" sldId="265"/>
            <ac:spMk id="2" creationId="{1D6FE84D-1247-B63F-F68A-2776EA84D490}"/>
          </ac:spMkLst>
        </pc:spChg>
        <pc:spChg chg="add del mod">
          <ac:chgData name="Mayank Joshi" userId="109028ab6a33e4a1" providerId="Windows Live" clId="Web-{ECE7D1ED-9E0F-BE87-18A3-17EAEF8D5522}" dt="2024-09-17T19:27:38.255" v="164"/>
          <ac:spMkLst>
            <pc:docMk/>
            <pc:sldMk cId="2733452138" sldId="265"/>
            <ac:spMk id="3" creationId="{5C5566E2-EF62-889D-E24A-FA2ECEC98DCF}"/>
          </ac:spMkLst>
        </pc:spChg>
        <pc:spChg chg="add del mod">
          <ac:chgData name="Mayank Joshi" userId="109028ab6a33e4a1" providerId="Windows Live" clId="Web-{ECE7D1ED-9E0F-BE87-18A3-17EAEF8D5522}" dt="2024-09-17T19:27:10.473" v="150"/>
          <ac:spMkLst>
            <pc:docMk/>
            <pc:sldMk cId="2733452138" sldId="265"/>
            <ac:spMk id="5" creationId="{46D65DFA-1A2E-67DE-17E4-2EFBF0261040}"/>
          </ac:spMkLst>
        </pc:spChg>
        <pc:spChg chg="add del mod">
          <ac:chgData name="Mayank Joshi" userId="109028ab6a33e4a1" providerId="Windows Live" clId="Web-{ECE7D1ED-9E0F-BE87-18A3-17EAEF8D5522}" dt="2024-09-17T19:27:43.286" v="165"/>
          <ac:spMkLst>
            <pc:docMk/>
            <pc:sldMk cId="2733452138" sldId="265"/>
            <ac:spMk id="8" creationId="{0E72E70E-A4D3-E389-C851-1705330FAA6A}"/>
          </ac:spMkLst>
        </pc:spChg>
        <pc:spChg chg="add del mod ord">
          <ac:chgData name="Mayank Joshi" userId="109028ab6a33e4a1" providerId="Windows Live" clId="Web-{ECE7D1ED-9E0F-BE87-18A3-17EAEF8D5522}" dt="2024-09-17T19:29:25.976" v="174"/>
          <ac:spMkLst>
            <pc:docMk/>
            <pc:sldMk cId="2733452138" sldId="265"/>
            <ac:spMk id="9" creationId="{0E597501-0F8D-F95C-9064-96A777F79860}"/>
          </ac:spMkLst>
        </pc:spChg>
        <pc:spChg chg="add mod ord">
          <ac:chgData name="Mayank Joshi" userId="109028ab6a33e4a1" providerId="Windows Live" clId="Web-{ECE7D1ED-9E0F-BE87-18A3-17EAEF8D5522}" dt="2024-09-17T19:31:57.449" v="198" actId="1076"/>
          <ac:spMkLst>
            <pc:docMk/>
            <pc:sldMk cId="2733452138" sldId="265"/>
            <ac:spMk id="10" creationId="{46B75DDD-71C1-1124-E46B-5D59A16B961B}"/>
          </ac:spMkLst>
        </pc:spChg>
        <pc:picChg chg="add del mod">
          <ac:chgData name="Mayank Joshi" userId="109028ab6a33e4a1" providerId="Windows Live" clId="Web-{ECE7D1ED-9E0F-BE87-18A3-17EAEF8D5522}" dt="2024-09-17T19:27:07.801" v="148"/>
          <ac:picMkLst>
            <pc:docMk/>
            <pc:sldMk cId="2733452138" sldId="265"/>
            <ac:picMk id="6" creationId="{4EA32717-D942-5C12-D8BE-D883C7F97E19}"/>
          </ac:picMkLst>
        </pc:picChg>
        <pc:picChg chg="add mod ord">
          <ac:chgData name="Mayank Joshi" userId="109028ab6a33e4a1" providerId="Windows Live" clId="Web-{ECE7D1ED-9E0F-BE87-18A3-17EAEF8D5522}" dt="2024-09-17T19:34:20.141" v="220" actId="1076"/>
          <ac:picMkLst>
            <pc:docMk/>
            <pc:sldMk cId="2733452138" sldId="265"/>
            <ac:picMk id="11" creationId="{D8C0FBE9-0C43-1F44-51A2-BDA51A32C941}"/>
          </ac:picMkLst>
        </pc:picChg>
      </pc:sldChg>
      <pc:sldChg chg="modSp new">
        <pc:chgData name="Mayank Joshi" userId="109028ab6a33e4a1" providerId="Windows Live" clId="Web-{ECE7D1ED-9E0F-BE87-18A3-17EAEF8D5522}" dt="2024-09-17T19:42:44.732" v="275" actId="20577"/>
        <pc:sldMkLst>
          <pc:docMk/>
          <pc:sldMk cId="3079434103" sldId="266"/>
        </pc:sldMkLst>
        <pc:spChg chg="mod">
          <ac:chgData name="Mayank Joshi" userId="109028ab6a33e4a1" providerId="Windows Live" clId="Web-{ECE7D1ED-9E0F-BE87-18A3-17EAEF8D5522}" dt="2024-09-17T19:12:41.903" v="52" actId="1076"/>
          <ac:spMkLst>
            <pc:docMk/>
            <pc:sldMk cId="3079434103" sldId="266"/>
            <ac:spMk id="2" creationId="{05DB5A03-9E19-EEFF-60BE-6B2EF118D061}"/>
          </ac:spMkLst>
        </pc:spChg>
        <pc:spChg chg="mod">
          <ac:chgData name="Mayank Joshi" userId="109028ab6a33e4a1" providerId="Windows Live" clId="Web-{ECE7D1ED-9E0F-BE87-18A3-17EAEF8D5522}" dt="2024-09-17T19:42:44.732" v="275" actId="20577"/>
          <ac:spMkLst>
            <pc:docMk/>
            <pc:sldMk cId="3079434103" sldId="266"/>
            <ac:spMk id="3" creationId="{6D5E6CB8-F07D-7717-9E5A-EFB9EE00F64F}"/>
          </ac:spMkLst>
        </pc:spChg>
      </pc:sldChg>
      <pc:sldChg chg="new del">
        <pc:chgData name="Mayank Joshi" userId="109028ab6a33e4a1" providerId="Windows Live" clId="Web-{ECE7D1ED-9E0F-BE87-18A3-17EAEF8D5522}" dt="2024-09-17T19:14:18.249" v="54"/>
        <pc:sldMkLst>
          <pc:docMk/>
          <pc:sldMk cId="227740131" sldId="267"/>
        </pc:sldMkLst>
      </pc:sldChg>
      <pc:sldChg chg="addSp delSp modSp add replId">
        <pc:chgData name="Mayank Joshi" userId="109028ab6a33e4a1" providerId="Windows Live" clId="Web-{ECE7D1ED-9E0F-BE87-18A3-17EAEF8D5522}" dt="2024-09-17T19:16:35.284" v="77" actId="14100"/>
        <pc:sldMkLst>
          <pc:docMk/>
          <pc:sldMk cId="3932348238" sldId="267"/>
        </pc:sldMkLst>
        <pc:spChg chg="del">
          <ac:chgData name="Mayank Joshi" userId="109028ab6a33e4a1" providerId="Windows Live" clId="Web-{ECE7D1ED-9E0F-BE87-18A3-17EAEF8D5522}" dt="2024-09-17T19:14:31.452" v="56"/>
          <ac:spMkLst>
            <pc:docMk/>
            <pc:sldMk cId="3932348238" sldId="267"/>
            <ac:spMk id="2" creationId="{098E1288-D628-159A-F1A2-88A07057B7BB}"/>
          </ac:spMkLst>
        </pc:spChg>
        <pc:spChg chg="mod">
          <ac:chgData name="Mayank Joshi" userId="109028ab6a33e4a1" providerId="Windows Live" clId="Web-{ECE7D1ED-9E0F-BE87-18A3-17EAEF8D5522}" dt="2024-09-17T19:16:35.284" v="77" actId="14100"/>
          <ac:spMkLst>
            <pc:docMk/>
            <pc:sldMk cId="3932348238" sldId="267"/>
            <ac:spMk id="3" creationId="{FC54BC4B-8C36-1C1C-89F0-64C9C3CAB841}"/>
          </ac:spMkLst>
        </pc:spChg>
        <pc:spChg chg="add del mod">
          <ac:chgData name="Mayank Joshi" userId="109028ab6a33e4a1" providerId="Windows Live" clId="Web-{ECE7D1ED-9E0F-BE87-18A3-17EAEF8D5522}" dt="2024-09-17T19:14:40.390" v="57"/>
          <ac:spMkLst>
            <pc:docMk/>
            <pc:sldMk cId="3932348238" sldId="267"/>
            <ac:spMk id="5" creationId="{CFEFC74C-2AE7-E24C-EDD1-235670F39EF7}"/>
          </ac:spMkLst>
        </pc:spChg>
      </pc:sldChg>
      <pc:sldChg chg="addSp delSp modSp new del">
        <pc:chgData name="Mayank Joshi" userId="109028ab6a33e4a1" providerId="Windows Live" clId="Web-{ECE7D1ED-9E0F-BE87-18A3-17EAEF8D5522}" dt="2024-09-17T19:29:57.805" v="176"/>
        <pc:sldMkLst>
          <pc:docMk/>
          <pc:sldMk cId="447852294" sldId="268"/>
        </pc:sldMkLst>
        <pc:spChg chg="del">
          <ac:chgData name="Mayank Joshi" userId="109028ab6a33e4a1" providerId="Windows Live" clId="Web-{ECE7D1ED-9E0F-BE87-18A3-17EAEF8D5522}" dt="2024-09-17T19:21:15.573" v="93"/>
          <ac:spMkLst>
            <pc:docMk/>
            <pc:sldMk cId="447852294" sldId="268"/>
            <ac:spMk id="2" creationId="{B2A31FEB-DC93-B33A-FBF5-EF7CDB33D936}"/>
          </ac:spMkLst>
        </pc:spChg>
        <pc:spChg chg="del">
          <ac:chgData name="Mayank Joshi" userId="109028ab6a33e4a1" providerId="Windows Live" clId="Web-{ECE7D1ED-9E0F-BE87-18A3-17EAEF8D5522}" dt="2024-09-17T19:21:25.307" v="94"/>
          <ac:spMkLst>
            <pc:docMk/>
            <pc:sldMk cId="447852294" sldId="268"/>
            <ac:spMk id="3" creationId="{5B699B8A-ECC7-D309-7D7A-2BA77DB9CD48}"/>
          </ac:spMkLst>
        </pc:spChg>
        <pc:picChg chg="add mod ord">
          <ac:chgData name="Mayank Joshi" userId="109028ab6a33e4a1" providerId="Windows Live" clId="Web-{ECE7D1ED-9E0F-BE87-18A3-17EAEF8D5522}" dt="2024-09-17T19:22:14.590" v="98" actId="1076"/>
          <ac:picMkLst>
            <pc:docMk/>
            <pc:sldMk cId="447852294" sldId="268"/>
            <ac:picMk id="4" creationId="{218C8B09-E556-D777-0531-1C745DB4685C}"/>
          </ac:picMkLst>
        </pc:picChg>
      </pc:sldChg>
      <pc:sldChg chg="addSp delSp modSp add replId">
        <pc:chgData name="Mayank Joshi" userId="109028ab6a33e4a1" providerId="Windows Live" clId="Web-{ECE7D1ED-9E0F-BE87-18A3-17EAEF8D5522}" dt="2024-09-17T19:34:23.141" v="221" actId="1076"/>
        <pc:sldMkLst>
          <pc:docMk/>
          <pc:sldMk cId="2071245117" sldId="268"/>
        </pc:sldMkLst>
        <pc:spChg chg="mod">
          <ac:chgData name="Mayank Joshi" userId="109028ab6a33e4a1" providerId="Windows Live" clId="Web-{ECE7D1ED-9E0F-BE87-18A3-17EAEF8D5522}" dt="2024-09-17T19:30:52.948" v="183" actId="14100"/>
          <ac:spMkLst>
            <pc:docMk/>
            <pc:sldMk cId="2071245117" sldId="268"/>
            <ac:spMk id="2" creationId="{1D6FE84D-1247-B63F-F68A-2776EA84D490}"/>
          </ac:spMkLst>
        </pc:spChg>
        <pc:spChg chg="add del mod">
          <ac:chgData name="Mayank Joshi" userId="109028ab6a33e4a1" providerId="Windows Live" clId="Web-{ECE7D1ED-9E0F-BE87-18A3-17EAEF8D5522}" dt="2024-09-17T19:31:26.542" v="192"/>
          <ac:spMkLst>
            <pc:docMk/>
            <pc:sldMk cId="2071245117" sldId="268"/>
            <ac:spMk id="5" creationId="{80A73054-CB76-63F7-5376-B34A25129D2F}"/>
          </ac:spMkLst>
        </pc:spChg>
        <pc:spChg chg="mod">
          <ac:chgData name="Mayank Joshi" userId="109028ab6a33e4a1" providerId="Windows Live" clId="Web-{ECE7D1ED-9E0F-BE87-18A3-17EAEF8D5522}" dt="2024-09-17T19:32:12.090" v="199" actId="1076"/>
          <ac:spMkLst>
            <pc:docMk/>
            <pc:sldMk cId="2071245117" sldId="268"/>
            <ac:spMk id="10" creationId="{46B75DDD-71C1-1124-E46B-5D59A16B961B}"/>
          </ac:spMkLst>
        </pc:spChg>
        <pc:picChg chg="add del mod">
          <ac:chgData name="Mayank Joshi" userId="109028ab6a33e4a1" providerId="Windows Live" clId="Web-{ECE7D1ED-9E0F-BE87-18A3-17EAEF8D5522}" dt="2024-09-17T19:31:20.730" v="190"/>
          <ac:picMkLst>
            <pc:docMk/>
            <pc:sldMk cId="2071245117" sldId="268"/>
            <ac:picMk id="3" creationId="{17C95131-B808-1E6D-F11B-0A5C7741314F}"/>
          </ac:picMkLst>
        </pc:picChg>
        <pc:picChg chg="add mod ord">
          <ac:chgData name="Mayank Joshi" userId="109028ab6a33e4a1" providerId="Windows Live" clId="Web-{ECE7D1ED-9E0F-BE87-18A3-17EAEF8D5522}" dt="2024-09-17T19:34:23.141" v="221" actId="1076"/>
          <ac:picMkLst>
            <pc:docMk/>
            <pc:sldMk cId="2071245117" sldId="268"/>
            <ac:picMk id="6" creationId="{74A017BC-6DAE-5768-70EE-1013BC771776}"/>
          </ac:picMkLst>
        </pc:picChg>
        <pc:picChg chg="del">
          <ac:chgData name="Mayank Joshi" userId="109028ab6a33e4a1" providerId="Windows Live" clId="Web-{ECE7D1ED-9E0F-BE87-18A3-17EAEF8D5522}" dt="2024-09-17T19:31:24.636" v="191"/>
          <ac:picMkLst>
            <pc:docMk/>
            <pc:sldMk cId="2071245117" sldId="268"/>
            <ac:picMk id="11" creationId="{D8C0FBE9-0C43-1F44-51A2-BDA51A32C941}"/>
          </ac:picMkLst>
        </pc:picChg>
      </pc:sldChg>
      <pc:sldChg chg="addSp delSp modSp add replId">
        <pc:chgData name="Mayank Joshi" userId="109028ab6a33e4a1" providerId="Windows Live" clId="Web-{ECE7D1ED-9E0F-BE87-18A3-17EAEF8D5522}" dt="2024-09-17T19:34:08.265" v="218" actId="1076"/>
        <pc:sldMkLst>
          <pc:docMk/>
          <pc:sldMk cId="2767563902" sldId="269"/>
        </pc:sldMkLst>
        <pc:spChg chg="mod">
          <ac:chgData name="Mayank Joshi" userId="109028ab6a33e4a1" providerId="Windows Live" clId="Web-{ECE7D1ED-9E0F-BE87-18A3-17EAEF8D5522}" dt="2024-09-17T19:32:57.248" v="207" actId="20577"/>
          <ac:spMkLst>
            <pc:docMk/>
            <pc:sldMk cId="2767563902" sldId="269"/>
            <ac:spMk id="2" creationId="{1D6FE84D-1247-B63F-F68A-2776EA84D490}"/>
          </ac:spMkLst>
        </pc:spChg>
        <pc:spChg chg="add del mod">
          <ac:chgData name="Mayank Joshi" userId="109028ab6a33e4a1" providerId="Windows Live" clId="Web-{ECE7D1ED-9E0F-BE87-18A3-17EAEF8D5522}" dt="2024-09-17T19:33:56.921" v="216"/>
          <ac:spMkLst>
            <pc:docMk/>
            <pc:sldMk cId="2767563902" sldId="269"/>
            <ac:spMk id="4" creationId="{5D55DDDE-7BD9-A2E7-33C0-27FDF00FC2E3}"/>
          </ac:spMkLst>
        </pc:spChg>
        <pc:spChg chg="mod">
          <ac:chgData name="Mayank Joshi" userId="109028ab6a33e4a1" providerId="Windows Live" clId="Web-{ECE7D1ED-9E0F-BE87-18A3-17EAEF8D5522}" dt="2024-09-17T19:33:46.140" v="214" actId="1076"/>
          <ac:spMkLst>
            <pc:docMk/>
            <pc:sldMk cId="2767563902" sldId="269"/>
            <ac:spMk id="10" creationId="{46B75DDD-71C1-1124-E46B-5D59A16B961B}"/>
          </ac:spMkLst>
        </pc:spChg>
        <pc:picChg chg="add mod ord">
          <ac:chgData name="Mayank Joshi" userId="109028ab6a33e4a1" providerId="Windows Live" clId="Web-{ECE7D1ED-9E0F-BE87-18A3-17EAEF8D5522}" dt="2024-09-17T19:34:08.265" v="218" actId="1076"/>
          <ac:picMkLst>
            <pc:docMk/>
            <pc:sldMk cId="2767563902" sldId="269"/>
            <ac:picMk id="5" creationId="{50E21319-824B-53E2-5107-4D0258D2327F}"/>
          </ac:picMkLst>
        </pc:picChg>
        <pc:picChg chg="del">
          <ac:chgData name="Mayank Joshi" userId="109028ab6a33e4a1" providerId="Windows Live" clId="Web-{ECE7D1ED-9E0F-BE87-18A3-17EAEF8D5522}" dt="2024-09-17T19:33:49.124" v="215"/>
          <ac:picMkLst>
            <pc:docMk/>
            <pc:sldMk cId="2767563902" sldId="269"/>
            <ac:picMk id="6" creationId="{74A017BC-6DAE-5768-70EE-1013BC771776}"/>
          </ac:picMkLst>
        </pc:picChg>
      </pc:sldChg>
      <pc:sldChg chg="delSp modSp new del">
        <pc:chgData name="Mayank Joshi" userId="109028ab6a33e4a1" providerId="Windows Live" clId="Web-{ECE7D1ED-9E0F-BE87-18A3-17EAEF8D5522}" dt="2024-09-17T19:30:10.071" v="177"/>
        <pc:sldMkLst>
          <pc:docMk/>
          <pc:sldMk cId="2949090512" sldId="269"/>
        </pc:sldMkLst>
        <pc:spChg chg="del">
          <ac:chgData name="Mayank Joshi" userId="109028ab6a33e4a1" providerId="Windows Live" clId="Web-{ECE7D1ED-9E0F-BE87-18A3-17EAEF8D5522}" dt="2024-09-17T19:22:41.387" v="100"/>
          <ac:spMkLst>
            <pc:docMk/>
            <pc:sldMk cId="2949090512" sldId="269"/>
            <ac:spMk id="2" creationId="{E68C8B0A-0C1C-BA07-B4A3-3FFC6A916550}"/>
          </ac:spMkLst>
        </pc:spChg>
        <pc:spChg chg="mod">
          <ac:chgData name="Mayank Joshi" userId="109028ab6a33e4a1" providerId="Windows Live" clId="Web-{ECE7D1ED-9E0F-BE87-18A3-17EAEF8D5522}" dt="2024-09-17T19:23:25.076" v="112" actId="14100"/>
          <ac:spMkLst>
            <pc:docMk/>
            <pc:sldMk cId="2949090512" sldId="269"/>
            <ac:spMk id="3" creationId="{187DD5D6-B142-BA5A-5268-0BBB2720404D}"/>
          </ac:spMkLst>
        </pc:spChg>
      </pc:sldChg>
      <pc:sldChg chg="addSp delSp modSp add replId">
        <pc:chgData name="Mayank Joshi" userId="109028ab6a33e4a1" providerId="Windows Live" clId="Web-{ECE7D1ED-9E0F-BE87-18A3-17EAEF8D5522}" dt="2024-09-17T19:36:49.629" v="255" actId="1076"/>
        <pc:sldMkLst>
          <pc:docMk/>
          <pc:sldMk cId="1076706768" sldId="270"/>
        </pc:sldMkLst>
        <pc:spChg chg="mod">
          <ac:chgData name="Mayank Joshi" userId="109028ab6a33e4a1" providerId="Windows Live" clId="Web-{ECE7D1ED-9E0F-BE87-18A3-17EAEF8D5522}" dt="2024-09-17T19:35:03.173" v="225" actId="20577"/>
          <ac:spMkLst>
            <pc:docMk/>
            <pc:sldMk cId="1076706768" sldId="270"/>
            <ac:spMk id="2" creationId="{1D6FE84D-1247-B63F-F68A-2776EA84D490}"/>
          </ac:spMkLst>
        </pc:spChg>
        <pc:spChg chg="add del mod">
          <ac:chgData name="Mayank Joshi" userId="109028ab6a33e4a1" providerId="Windows Live" clId="Web-{ECE7D1ED-9E0F-BE87-18A3-17EAEF8D5522}" dt="2024-09-17T19:35:32.424" v="231"/>
          <ac:spMkLst>
            <pc:docMk/>
            <pc:sldMk cId="1076706768" sldId="270"/>
            <ac:spMk id="4" creationId="{DA9E1EB5-96DC-7E40-D03D-D6880132ABFD}"/>
          </ac:spMkLst>
        </pc:spChg>
        <pc:spChg chg="mod">
          <ac:chgData name="Mayank Joshi" userId="109028ab6a33e4a1" providerId="Windows Live" clId="Web-{ECE7D1ED-9E0F-BE87-18A3-17EAEF8D5522}" dt="2024-09-17T19:36:37.504" v="252" actId="20577"/>
          <ac:spMkLst>
            <pc:docMk/>
            <pc:sldMk cId="1076706768" sldId="270"/>
            <ac:spMk id="10" creationId="{46B75DDD-71C1-1124-E46B-5D59A16B961B}"/>
          </ac:spMkLst>
        </pc:spChg>
        <pc:picChg chg="del">
          <ac:chgData name="Mayank Joshi" userId="109028ab6a33e4a1" providerId="Windows Live" clId="Web-{ECE7D1ED-9E0F-BE87-18A3-17EAEF8D5522}" dt="2024-09-17T19:35:28.346" v="230"/>
          <ac:picMkLst>
            <pc:docMk/>
            <pc:sldMk cId="1076706768" sldId="270"/>
            <ac:picMk id="5" creationId="{50E21319-824B-53E2-5107-4D0258D2327F}"/>
          </ac:picMkLst>
        </pc:picChg>
        <pc:picChg chg="add mod ord">
          <ac:chgData name="Mayank Joshi" userId="109028ab6a33e4a1" providerId="Windows Live" clId="Web-{ECE7D1ED-9E0F-BE87-18A3-17EAEF8D5522}" dt="2024-09-17T19:36:49.629" v="255" actId="1076"/>
          <ac:picMkLst>
            <pc:docMk/>
            <pc:sldMk cId="1076706768" sldId="270"/>
            <ac:picMk id="6" creationId="{0B6ECDBD-F066-508D-73F4-C766DB2FAA79}"/>
          </ac:picMkLst>
        </pc:picChg>
      </pc:sldChg>
      <pc:sldChg chg="addSp delSp modSp new del">
        <pc:chgData name="Mayank Joshi" userId="109028ab6a33e4a1" providerId="Windows Live" clId="Web-{ECE7D1ED-9E0F-BE87-18A3-17EAEF8D5522}" dt="2024-09-17T19:29:53.446" v="175"/>
        <pc:sldMkLst>
          <pc:docMk/>
          <pc:sldMk cId="3911892413" sldId="270"/>
        </pc:sldMkLst>
        <pc:spChg chg="add del mod">
          <ac:chgData name="Mayank Joshi" userId="109028ab6a33e4a1" providerId="Windows Live" clId="Web-{ECE7D1ED-9E0F-BE87-18A3-17EAEF8D5522}" dt="2024-09-17T19:27:27.848" v="161"/>
          <ac:spMkLst>
            <pc:docMk/>
            <pc:sldMk cId="3911892413" sldId="270"/>
            <ac:spMk id="2" creationId="{6C651FE6-3B7D-50A4-A874-4420ACF40AFC}"/>
          </ac:spMkLst>
        </pc:spChg>
        <pc:spChg chg="del">
          <ac:chgData name="Mayank Joshi" userId="109028ab6a33e4a1" providerId="Windows Live" clId="Web-{ECE7D1ED-9E0F-BE87-18A3-17EAEF8D5522}" dt="2024-09-17T19:25:02.266" v="127"/>
          <ac:spMkLst>
            <pc:docMk/>
            <pc:sldMk cId="3911892413" sldId="270"/>
            <ac:spMk id="3" creationId="{5D47E6DA-CDE5-A709-42B8-1A5D6D41ED99}"/>
          </ac:spMkLst>
        </pc:spChg>
        <pc:spChg chg="add del mod">
          <ac:chgData name="Mayank Joshi" userId="109028ab6a33e4a1" providerId="Windows Live" clId="Web-{ECE7D1ED-9E0F-BE87-18A3-17EAEF8D5522}" dt="2024-09-17T19:27:27.848" v="163"/>
          <ac:spMkLst>
            <pc:docMk/>
            <pc:sldMk cId="3911892413" sldId="270"/>
            <ac:spMk id="4" creationId="{9A66A228-42FF-7B29-0384-B01F0D125166}"/>
          </ac:spMkLst>
        </pc:spChg>
        <pc:spChg chg="add del mod">
          <ac:chgData name="Mayank Joshi" userId="109028ab6a33e4a1" providerId="Windows Live" clId="Web-{ECE7D1ED-9E0F-BE87-18A3-17EAEF8D5522}" dt="2024-09-17T19:27:27.848" v="163"/>
          <ac:spMkLst>
            <pc:docMk/>
            <pc:sldMk cId="3911892413" sldId="270"/>
            <ac:spMk id="7" creationId="{D9E3F448-257C-7DBD-1286-9BD3CA891F8F}"/>
          </ac:spMkLst>
        </pc:spChg>
        <pc:spChg chg="add del mod">
          <ac:chgData name="Mayank Joshi" userId="109028ab6a33e4a1" providerId="Windows Live" clId="Web-{ECE7D1ED-9E0F-BE87-18A3-17EAEF8D5522}" dt="2024-09-17T19:27:27.848" v="162"/>
          <ac:spMkLst>
            <pc:docMk/>
            <pc:sldMk cId="3911892413" sldId="270"/>
            <ac:spMk id="9" creationId="{D72AC33F-27D4-F884-5CB1-0607FD33D30B}"/>
          </ac:spMkLst>
        </pc:spChg>
        <pc:spChg chg="add del mod">
          <ac:chgData name="Mayank Joshi" userId="109028ab6a33e4a1" providerId="Windows Live" clId="Web-{ECE7D1ED-9E0F-BE87-18A3-17EAEF8D5522}" dt="2024-09-17T19:27:27.848" v="161"/>
          <ac:spMkLst>
            <pc:docMk/>
            <pc:sldMk cId="3911892413" sldId="270"/>
            <ac:spMk id="11" creationId="{D3FCBE5E-73DF-220D-720B-0D3B7F100FD6}"/>
          </ac:spMkLst>
        </pc:spChg>
        <pc:picChg chg="add del mod ord">
          <ac:chgData name="Mayank Joshi" userId="109028ab6a33e4a1" providerId="Windows Live" clId="Web-{ECE7D1ED-9E0F-BE87-18A3-17EAEF8D5522}" dt="2024-09-17T19:27:27.848" v="162"/>
          <ac:picMkLst>
            <pc:docMk/>
            <pc:sldMk cId="3911892413" sldId="270"/>
            <ac:picMk id="5" creationId="{E74131D6-E16B-F6F7-737F-968CB495D673}"/>
          </ac:picMkLst>
        </pc:picChg>
      </pc:sldChg>
    </pc:docChg>
  </pc:docChgLst>
  <pc:docChgLst>
    <pc:chgData name="Deepak Mor" userId="59d06960a00a1be0" providerId="Windows Live" clId="Web-{4A476CC8-F10C-52CD-1DD6-5C7A4E9739A2}"/>
    <pc:docChg chg="modSld addMainMaster delMainMaster">
      <pc:chgData name="Deepak Mor" userId="59d06960a00a1be0" providerId="Windows Live" clId="Web-{4A476CC8-F10C-52CD-1DD6-5C7A4E9739A2}" dt="2024-09-19T09:43:57.081" v="33"/>
      <pc:docMkLst>
        <pc:docMk/>
      </pc:docMkLst>
      <pc:sldChg chg="modSp mod modTransition modClrScheme chgLayout">
        <pc:chgData name="Deepak Mor" userId="59d06960a00a1be0" providerId="Windows Live" clId="Web-{4A476CC8-F10C-52CD-1DD6-5C7A4E9739A2}" dt="2024-09-19T09:43:57.081" v="33"/>
        <pc:sldMkLst>
          <pc:docMk/>
          <pc:sldMk cId="109857222" sldId="256"/>
        </pc:sldMkLst>
        <pc:spChg chg="mod ord">
          <ac:chgData name="Deepak Mor" userId="59d06960a00a1be0" providerId="Windows Live" clId="Web-{4A476CC8-F10C-52CD-1DD6-5C7A4E9739A2}" dt="2024-09-19T09:42:50.657" v="7"/>
          <ac:spMkLst>
            <pc:docMk/>
            <pc:sldMk cId="109857222" sldId="256"/>
            <ac:spMk id="2" creationId="{00000000-0000-0000-0000-000000000000}"/>
          </ac:spMkLst>
        </pc:spChg>
        <pc:spChg chg="mod">
          <ac:chgData name="Deepak Mor" userId="59d06960a00a1be0" providerId="Windows Live" clId="Web-{4A476CC8-F10C-52CD-1DD6-5C7A4E9739A2}" dt="2024-09-19T09:43:14.002" v="26" actId="20577"/>
          <ac:spMkLst>
            <pc:docMk/>
            <pc:sldMk cId="109857222" sldId="256"/>
            <ac:spMk id="4" creationId="{20C03090-25CB-5838-9B77-AB148741B755}"/>
          </ac:spMkLst>
        </pc:spChg>
      </pc:sldChg>
      <pc:sldChg chg="modSp mod modTransition modClrScheme chgLayout">
        <pc:chgData name="Deepak Mor" userId="59d06960a00a1be0" providerId="Windows Live" clId="Web-{4A476CC8-F10C-52CD-1DD6-5C7A4E9739A2}" dt="2024-09-19T09:43:53.456" v="32"/>
        <pc:sldMkLst>
          <pc:docMk/>
          <pc:sldMk cId="3942276114" sldId="257"/>
        </pc:sldMkLst>
        <pc:spChg chg="mod ord">
          <ac:chgData name="Deepak Mor" userId="59d06960a00a1be0" providerId="Windows Live" clId="Web-{4A476CC8-F10C-52CD-1DD6-5C7A4E9739A2}" dt="2024-09-19T09:42:50.657" v="7"/>
          <ac:spMkLst>
            <pc:docMk/>
            <pc:sldMk cId="3942276114" sldId="257"/>
            <ac:spMk id="2" creationId="{63ECE92D-58C8-E9A0-B8A9-53C513E532A9}"/>
          </ac:spMkLst>
        </pc:spChg>
        <pc:spChg chg="mod ord">
          <ac:chgData name="Deepak Mor" userId="59d06960a00a1be0" providerId="Windows Live" clId="Web-{4A476CC8-F10C-52CD-1DD6-5C7A4E9739A2}" dt="2024-09-19T09:43:42.362" v="29" actId="20577"/>
          <ac:spMkLst>
            <pc:docMk/>
            <pc:sldMk cId="3942276114" sldId="257"/>
            <ac:spMk id="3" creationId="{A9342479-3FDF-A157-9333-C466AF1963D8}"/>
          </ac:spMkLst>
        </pc:spChg>
      </pc:sldChg>
      <pc:sldChg chg="modSp mod modClrScheme chgLayout">
        <pc:chgData name="Deepak Mor" userId="59d06960a00a1be0" providerId="Windows Live" clId="Web-{4A476CC8-F10C-52CD-1DD6-5C7A4E9739A2}" dt="2024-09-19T09:42:50.657" v="7"/>
        <pc:sldMkLst>
          <pc:docMk/>
          <pc:sldMk cId="2445186366" sldId="258"/>
        </pc:sldMkLst>
        <pc:spChg chg="mod ord">
          <ac:chgData name="Deepak Mor" userId="59d06960a00a1be0" providerId="Windows Live" clId="Web-{4A476CC8-F10C-52CD-1DD6-5C7A4E9739A2}" dt="2024-09-19T09:42:50.657" v="7"/>
          <ac:spMkLst>
            <pc:docMk/>
            <pc:sldMk cId="2445186366" sldId="258"/>
            <ac:spMk id="2" creationId="{4C4A2ECD-534E-BB6F-41F4-207E04C9D4F2}"/>
          </ac:spMkLst>
        </pc:spChg>
        <pc:spChg chg="mod ord">
          <ac:chgData name="Deepak Mor" userId="59d06960a00a1be0" providerId="Windows Live" clId="Web-{4A476CC8-F10C-52CD-1DD6-5C7A4E9739A2}" dt="2024-09-19T09:42:50.657" v="7"/>
          <ac:spMkLst>
            <pc:docMk/>
            <pc:sldMk cId="2445186366" sldId="258"/>
            <ac:spMk id="3" creationId="{C7BDABE3-5E88-3959-62AD-99B31C398266}"/>
          </ac:spMkLst>
        </pc:spChg>
      </pc:sldChg>
      <pc:sldChg chg="modSp mod modClrScheme chgLayout">
        <pc:chgData name="Deepak Mor" userId="59d06960a00a1be0" providerId="Windows Live" clId="Web-{4A476CC8-F10C-52CD-1DD6-5C7A4E9739A2}" dt="2024-09-19T09:42:50.657" v="7"/>
        <pc:sldMkLst>
          <pc:docMk/>
          <pc:sldMk cId="2791951318" sldId="259"/>
        </pc:sldMkLst>
        <pc:spChg chg="mod ord">
          <ac:chgData name="Deepak Mor" userId="59d06960a00a1be0" providerId="Windows Live" clId="Web-{4A476CC8-F10C-52CD-1DD6-5C7A4E9739A2}" dt="2024-09-19T09:42:50.657" v="7"/>
          <ac:spMkLst>
            <pc:docMk/>
            <pc:sldMk cId="2791951318" sldId="259"/>
            <ac:spMk id="2" creationId="{97D1A260-A058-2482-673B-69EE7EF6F852}"/>
          </ac:spMkLst>
        </pc:spChg>
        <pc:spChg chg="mod ord">
          <ac:chgData name="Deepak Mor" userId="59d06960a00a1be0" providerId="Windows Live" clId="Web-{4A476CC8-F10C-52CD-1DD6-5C7A4E9739A2}" dt="2024-09-19T09:42:50.657" v="7"/>
          <ac:spMkLst>
            <pc:docMk/>
            <pc:sldMk cId="2791951318" sldId="259"/>
            <ac:spMk id="3" creationId="{BB8FA730-7E66-BBDE-1251-D16DED55C76D}"/>
          </ac:spMkLst>
        </pc:spChg>
      </pc:sldChg>
      <pc:sldChg chg="modSp mod modClrScheme chgLayout">
        <pc:chgData name="Deepak Mor" userId="59d06960a00a1be0" providerId="Windows Live" clId="Web-{4A476CC8-F10C-52CD-1DD6-5C7A4E9739A2}" dt="2024-09-19T09:42:50.657" v="7"/>
        <pc:sldMkLst>
          <pc:docMk/>
          <pc:sldMk cId="766939483" sldId="260"/>
        </pc:sldMkLst>
        <pc:spChg chg="mod ord">
          <ac:chgData name="Deepak Mor" userId="59d06960a00a1be0" providerId="Windows Live" clId="Web-{4A476CC8-F10C-52CD-1DD6-5C7A4E9739A2}" dt="2024-09-19T09:42:50.657" v="7"/>
          <ac:spMkLst>
            <pc:docMk/>
            <pc:sldMk cId="766939483" sldId="260"/>
            <ac:spMk id="3" creationId="{BB8FA730-7E66-BBDE-1251-D16DED55C76D}"/>
          </ac:spMkLst>
        </pc:spChg>
      </pc:sldChg>
      <pc:sldChg chg="modSp mod modClrScheme chgLayout">
        <pc:chgData name="Deepak Mor" userId="59d06960a00a1be0" providerId="Windows Live" clId="Web-{4A476CC8-F10C-52CD-1DD6-5C7A4E9739A2}" dt="2024-09-19T09:42:50.657" v="7"/>
        <pc:sldMkLst>
          <pc:docMk/>
          <pc:sldMk cId="1027667864" sldId="263"/>
        </pc:sldMkLst>
        <pc:spChg chg="mod ord">
          <ac:chgData name="Deepak Mor" userId="59d06960a00a1be0" providerId="Windows Live" clId="Web-{4A476CC8-F10C-52CD-1DD6-5C7A4E9739A2}" dt="2024-09-19T09:42:50.657" v="7"/>
          <ac:spMkLst>
            <pc:docMk/>
            <pc:sldMk cId="1027667864" sldId="263"/>
            <ac:spMk id="3" creationId="{BB8FA730-7E66-BBDE-1251-D16DED55C76D}"/>
          </ac:spMkLst>
        </pc:spChg>
      </pc:sldChg>
      <pc:sldChg chg="modSp mod modClrScheme chgLayout">
        <pc:chgData name="Deepak Mor" userId="59d06960a00a1be0" providerId="Windows Live" clId="Web-{4A476CC8-F10C-52CD-1DD6-5C7A4E9739A2}" dt="2024-09-19T09:42:50.657" v="7"/>
        <pc:sldMkLst>
          <pc:docMk/>
          <pc:sldMk cId="2036457326" sldId="264"/>
        </pc:sldMkLst>
        <pc:spChg chg="mod ord">
          <ac:chgData name="Deepak Mor" userId="59d06960a00a1be0" providerId="Windows Live" clId="Web-{4A476CC8-F10C-52CD-1DD6-5C7A4E9739A2}" dt="2024-09-19T09:42:50.657" v="7"/>
          <ac:spMkLst>
            <pc:docMk/>
            <pc:sldMk cId="2036457326" sldId="264"/>
            <ac:spMk id="2" creationId="{098E1288-D628-159A-F1A2-88A07057B7BB}"/>
          </ac:spMkLst>
        </pc:spChg>
        <pc:spChg chg="mod ord">
          <ac:chgData name="Deepak Mor" userId="59d06960a00a1be0" providerId="Windows Live" clId="Web-{4A476CC8-F10C-52CD-1DD6-5C7A4E9739A2}" dt="2024-09-19T09:42:50.657" v="7"/>
          <ac:spMkLst>
            <pc:docMk/>
            <pc:sldMk cId="2036457326" sldId="264"/>
            <ac:spMk id="3" creationId="{FC54BC4B-8C36-1C1C-89F0-64C9C3CAB841}"/>
          </ac:spMkLst>
        </pc:spChg>
      </pc:sldChg>
      <pc:sldChg chg="modSp mod modClrScheme chgLayout">
        <pc:chgData name="Deepak Mor" userId="59d06960a00a1be0" providerId="Windows Live" clId="Web-{4A476CC8-F10C-52CD-1DD6-5C7A4E9739A2}" dt="2024-09-19T09:42:50.657" v="7"/>
        <pc:sldMkLst>
          <pc:docMk/>
          <pc:sldMk cId="2733452138" sldId="265"/>
        </pc:sldMkLst>
        <pc:spChg chg="mod ord">
          <ac:chgData name="Deepak Mor" userId="59d06960a00a1be0" providerId="Windows Live" clId="Web-{4A476CC8-F10C-52CD-1DD6-5C7A4E9739A2}" dt="2024-09-19T09:42:50.657" v="7"/>
          <ac:spMkLst>
            <pc:docMk/>
            <pc:sldMk cId="2733452138" sldId="265"/>
            <ac:spMk id="2" creationId="{1D6FE84D-1247-B63F-F68A-2776EA84D490}"/>
          </ac:spMkLst>
        </pc:spChg>
        <pc:spChg chg="mod ord">
          <ac:chgData name="Deepak Mor" userId="59d06960a00a1be0" providerId="Windows Live" clId="Web-{4A476CC8-F10C-52CD-1DD6-5C7A4E9739A2}" dt="2024-09-19T09:42:50.657" v="7"/>
          <ac:spMkLst>
            <pc:docMk/>
            <pc:sldMk cId="2733452138" sldId="265"/>
            <ac:spMk id="10" creationId="{46B75DDD-71C1-1124-E46B-5D59A16B961B}"/>
          </ac:spMkLst>
        </pc:spChg>
        <pc:picChg chg="mod ord">
          <ac:chgData name="Deepak Mor" userId="59d06960a00a1be0" providerId="Windows Live" clId="Web-{4A476CC8-F10C-52CD-1DD6-5C7A4E9739A2}" dt="2024-09-19T09:42:50.657" v="7"/>
          <ac:picMkLst>
            <pc:docMk/>
            <pc:sldMk cId="2733452138" sldId="265"/>
            <ac:picMk id="11" creationId="{D8C0FBE9-0C43-1F44-51A2-BDA51A32C941}"/>
          </ac:picMkLst>
        </pc:picChg>
      </pc:sldChg>
      <pc:sldChg chg="modSp mod modClrScheme chgLayout">
        <pc:chgData name="Deepak Mor" userId="59d06960a00a1be0" providerId="Windows Live" clId="Web-{4A476CC8-F10C-52CD-1DD6-5C7A4E9739A2}" dt="2024-09-19T09:42:50.657" v="7"/>
        <pc:sldMkLst>
          <pc:docMk/>
          <pc:sldMk cId="3079434103" sldId="266"/>
        </pc:sldMkLst>
        <pc:spChg chg="mod ord">
          <ac:chgData name="Deepak Mor" userId="59d06960a00a1be0" providerId="Windows Live" clId="Web-{4A476CC8-F10C-52CD-1DD6-5C7A4E9739A2}" dt="2024-09-19T09:42:50.657" v="7"/>
          <ac:spMkLst>
            <pc:docMk/>
            <pc:sldMk cId="3079434103" sldId="266"/>
            <ac:spMk id="2" creationId="{05DB5A03-9E19-EEFF-60BE-6B2EF118D061}"/>
          </ac:spMkLst>
        </pc:spChg>
        <pc:spChg chg="mod ord">
          <ac:chgData name="Deepak Mor" userId="59d06960a00a1be0" providerId="Windows Live" clId="Web-{4A476CC8-F10C-52CD-1DD6-5C7A4E9739A2}" dt="2024-09-19T09:42:50.657" v="7"/>
          <ac:spMkLst>
            <pc:docMk/>
            <pc:sldMk cId="3079434103" sldId="266"/>
            <ac:spMk id="3" creationId="{6D5E6CB8-F07D-7717-9E5A-EFB9EE00F64F}"/>
          </ac:spMkLst>
        </pc:spChg>
      </pc:sldChg>
      <pc:sldChg chg="modSp mod modClrScheme chgLayout">
        <pc:chgData name="Deepak Mor" userId="59d06960a00a1be0" providerId="Windows Live" clId="Web-{4A476CC8-F10C-52CD-1DD6-5C7A4E9739A2}" dt="2024-09-19T09:42:50.657" v="7"/>
        <pc:sldMkLst>
          <pc:docMk/>
          <pc:sldMk cId="3932348238" sldId="267"/>
        </pc:sldMkLst>
        <pc:spChg chg="mod ord">
          <ac:chgData name="Deepak Mor" userId="59d06960a00a1be0" providerId="Windows Live" clId="Web-{4A476CC8-F10C-52CD-1DD6-5C7A4E9739A2}" dt="2024-09-19T09:42:50.657" v="7"/>
          <ac:spMkLst>
            <pc:docMk/>
            <pc:sldMk cId="3932348238" sldId="267"/>
            <ac:spMk id="3" creationId="{FC54BC4B-8C36-1C1C-89F0-64C9C3CAB841}"/>
          </ac:spMkLst>
        </pc:spChg>
      </pc:sldChg>
      <pc:sldChg chg="modSp mod modClrScheme chgLayout">
        <pc:chgData name="Deepak Mor" userId="59d06960a00a1be0" providerId="Windows Live" clId="Web-{4A476CC8-F10C-52CD-1DD6-5C7A4E9739A2}" dt="2024-09-19T09:42:50.657" v="7"/>
        <pc:sldMkLst>
          <pc:docMk/>
          <pc:sldMk cId="2071245117" sldId="268"/>
        </pc:sldMkLst>
        <pc:spChg chg="mod ord">
          <ac:chgData name="Deepak Mor" userId="59d06960a00a1be0" providerId="Windows Live" clId="Web-{4A476CC8-F10C-52CD-1DD6-5C7A4E9739A2}" dt="2024-09-19T09:42:50.657" v="7"/>
          <ac:spMkLst>
            <pc:docMk/>
            <pc:sldMk cId="2071245117" sldId="268"/>
            <ac:spMk id="2" creationId="{1D6FE84D-1247-B63F-F68A-2776EA84D490}"/>
          </ac:spMkLst>
        </pc:spChg>
        <pc:spChg chg="mod ord">
          <ac:chgData name="Deepak Mor" userId="59d06960a00a1be0" providerId="Windows Live" clId="Web-{4A476CC8-F10C-52CD-1DD6-5C7A4E9739A2}" dt="2024-09-19T09:42:50.657" v="7"/>
          <ac:spMkLst>
            <pc:docMk/>
            <pc:sldMk cId="2071245117" sldId="268"/>
            <ac:spMk id="10" creationId="{46B75DDD-71C1-1124-E46B-5D59A16B961B}"/>
          </ac:spMkLst>
        </pc:spChg>
        <pc:picChg chg="mod ord">
          <ac:chgData name="Deepak Mor" userId="59d06960a00a1be0" providerId="Windows Live" clId="Web-{4A476CC8-F10C-52CD-1DD6-5C7A4E9739A2}" dt="2024-09-19T09:42:50.657" v="7"/>
          <ac:picMkLst>
            <pc:docMk/>
            <pc:sldMk cId="2071245117" sldId="268"/>
            <ac:picMk id="6" creationId="{74A017BC-6DAE-5768-70EE-1013BC771776}"/>
          </ac:picMkLst>
        </pc:picChg>
      </pc:sldChg>
      <pc:sldChg chg="modSp mod modClrScheme chgLayout">
        <pc:chgData name="Deepak Mor" userId="59d06960a00a1be0" providerId="Windows Live" clId="Web-{4A476CC8-F10C-52CD-1DD6-5C7A4E9739A2}" dt="2024-09-19T09:42:50.657" v="7"/>
        <pc:sldMkLst>
          <pc:docMk/>
          <pc:sldMk cId="2767563902" sldId="269"/>
        </pc:sldMkLst>
        <pc:spChg chg="mod ord">
          <ac:chgData name="Deepak Mor" userId="59d06960a00a1be0" providerId="Windows Live" clId="Web-{4A476CC8-F10C-52CD-1DD6-5C7A4E9739A2}" dt="2024-09-19T09:42:50.657" v="7"/>
          <ac:spMkLst>
            <pc:docMk/>
            <pc:sldMk cId="2767563902" sldId="269"/>
            <ac:spMk id="2" creationId="{1D6FE84D-1247-B63F-F68A-2776EA84D490}"/>
          </ac:spMkLst>
        </pc:spChg>
        <pc:spChg chg="mod ord">
          <ac:chgData name="Deepak Mor" userId="59d06960a00a1be0" providerId="Windows Live" clId="Web-{4A476CC8-F10C-52CD-1DD6-5C7A4E9739A2}" dt="2024-09-19T09:42:50.657" v="7"/>
          <ac:spMkLst>
            <pc:docMk/>
            <pc:sldMk cId="2767563902" sldId="269"/>
            <ac:spMk id="10" creationId="{46B75DDD-71C1-1124-E46B-5D59A16B961B}"/>
          </ac:spMkLst>
        </pc:spChg>
        <pc:picChg chg="mod ord">
          <ac:chgData name="Deepak Mor" userId="59d06960a00a1be0" providerId="Windows Live" clId="Web-{4A476CC8-F10C-52CD-1DD6-5C7A4E9739A2}" dt="2024-09-19T09:42:50.657" v="7"/>
          <ac:picMkLst>
            <pc:docMk/>
            <pc:sldMk cId="2767563902" sldId="269"/>
            <ac:picMk id="5" creationId="{50E21319-824B-53E2-5107-4D0258D2327F}"/>
          </ac:picMkLst>
        </pc:picChg>
      </pc:sldChg>
      <pc:sldChg chg="modSp mod modClrScheme chgLayout">
        <pc:chgData name="Deepak Mor" userId="59d06960a00a1be0" providerId="Windows Live" clId="Web-{4A476CC8-F10C-52CD-1DD6-5C7A4E9739A2}" dt="2024-09-19T09:42:50.657" v="7"/>
        <pc:sldMkLst>
          <pc:docMk/>
          <pc:sldMk cId="1076706768" sldId="270"/>
        </pc:sldMkLst>
        <pc:spChg chg="mod ord">
          <ac:chgData name="Deepak Mor" userId="59d06960a00a1be0" providerId="Windows Live" clId="Web-{4A476CC8-F10C-52CD-1DD6-5C7A4E9739A2}" dt="2024-09-19T09:42:50.657" v="7"/>
          <ac:spMkLst>
            <pc:docMk/>
            <pc:sldMk cId="1076706768" sldId="270"/>
            <ac:spMk id="2" creationId="{1D6FE84D-1247-B63F-F68A-2776EA84D490}"/>
          </ac:spMkLst>
        </pc:spChg>
        <pc:spChg chg="mod ord">
          <ac:chgData name="Deepak Mor" userId="59d06960a00a1be0" providerId="Windows Live" clId="Web-{4A476CC8-F10C-52CD-1DD6-5C7A4E9739A2}" dt="2024-09-19T09:42:50.657" v="7"/>
          <ac:spMkLst>
            <pc:docMk/>
            <pc:sldMk cId="1076706768" sldId="270"/>
            <ac:spMk id="10" creationId="{46B75DDD-71C1-1124-E46B-5D59A16B961B}"/>
          </ac:spMkLst>
        </pc:spChg>
        <pc:picChg chg="mod ord">
          <ac:chgData name="Deepak Mor" userId="59d06960a00a1be0" providerId="Windows Live" clId="Web-{4A476CC8-F10C-52CD-1DD6-5C7A4E9739A2}" dt="2024-09-19T09:42:50.657" v="7"/>
          <ac:picMkLst>
            <pc:docMk/>
            <pc:sldMk cId="1076706768" sldId="270"/>
            <ac:picMk id="6" creationId="{0B6ECDBD-F066-508D-73F4-C766DB2FAA79}"/>
          </ac:picMkLst>
        </pc:picChg>
      </pc:sldChg>
      <pc:sldMasterChg chg="del delSldLayout">
        <pc:chgData name="Deepak Mor" userId="59d06960a00a1be0" providerId="Windows Live" clId="Web-{4A476CC8-F10C-52CD-1DD6-5C7A4E9739A2}" dt="2024-09-19T09:41:43.592" v="0"/>
        <pc:sldMasterMkLst>
          <pc:docMk/>
          <pc:sldMasterMk cId="738316291" sldId="2147483852"/>
        </pc:sldMasterMkLst>
        <pc:sldLayoutChg chg="del">
          <pc:chgData name="Deepak Mor" userId="59d06960a00a1be0" providerId="Windows Live" clId="Web-{4A476CC8-F10C-52CD-1DD6-5C7A4E9739A2}" dt="2024-09-19T09:41:43.592" v="0"/>
          <pc:sldLayoutMkLst>
            <pc:docMk/>
            <pc:sldMasterMk cId="738316291" sldId="2147483852"/>
            <pc:sldLayoutMk cId="2548010204" sldId="2147483853"/>
          </pc:sldLayoutMkLst>
        </pc:sldLayoutChg>
        <pc:sldLayoutChg chg="del">
          <pc:chgData name="Deepak Mor" userId="59d06960a00a1be0" providerId="Windows Live" clId="Web-{4A476CC8-F10C-52CD-1DD6-5C7A4E9739A2}" dt="2024-09-19T09:41:43.592" v="0"/>
          <pc:sldLayoutMkLst>
            <pc:docMk/>
            <pc:sldMasterMk cId="738316291" sldId="2147483852"/>
            <pc:sldLayoutMk cId="2903014077" sldId="2147483854"/>
          </pc:sldLayoutMkLst>
        </pc:sldLayoutChg>
        <pc:sldLayoutChg chg="del">
          <pc:chgData name="Deepak Mor" userId="59d06960a00a1be0" providerId="Windows Live" clId="Web-{4A476CC8-F10C-52CD-1DD6-5C7A4E9739A2}" dt="2024-09-19T09:41:43.592" v="0"/>
          <pc:sldLayoutMkLst>
            <pc:docMk/>
            <pc:sldMasterMk cId="738316291" sldId="2147483852"/>
            <pc:sldLayoutMk cId="451216419" sldId="2147483855"/>
          </pc:sldLayoutMkLst>
        </pc:sldLayoutChg>
        <pc:sldLayoutChg chg="del">
          <pc:chgData name="Deepak Mor" userId="59d06960a00a1be0" providerId="Windows Live" clId="Web-{4A476CC8-F10C-52CD-1DD6-5C7A4E9739A2}" dt="2024-09-19T09:41:43.592" v="0"/>
          <pc:sldLayoutMkLst>
            <pc:docMk/>
            <pc:sldMasterMk cId="738316291" sldId="2147483852"/>
            <pc:sldLayoutMk cId="4032975341" sldId="2147483856"/>
          </pc:sldLayoutMkLst>
        </pc:sldLayoutChg>
        <pc:sldLayoutChg chg="del">
          <pc:chgData name="Deepak Mor" userId="59d06960a00a1be0" providerId="Windows Live" clId="Web-{4A476CC8-F10C-52CD-1DD6-5C7A4E9739A2}" dt="2024-09-19T09:41:43.592" v="0"/>
          <pc:sldLayoutMkLst>
            <pc:docMk/>
            <pc:sldMasterMk cId="738316291" sldId="2147483852"/>
            <pc:sldLayoutMk cId="1793660477" sldId="2147483857"/>
          </pc:sldLayoutMkLst>
        </pc:sldLayoutChg>
        <pc:sldLayoutChg chg="del">
          <pc:chgData name="Deepak Mor" userId="59d06960a00a1be0" providerId="Windows Live" clId="Web-{4A476CC8-F10C-52CD-1DD6-5C7A4E9739A2}" dt="2024-09-19T09:41:43.592" v="0"/>
          <pc:sldLayoutMkLst>
            <pc:docMk/>
            <pc:sldMasterMk cId="738316291" sldId="2147483852"/>
            <pc:sldLayoutMk cId="1235749680" sldId="2147483858"/>
          </pc:sldLayoutMkLst>
        </pc:sldLayoutChg>
        <pc:sldLayoutChg chg="del">
          <pc:chgData name="Deepak Mor" userId="59d06960a00a1be0" providerId="Windows Live" clId="Web-{4A476CC8-F10C-52CD-1DD6-5C7A4E9739A2}" dt="2024-09-19T09:41:43.592" v="0"/>
          <pc:sldLayoutMkLst>
            <pc:docMk/>
            <pc:sldMasterMk cId="738316291" sldId="2147483852"/>
            <pc:sldLayoutMk cId="1516409221" sldId="2147483859"/>
          </pc:sldLayoutMkLst>
        </pc:sldLayoutChg>
        <pc:sldLayoutChg chg="del">
          <pc:chgData name="Deepak Mor" userId="59d06960a00a1be0" providerId="Windows Live" clId="Web-{4A476CC8-F10C-52CD-1DD6-5C7A4E9739A2}" dt="2024-09-19T09:41:43.592" v="0"/>
          <pc:sldLayoutMkLst>
            <pc:docMk/>
            <pc:sldMasterMk cId="738316291" sldId="2147483852"/>
            <pc:sldLayoutMk cId="1292201924" sldId="2147483860"/>
          </pc:sldLayoutMkLst>
        </pc:sldLayoutChg>
        <pc:sldLayoutChg chg="del">
          <pc:chgData name="Deepak Mor" userId="59d06960a00a1be0" providerId="Windows Live" clId="Web-{4A476CC8-F10C-52CD-1DD6-5C7A4E9739A2}" dt="2024-09-19T09:41:43.592" v="0"/>
          <pc:sldLayoutMkLst>
            <pc:docMk/>
            <pc:sldMasterMk cId="738316291" sldId="2147483852"/>
            <pc:sldLayoutMk cId="1471348354" sldId="2147483861"/>
          </pc:sldLayoutMkLst>
        </pc:sldLayoutChg>
        <pc:sldLayoutChg chg="del">
          <pc:chgData name="Deepak Mor" userId="59d06960a00a1be0" providerId="Windows Live" clId="Web-{4A476CC8-F10C-52CD-1DD6-5C7A4E9739A2}" dt="2024-09-19T09:41:43.592" v="0"/>
          <pc:sldLayoutMkLst>
            <pc:docMk/>
            <pc:sldMasterMk cId="738316291" sldId="2147483852"/>
            <pc:sldLayoutMk cId="939314901" sldId="2147483862"/>
          </pc:sldLayoutMkLst>
        </pc:sldLayoutChg>
        <pc:sldLayoutChg chg="del">
          <pc:chgData name="Deepak Mor" userId="59d06960a00a1be0" providerId="Windows Live" clId="Web-{4A476CC8-F10C-52CD-1DD6-5C7A4E9739A2}" dt="2024-09-19T09:41:43.592" v="0"/>
          <pc:sldLayoutMkLst>
            <pc:docMk/>
            <pc:sldMasterMk cId="738316291" sldId="2147483852"/>
            <pc:sldLayoutMk cId="2644041810" sldId="2147483863"/>
          </pc:sldLayoutMkLst>
        </pc:sldLayoutChg>
      </pc:sldMasterChg>
      <pc:sldMasterChg chg="add del addSldLayout delSldLayout modSldLayout">
        <pc:chgData name="Deepak Mor" userId="59d06960a00a1be0" providerId="Windows Live" clId="Web-{4A476CC8-F10C-52CD-1DD6-5C7A4E9739A2}" dt="2024-09-19T09:41:48.702" v="1"/>
        <pc:sldMasterMkLst>
          <pc:docMk/>
          <pc:sldMasterMk cId="3263292191" sldId="2147483864"/>
        </pc:sldMasterMkLst>
        <pc:sldLayoutChg chg="add del mod replId">
          <pc:chgData name="Deepak Mor" userId="59d06960a00a1be0" providerId="Windows Live" clId="Web-{4A476CC8-F10C-52CD-1DD6-5C7A4E9739A2}" dt="2024-09-19T09:41:48.702" v="1"/>
          <pc:sldLayoutMkLst>
            <pc:docMk/>
            <pc:sldMasterMk cId="3263292191" sldId="2147483864"/>
            <pc:sldLayoutMk cId="3269634883" sldId="2147483865"/>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2690472380" sldId="2147483866"/>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620125553" sldId="2147483867"/>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3464767430" sldId="2147483868"/>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4147249300" sldId="2147483869"/>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130916594" sldId="2147483870"/>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772880312" sldId="2147483871"/>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3558211536" sldId="2147483872"/>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023044290" sldId="2147483873"/>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129607453" sldId="2147483874"/>
          </pc:sldLayoutMkLst>
        </pc:sldLayoutChg>
        <pc:sldLayoutChg chg="add del mod replId">
          <pc:chgData name="Deepak Mor" userId="59d06960a00a1be0" providerId="Windows Live" clId="Web-{4A476CC8-F10C-52CD-1DD6-5C7A4E9739A2}" dt="2024-09-19T09:41:48.702" v="1"/>
          <pc:sldLayoutMkLst>
            <pc:docMk/>
            <pc:sldMasterMk cId="3263292191" sldId="2147483864"/>
            <pc:sldLayoutMk cId="1753248045" sldId="2147483875"/>
          </pc:sldLayoutMkLst>
        </pc:sldLayoutChg>
      </pc:sldMasterChg>
      <pc:sldMasterChg chg="add del addSldLayout delSldLayout modSldLayout">
        <pc:chgData name="Deepak Mor" userId="59d06960a00a1be0" providerId="Windows Live" clId="Web-{4A476CC8-F10C-52CD-1DD6-5C7A4E9739A2}" dt="2024-09-19T09:41:53.124" v="2"/>
        <pc:sldMasterMkLst>
          <pc:docMk/>
          <pc:sldMasterMk cId="2400662874" sldId="2147483876"/>
        </pc:sldMasterMkLst>
        <pc:sldLayoutChg chg="add del mod replId">
          <pc:chgData name="Deepak Mor" userId="59d06960a00a1be0" providerId="Windows Live" clId="Web-{4A476CC8-F10C-52CD-1DD6-5C7A4E9739A2}" dt="2024-09-19T09:41:53.124" v="2"/>
          <pc:sldLayoutMkLst>
            <pc:docMk/>
            <pc:sldMasterMk cId="2400662874" sldId="2147483876"/>
            <pc:sldLayoutMk cId="3500562399" sldId="2147483877"/>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3878006027" sldId="2147483878"/>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823742803" sldId="2147483879"/>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760302728" sldId="2147483880"/>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1031652673" sldId="2147483881"/>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2183526446" sldId="2147483882"/>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2998830567" sldId="2147483883"/>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4287017966" sldId="2147483884"/>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2746119129" sldId="2147483885"/>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2422781127" sldId="2147483886"/>
          </pc:sldLayoutMkLst>
        </pc:sldLayoutChg>
        <pc:sldLayoutChg chg="add del mod replId">
          <pc:chgData name="Deepak Mor" userId="59d06960a00a1be0" providerId="Windows Live" clId="Web-{4A476CC8-F10C-52CD-1DD6-5C7A4E9739A2}" dt="2024-09-19T09:41:53.124" v="2"/>
          <pc:sldLayoutMkLst>
            <pc:docMk/>
            <pc:sldMasterMk cId="2400662874" sldId="2147483876"/>
            <pc:sldLayoutMk cId="623623656" sldId="2147483887"/>
          </pc:sldLayoutMkLst>
        </pc:sldLayoutChg>
      </pc:sldMasterChg>
      <pc:sldMasterChg chg="add del addSldLayout delSldLayout modSldLayout">
        <pc:chgData name="Deepak Mor" userId="59d06960a00a1be0" providerId="Windows Live" clId="Web-{4A476CC8-F10C-52CD-1DD6-5C7A4E9739A2}" dt="2024-09-19T09:42:02.062" v="3"/>
        <pc:sldMasterMkLst>
          <pc:docMk/>
          <pc:sldMasterMk cId="4204169300" sldId="2147483888"/>
        </pc:sldMasterMkLst>
        <pc:sldLayoutChg chg="add del mod replId">
          <pc:chgData name="Deepak Mor" userId="59d06960a00a1be0" providerId="Windows Live" clId="Web-{4A476CC8-F10C-52CD-1DD6-5C7A4E9739A2}" dt="2024-09-19T09:42:02.062" v="3"/>
          <pc:sldLayoutMkLst>
            <pc:docMk/>
            <pc:sldMasterMk cId="4204169300" sldId="2147483888"/>
            <pc:sldLayoutMk cId="1481569041" sldId="2147483889"/>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4132902279" sldId="2147483890"/>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3193263479" sldId="2147483891"/>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1884543631" sldId="2147483892"/>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3815874588" sldId="2147483893"/>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2811893261" sldId="2147483894"/>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2310620785" sldId="2147483895"/>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3585514333" sldId="2147483896"/>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899306274" sldId="2147483897"/>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4271799738" sldId="2147483898"/>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518658815" sldId="2147483899"/>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1709617230" sldId="2147483900"/>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1785818709" sldId="2147483901"/>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191341541" sldId="2147483902"/>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556071734" sldId="2147483903"/>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3964052166" sldId="2147483904"/>
          </pc:sldLayoutMkLst>
        </pc:sldLayoutChg>
        <pc:sldLayoutChg chg="add del mod replId">
          <pc:chgData name="Deepak Mor" userId="59d06960a00a1be0" providerId="Windows Live" clId="Web-{4A476CC8-F10C-52CD-1DD6-5C7A4E9739A2}" dt="2024-09-19T09:42:02.062" v="3"/>
          <pc:sldLayoutMkLst>
            <pc:docMk/>
            <pc:sldMasterMk cId="4204169300" sldId="2147483888"/>
            <pc:sldLayoutMk cId="2535021483" sldId="2147483905"/>
          </pc:sldLayoutMkLst>
        </pc:sldLayoutChg>
      </pc:sldMasterChg>
      <pc:sldMasterChg chg="add del addSldLayout delSldLayout modSldLayout">
        <pc:chgData name="Deepak Mor" userId="59d06960a00a1be0" providerId="Windows Live" clId="Web-{4A476CC8-F10C-52CD-1DD6-5C7A4E9739A2}" dt="2024-09-19T09:42:13.437" v="4"/>
        <pc:sldMasterMkLst>
          <pc:docMk/>
          <pc:sldMasterMk cId="4290097586" sldId="2147483906"/>
        </pc:sldMasterMkLst>
        <pc:sldLayoutChg chg="add del mod replId">
          <pc:chgData name="Deepak Mor" userId="59d06960a00a1be0" providerId="Windows Live" clId="Web-{4A476CC8-F10C-52CD-1DD6-5C7A4E9739A2}" dt="2024-09-19T09:42:13.437" v="4"/>
          <pc:sldLayoutMkLst>
            <pc:docMk/>
            <pc:sldMasterMk cId="4290097586" sldId="2147483906"/>
            <pc:sldLayoutMk cId="3346542408" sldId="2147483907"/>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3962735878" sldId="2147483908"/>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626911590" sldId="2147483909"/>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3004330153" sldId="2147483910"/>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4197061902" sldId="2147483911"/>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635116144" sldId="2147483912"/>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1847448917" sldId="2147483913"/>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3156390462" sldId="2147483914"/>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3590367629" sldId="2147483915"/>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2631655503" sldId="2147483916"/>
          </pc:sldLayoutMkLst>
        </pc:sldLayoutChg>
        <pc:sldLayoutChg chg="add del mod replId">
          <pc:chgData name="Deepak Mor" userId="59d06960a00a1be0" providerId="Windows Live" clId="Web-{4A476CC8-F10C-52CD-1DD6-5C7A4E9739A2}" dt="2024-09-19T09:42:13.437" v="4"/>
          <pc:sldLayoutMkLst>
            <pc:docMk/>
            <pc:sldMasterMk cId="4290097586" sldId="2147483906"/>
            <pc:sldLayoutMk cId="3467768387" sldId="2147483917"/>
          </pc:sldLayoutMkLst>
        </pc:sldLayoutChg>
      </pc:sldMasterChg>
      <pc:sldMasterChg chg="add del addSldLayout delSldLayout modSldLayout">
        <pc:chgData name="Deepak Mor" userId="59d06960a00a1be0" providerId="Windows Live" clId="Web-{4A476CC8-F10C-52CD-1DD6-5C7A4E9739A2}" dt="2024-09-19T09:42:31.344" v="5"/>
        <pc:sldMasterMkLst>
          <pc:docMk/>
          <pc:sldMasterMk cId="1338276464" sldId="2147483918"/>
        </pc:sldMasterMkLst>
        <pc:sldLayoutChg chg="add del mod replId">
          <pc:chgData name="Deepak Mor" userId="59d06960a00a1be0" providerId="Windows Live" clId="Web-{4A476CC8-F10C-52CD-1DD6-5C7A4E9739A2}" dt="2024-09-19T09:42:31.344" v="5"/>
          <pc:sldLayoutMkLst>
            <pc:docMk/>
            <pc:sldMasterMk cId="1338276464" sldId="2147483918"/>
            <pc:sldLayoutMk cId="2832534770" sldId="2147483919"/>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765916511" sldId="2147483920"/>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758995071" sldId="2147483921"/>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170328462" sldId="2147483922"/>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1709765889" sldId="2147483923"/>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2098674693" sldId="2147483924"/>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1738368959" sldId="2147483925"/>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3584787579" sldId="2147483926"/>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3585325709" sldId="2147483927"/>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3621408623" sldId="2147483928"/>
          </pc:sldLayoutMkLst>
        </pc:sldLayoutChg>
        <pc:sldLayoutChg chg="add del mod replId">
          <pc:chgData name="Deepak Mor" userId="59d06960a00a1be0" providerId="Windows Live" clId="Web-{4A476CC8-F10C-52CD-1DD6-5C7A4E9739A2}" dt="2024-09-19T09:42:31.344" v="5"/>
          <pc:sldLayoutMkLst>
            <pc:docMk/>
            <pc:sldMasterMk cId="1338276464" sldId="2147483918"/>
            <pc:sldLayoutMk cId="1052844572" sldId="2147483929"/>
          </pc:sldLayoutMkLst>
        </pc:sldLayoutChg>
      </pc:sldMasterChg>
      <pc:sldMasterChg chg="add del addSldLayout delSldLayout modSldLayout">
        <pc:chgData name="Deepak Mor" userId="59d06960a00a1be0" providerId="Windows Live" clId="Web-{4A476CC8-F10C-52CD-1DD6-5C7A4E9739A2}" dt="2024-09-19T09:42:39.407" v="6"/>
        <pc:sldMasterMkLst>
          <pc:docMk/>
          <pc:sldMasterMk cId="658440443" sldId="2147483930"/>
        </pc:sldMasterMkLst>
        <pc:sldLayoutChg chg="add del mod replId">
          <pc:chgData name="Deepak Mor" userId="59d06960a00a1be0" providerId="Windows Live" clId="Web-{4A476CC8-F10C-52CD-1DD6-5C7A4E9739A2}" dt="2024-09-19T09:42:39.407" v="6"/>
          <pc:sldLayoutMkLst>
            <pc:docMk/>
            <pc:sldMasterMk cId="658440443" sldId="2147483930"/>
            <pc:sldLayoutMk cId="2829318176" sldId="2147483931"/>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3882919816" sldId="2147483932"/>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3002329406" sldId="2147483933"/>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1548878393" sldId="2147483934"/>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4167563758" sldId="2147483935"/>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1774609752" sldId="2147483936"/>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4123853841" sldId="2147483937"/>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2836374810" sldId="2147483938"/>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3045635226" sldId="2147483939"/>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1182019437" sldId="2147483940"/>
          </pc:sldLayoutMkLst>
        </pc:sldLayoutChg>
        <pc:sldLayoutChg chg="add del mod replId">
          <pc:chgData name="Deepak Mor" userId="59d06960a00a1be0" providerId="Windows Live" clId="Web-{4A476CC8-F10C-52CD-1DD6-5C7A4E9739A2}" dt="2024-09-19T09:42:39.407" v="6"/>
          <pc:sldLayoutMkLst>
            <pc:docMk/>
            <pc:sldMasterMk cId="658440443" sldId="2147483930"/>
            <pc:sldLayoutMk cId="3516075022" sldId="2147483941"/>
          </pc:sldLayoutMkLst>
        </pc:sldLayoutChg>
      </pc:sldMasterChg>
      <pc:sldMasterChg chg="add del addSldLayout delSldLayout modSldLayout">
        <pc:chgData name="Deepak Mor" userId="59d06960a00a1be0" providerId="Windows Live" clId="Web-{4A476CC8-F10C-52CD-1DD6-5C7A4E9739A2}" dt="2024-09-19T09:42:50.657" v="7"/>
        <pc:sldMasterMkLst>
          <pc:docMk/>
          <pc:sldMasterMk cId="2604438780" sldId="2147483942"/>
        </pc:sldMasterMkLst>
        <pc:sldLayoutChg chg="add del mod replId">
          <pc:chgData name="Deepak Mor" userId="59d06960a00a1be0" providerId="Windows Live" clId="Web-{4A476CC8-F10C-52CD-1DD6-5C7A4E9739A2}" dt="2024-09-19T09:42:50.657" v="7"/>
          <pc:sldLayoutMkLst>
            <pc:docMk/>
            <pc:sldMasterMk cId="2604438780" sldId="2147483942"/>
            <pc:sldLayoutMk cId="782144575" sldId="2147483943"/>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3747235731" sldId="2147483944"/>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360806295" sldId="2147483945"/>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702475981" sldId="2147483946"/>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499508380" sldId="2147483947"/>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739795239" sldId="2147483948"/>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3131318209" sldId="2147483949"/>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751734043" sldId="2147483950"/>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897843539" sldId="2147483951"/>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157222703" sldId="2147483952"/>
          </pc:sldLayoutMkLst>
        </pc:sldLayoutChg>
        <pc:sldLayoutChg chg="add del mod replId">
          <pc:chgData name="Deepak Mor" userId="59d06960a00a1be0" providerId="Windows Live" clId="Web-{4A476CC8-F10C-52CD-1DD6-5C7A4E9739A2}" dt="2024-09-19T09:42:50.657" v="7"/>
          <pc:sldLayoutMkLst>
            <pc:docMk/>
            <pc:sldMasterMk cId="2604438780" sldId="2147483942"/>
            <pc:sldLayoutMk cId="195984752" sldId="2147483953"/>
          </pc:sldLayoutMkLst>
        </pc:sldLayoutChg>
      </pc:sldMasterChg>
      <pc:sldMasterChg chg="add addSldLayout modSldLayout">
        <pc:chgData name="Deepak Mor" userId="59d06960a00a1be0" providerId="Windows Live" clId="Web-{4A476CC8-F10C-52CD-1DD6-5C7A4E9739A2}" dt="2024-09-19T09:42:50.657" v="7"/>
        <pc:sldMasterMkLst>
          <pc:docMk/>
          <pc:sldMasterMk cId="4205443081" sldId="2147483954"/>
        </pc:sldMasterMkLst>
        <pc:sldLayoutChg chg="add mod replId">
          <pc:chgData name="Deepak Mor" userId="59d06960a00a1be0" providerId="Windows Live" clId="Web-{4A476CC8-F10C-52CD-1DD6-5C7A4E9739A2}" dt="2024-09-19T09:42:50.657" v="7"/>
          <pc:sldLayoutMkLst>
            <pc:docMk/>
            <pc:sldMasterMk cId="4205443081" sldId="2147483954"/>
            <pc:sldLayoutMk cId="3762517684" sldId="2147483955"/>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2061890879" sldId="2147483956"/>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2891636421" sldId="2147483957"/>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21714963" sldId="2147483958"/>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3634453750" sldId="2147483959"/>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897818888" sldId="2147483960"/>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703212857" sldId="2147483961"/>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178231005" sldId="2147483962"/>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3034056339" sldId="2147483963"/>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992573923" sldId="2147483964"/>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323409406" sldId="2147483965"/>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3352909377" sldId="2147483966"/>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017184803" sldId="2147483967"/>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598646447" sldId="2147483968"/>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845221601" sldId="2147483969"/>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2127564688" sldId="2147483970"/>
          </pc:sldLayoutMkLst>
        </pc:sldLayoutChg>
        <pc:sldLayoutChg chg="add mod replId">
          <pc:chgData name="Deepak Mor" userId="59d06960a00a1be0" providerId="Windows Live" clId="Web-{4A476CC8-F10C-52CD-1DD6-5C7A4E9739A2}" dt="2024-09-19T09:42:50.657" v="7"/>
          <pc:sldLayoutMkLst>
            <pc:docMk/>
            <pc:sldMasterMk cId="4205443081" sldId="2147483954"/>
            <pc:sldLayoutMk cId="1042353033" sldId="21474839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9/19/2024</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3702257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9/19/2024</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57100956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9/19/2024</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83830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9/19/2024</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90928256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9/19/2024</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3180056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9/19/2024</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4220659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9/19/2024</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26714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9/19/2024</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26441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9/19/2024</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54384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9/19/2024</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9145759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9/19/2024</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2636346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9/19/2024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576130"/>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5061" y="1575293"/>
            <a:ext cx="5428551" cy="3153753"/>
          </a:xfrm>
        </p:spPr>
        <p:txBody>
          <a:bodyPr vert="horz" lIns="91440" tIns="45720" rIns="91440" bIns="45720" rtlCol="0" anchor="b">
            <a:normAutofit/>
          </a:bodyPr>
          <a:lstStyle/>
          <a:p>
            <a:pPr>
              <a:lnSpc>
                <a:spcPct val="90000"/>
              </a:lnSpc>
            </a:pPr>
            <a:r>
              <a:rPr lang="en-US" sz="4200"/>
              <a:t>SQL Injection Attack </a:t>
            </a:r>
            <a:br>
              <a:rPr lang="en-US" sz="4200"/>
            </a:br>
            <a:r>
              <a:rPr lang="en-US" sz="4200"/>
              <a:t>on Today’s Technologies </a:t>
            </a:r>
            <a:br>
              <a:rPr lang="en-US" sz="4200"/>
            </a:br>
            <a:r>
              <a:rPr lang="en-US" sz="4200"/>
              <a:t>Using MySQL Database Queries</a:t>
            </a:r>
            <a:endParaRPr lang="en-US" sz="420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5" name="Title 1">
            <a:extLst>
              <a:ext uri="{FF2B5EF4-FFF2-40B4-BE49-F238E27FC236}">
                <a16:creationId xmlns:a16="http://schemas.microsoft.com/office/drawing/2014/main" id="{032AF605-2EC1-CBDD-ACC1-29976D535F79}"/>
              </a:ext>
            </a:extLst>
          </p:cNvPr>
          <p:cNvSpPr txBox="1">
            <a:spLocks/>
          </p:cNvSpPr>
          <p:nvPr/>
        </p:nvSpPr>
        <p:spPr>
          <a:xfrm>
            <a:off x="5695061" y="4831747"/>
            <a:ext cx="5428551" cy="162232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defTabSz="457200">
              <a:spcBef>
                <a:spcPts val="1000"/>
              </a:spcBef>
              <a:buClr>
                <a:schemeClr val="accent1"/>
              </a:buClr>
              <a:buSzPct val="80000"/>
            </a:pPr>
            <a:r>
              <a:rPr lang="en-US" sz="1800" cap="all" dirty="0">
                <a:solidFill>
                  <a:schemeClr val="tx1">
                    <a:lumMod val="95000"/>
                    <a:lumOff val="5000"/>
                  </a:schemeClr>
                </a:solidFill>
                <a:latin typeface="+mn-lt"/>
                <a:ea typeface="+mn-ea"/>
                <a:cs typeface="+mn-cs"/>
              </a:rPr>
              <a:t>Guided By,</a:t>
            </a:r>
          </a:p>
          <a:p>
            <a:pPr defTabSz="457200">
              <a:spcBef>
                <a:spcPts val="1000"/>
              </a:spcBef>
              <a:buClr>
                <a:schemeClr val="accent1"/>
              </a:buClr>
              <a:buSzPct val="80000"/>
            </a:pPr>
            <a:r>
              <a:rPr lang="en-US" sz="1800" cap="all" dirty="0">
                <a:solidFill>
                  <a:schemeClr val="tx1">
                    <a:lumMod val="95000"/>
                    <a:lumOff val="5000"/>
                  </a:schemeClr>
                </a:solidFill>
                <a:latin typeface="+mn-lt"/>
                <a:ea typeface="+mn-ea"/>
                <a:cs typeface="+mn-cs"/>
              </a:rPr>
              <a:t>Zakir Hussain</a:t>
            </a:r>
          </a:p>
        </p:txBody>
      </p:sp>
      <p:sp>
        <p:nvSpPr>
          <p:cNvPr id="4" name="Title 1">
            <a:extLst>
              <a:ext uri="{FF2B5EF4-FFF2-40B4-BE49-F238E27FC236}">
                <a16:creationId xmlns:a16="http://schemas.microsoft.com/office/drawing/2014/main" id="{20C03090-25CB-5838-9B77-AB148741B755}"/>
              </a:ext>
            </a:extLst>
          </p:cNvPr>
          <p:cNvSpPr txBox="1">
            <a:spLocks/>
          </p:cNvSpPr>
          <p:nvPr/>
        </p:nvSpPr>
        <p:spPr>
          <a:xfrm>
            <a:off x="1063139" y="4727510"/>
            <a:ext cx="2198669" cy="87238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spcAft>
                <a:spcPts val="600"/>
              </a:spcAft>
            </a:pPr>
            <a:r>
              <a:rPr lang="en-US" sz="2000" b="1" dirty="0">
                <a:gradFill flip="none">
                  <a:gsLst>
                    <a:gs pos="0">
                      <a:srgbClr val="FFFFFF"/>
                    </a:gs>
                    <a:gs pos="100000">
                      <a:srgbClr val="FFFFFF"/>
                    </a:gs>
                  </a:gsLst>
                  <a:lin ang="5580000" scaled="0"/>
                  <a:tileRect/>
                </a:gradFill>
                <a:latin typeface="Calibri"/>
                <a:ea typeface="+mj-lt"/>
                <a:cs typeface="+mj-lt"/>
              </a:rPr>
              <a:t>Prepared By,</a:t>
            </a:r>
            <a:endParaRPr lang="en-US" sz="4800" b="1">
              <a:gradFill flip="none">
                <a:gsLst>
                  <a:gs pos="0">
                    <a:srgbClr val="FFFFFF"/>
                  </a:gs>
                  <a:gs pos="100000">
                    <a:srgbClr val="FFFFFF"/>
                  </a:gs>
                </a:gsLst>
                <a:lin ang="5580000" scaled="0"/>
                <a:tileRect/>
              </a:gradFill>
              <a:latin typeface="Calibri"/>
              <a:ea typeface="+mj-lt"/>
              <a:cs typeface="+mj-lt"/>
            </a:endParaRPr>
          </a:p>
          <a:p>
            <a:pPr>
              <a:spcAft>
                <a:spcPts val="600"/>
              </a:spcAft>
            </a:pPr>
            <a:r>
              <a:rPr lang="en-US" sz="2000" dirty="0">
                <a:gradFill flip="none">
                  <a:gsLst>
                    <a:gs pos="0">
                      <a:srgbClr val="FFFFFF"/>
                    </a:gs>
                    <a:gs pos="100000">
                      <a:srgbClr val="FFFFFF"/>
                    </a:gs>
                  </a:gsLst>
                  <a:lin ang="5580000" scaled="0"/>
                  <a:tileRect/>
                </a:gradFill>
                <a:latin typeface="Calibri"/>
                <a:ea typeface="+mj-lt"/>
                <a:cs typeface="+mj-lt"/>
              </a:rPr>
              <a:t>Deepak</a:t>
            </a:r>
            <a:endParaRPr lang="en-US" sz="2000">
              <a:gradFill flip="none">
                <a:gsLst>
                  <a:gs pos="0">
                    <a:srgbClr val="FFFFFF"/>
                  </a:gs>
                  <a:gs pos="100000">
                    <a:srgbClr val="FFFFFF"/>
                  </a:gs>
                </a:gsLst>
                <a:lin ang="5580000" scaled="0"/>
                <a:tileRect/>
              </a:gradFill>
              <a:latin typeface="Calibri"/>
              <a:ea typeface="+mj-lt"/>
              <a:cs typeface="+mj-lt"/>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1206590" y="1653"/>
            <a:ext cx="3444815" cy="823821"/>
          </a:xfrm>
        </p:spPr>
        <p:txBody>
          <a:bodyPr>
            <a:normAutofit/>
          </a:bodyPr>
          <a:lstStyle/>
          <a:p>
            <a:r>
              <a:rPr lang="en-US" sz="2000" b="1">
                <a:latin typeface="Calibri"/>
                <a:ea typeface="Calibri"/>
                <a:cs typeface="Calibri"/>
              </a:rPr>
              <a:t>Union-Based Injection Results:</a:t>
            </a:r>
            <a:endParaRPr lang="en-US" sz="2000">
              <a:latin typeface="Calibri"/>
              <a:ea typeface="Calibri"/>
              <a:cs typeface="Calibri"/>
            </a:endParaRPr>
          </a:p>
        </p:txBody>
      </p:sp>
      <p:pic>
        <p:nvPicPr>
          <p:cNvPr id="6" name="Content Placeholder 5" descr="A screenshot of a login page&#10;&#10;Description automatically generated">
            <a:extLst>
              <a:ext uri="{FF2B5EF4-FFF2-40B4-BE49-F238E27FC236}">
                <a16:creationId xmlns:a16="http://schemas.microsoft.com/office/drawing/2014/main" id="{74A017BC-6DAE-5768-70EE-1013BC771776}"/>
              </a:ext>
            </a:extLst>
          </p:cNvPr>
          <p:cNvPicPr>
            <a:picLocks noGrp="1" noChangeAspect="1"/>
          </p:cNvPicPr>
          <p:nvPr>
            <p:ph idx="1"/>
          </p:nvPr>
        </p:nvPicPr>
        <p:blipFill>
          <a:blip r:embed="rId2"/>
          <a:stretch>
            <a:fillRect/>
          </a:stretch>
        </p:blipFill>
        <p:spPr>
          <a:xfrm>
            <a:off x="5026613" y="1458241"/>
            <a:ext cx="6172200" cy="2867281"/>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51686" y="1234729"/>
            <a:ext cx="3200400" cy="3608718"/>
          </a:xfrm>
        </p:spPr>
        <p:txBody>
          <a:bodyPr vert="horz" lIns="91440" tIns="45720" rIns="91440" bIns="45720" rtlCol="0" anchor="t">
            <a:noAutofit/>
          </a:bodyPr>
          <a:lstStyle/>
          <a:p>
            <a:pPr marL="285750" indent="-285750">
              <a:lnSpc>
                <a:spcPct val="113999"/>
              </a:lnSpc>
              <a:buChar char="•"/>
            </a:pPr>
            <a:r>
              <a:rPr lang="en-US" sz="1800">
                <a:latin typeface="Calibri"/>
                <a:ea typeface="Calibri"/>
                <a:cs typeface="Calibri"/>
              </a:rPr>
              <a:t>The union-based SQL Injection query:</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SELECT username, password FROM users WHERE username = 'admin' UNION SELECT database(), version();</a:t>
            </a:r>
          </a:p>
          <a:p>
            <a:pPr marL="285750" indent="-285750">
              <a:lnSpc>
                <a:spcPct val="113999"/>
              </a:lnSpc>
              <a:buChar char="•"/>
            </a:pPr>
            <a:r>
              <a:rPr lang="en-US" sz="1800">
                <a:latin typeface="Calibri"/>
                <a:ea typeface="Calibri"/>
                <a:cs typeface="Calibri"/>
              </a:rPr>
              <a:t>should return the username and password of the admin user, as well as information about the database and MySQL version. </a:t>
            </a:r>
          </a:p>
          <a:p>
            <a:pPr marL="285750" indent="-285750">
              <a:lnSpc>
                <a:spcPct val="113999"/>
              </a:lnSpc>
              <a:buFont typeface="Arial"/>
              <a:buChar char="•"/>
            </a:pPr>
            <a:endParaRPr lang="en-US" sz="1800" b="1">
              <a:latin typeface="Calibri"/>
              <a:ea typeface="Calibri"/>
              <a:cs typeface="Calibri"/>
            </a:endParaRPr>
          </a:p>
        </p:txBody>
      </p:sp>
    </p:spTree>
    <p:extLst>
      <p:ext uri="{BB962C8B-B14F-4D97-AF65-F5344CB8AC3E}">
        <p14:creationId xmlns:p14="http://schemas.microsoft.com/office/powerpoint/2010/main" val="20712451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1029138" y="262612"/>
            <a:ext cx="3444815" cy="823821"/>
          </a:xfrm>
        </p:spPr>
        <p:txBody>
          <a:bodyPr>
            <a:normAutofit/>
          </a:bodyPr>
          <a:lstStyle/>
          <a:p>
            <a:pPr>
              <a:lnSpc>
                <a:spcPct val="113999"/>
              </a:lnSpc>
              <a:spcBef>
                <a:spcPts val="800"/>
              </a:spcBef>
              <a:spcAft>
                <a:spcPts val="200"/>
              </a:spcAft>
            </a:pPr>
            <a:r>
              <a:rPr lang="en-US" sz="2000" b="1">
                <a:latin typeface="Calibri"/>
                <a:ea typeface="Calibri"/>
                <a:cs typeface="Calibri"/>
              </a:rPr>
              <a:t>Blind SQL Injection Results:</a:t>
            </a:r>
            <a:endParaRPr lang="en-US" sz="2000">
              <a:latin typeface="Calibri"/>
              <a:ea typeface="Calibri"/>
              <a:cs typeface="Calibri"/>
            </a:endParaRPr>
          </a:p>
          <a:p>
            <a:endParaRPr lang="en-US" sz="2000" b="1">
              <a:latin typeface="Calibri"/>
              <a:ea typeface="Calibri"/>
              <a:cs typeface="Calibri"/>
            </a:endParaRPr>
          </a:p>
        </p:txBody>
      </p:sp>
      <p:pic>
        <p:nvPicPr>
          <p:cNvPr id="5" name="Content Placeholder 4" descr="A screenshot of a computer&#10;&#10;Description automatically generated">
            <a:extLst>
              <a:ext uri="{FF2B5EF4-FFF2-40B4-BE49-F238E27FC236}">
                <a16:creationId xmlns:a16="http://schemas.microsoft.com/office/drawing/2014/main" id="{50E21319-824B-53E2-5107-4D0258D2327F}"/>
              </a:ext>
            </a:extLst>
          </p:cNvPr>
          <p:cNvPicPr>
            <a:picLocks noGrp="1" noChangeAspect="1"/>
          </p:cNvPicPr>
          <p:nvPr>
            <p:ph idx="1"/>
          </p:nvPr>
        </p:nvPicPr>
        <p:blipFill>
          <a:blip r:embed="rId2"/>
          <a:stretch>
            <a:fillRect/>
          </a:stretch>
        </p:blipFill>
        <p:spPr>
          <a:xfrm>
            <a:off x="4475512" y="1945160"/>
            <a:ext cx="6079066" cy="2708886"/>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30810" y="1492734"/>
            <a:ext cx="3200400" cy="3608718"/>
          </a:xfrm>
        </p:spPr>
        <p:txBody>
          <a:bodyPr vert="horz" lIns="91440" tIns="45720" rIns="91440" bIns="45720" rtlCol="0" anchor="t">
            <a:noAutofit/>
          </a:bodyPr>
          <a:lstStyle/>
          <a:p>
            <a:pPr marL="285750" indent="-285750">
              <a:lnSpc>
                <a:spcPct val="113999"/>
              </a:lnSpc>
              <a:buChar char="•"/>
            </a:pPr>
            <a:r>
              <a:rPr lang="en-US" sz="1800">
                <a:latin typeface="Calibri"/>
                <a:ea typeface="Calibri"/>
                <a:cs typeface="Calibri"/>
              </a:rPr>
              <a:t>When executing the blind SQL Injection query:</a:t>
            </a:r>
          </a:p>
          <a:p>
            <a:pPr marL="285750" indent="-285750">
              <a:lnSpc>
                <a:spcPct val="113999"/>
              </a:lnSpc>
              <a:buChar char="•"/>
            </a:pPr>
            <a:r>
              <a:rPr lang="en-US" sz="1800">
                <a:latin typeface="Calibri"/>
                <a:ea typeface="Calibri"/>
                <a:cs typeface="Calibri"/>
              </a:rPr>
              <a:t>SELECT * FROM users WHERE username = 'admin' AND IF(1=1, SLEEP(5), 0);</a:t>
            </a:r>
          </a:p>
          <a:p>
            <a:pPr marL="285750" indent="-285750">
              <a:lnSpc>
                <a:spcPct val="113999"/>
              </a:lnSpc>
              <a:buChar char="•"/>
            </a:pPr>
            <a:r>
              <a:rPr lang="en-US" sz="1800">
                <a:latin typeface="Calibri"/>
                <a:ea typeface="Calibri"/>
                <a:cs typeface="Calibri"/>
              </a:rPr>
              <a:t>you will observe that the query causes a delay in the application's response. This proves that the attacker can infer information from the database without directly seeing query results. </a:t>
            </a:r>
          </a:p>
        </p:txBody>
      </p:sp>
    </p:spTree>
    <p:extLst>
      <p:ext uri="{BB962C8B-B14F-4D97-AF65-F5344CB8AC3E}">
        <p14:creationId xmlns:p14="http://schemas.microsoft.com/office/powerpoint/2010/main" val="276756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1091769" y="304365"/>
            <a:ext cx="3919267" cy="823821"/>
          </a:xfrm>
        </p:spPr>
        <p:txBody>
          <a:bodyPr>
            <a:normAutofit/>
          </a:bodyPr>
          <a:lstStyle/>
          <a:p>
            <a:pPr>
              <a:lnSpc>
                <a:spcPct val="113999"/>
              </a:lnSpc>
              <a:spcBef>
                <a:spcPts val="800"/>
              </a:spcBef>
              <a:spcAft>
                <a:spcPts val="200"/>
              </a:spcAft>
            </a:pPr>
            <a:r>
              <a:rPr lang="en-US" sz="2000" b="1">
                <a:latin typeface="Calibri"/>
                <a:ea typeface="Calibri"/>
                <a:cs typeface="Calibri"/>
              </a:rPr>
              <a:t>Error-Based SQL Injection Results:</a:t>
            </a:r>
          </a:p>
          <a:p>
            <a:endParaRPr lang="en-US" sz="2000" b="1">
              <a:latin typeface="Calibri"/>
              <a:ea typeface="Calibri"/>
              <a:cs typeface="Calibri"/>
            </a:endParaRPr>
          </a:p>
        </p:txBody>
      </p:sp>
      <p:pic>
        <p:nvPicPr>
          <p:cNvPr id="6" name="Content Placeholder 5" descr="A screenshot of a computer program&#10;&#10;Description automatically generated">
            <a:extLst>
              <a:ext uri="{FF2B5EF4-FFF2-40B4-BE49-F238E27FC236}">
                <a16:creationId xmlns:a16="http://schemas.microsoft.com/office/drawing/2014/main" id="{0B6ECDBD-F066-508D-73F4-C766DB2FAA79}"/>
              </a:ext>
            </a:extLst>
          </p:cNvPr>
          <p:cNvPicPr>
            <a:picLocks noGrp="1" noChangeAspect="1"/>
          </p:cNvPicPr>
          <p:nvPr>
            <p:ph idx="1"/>
          </p:nvPr>
        </p:nvPicPr>
        <p:blipFill>
          <a:blip r:embed="rId2"/>
          <a:stretch>
            <a:fillRect/>
          </a:stretch>
        </p:blipFill>
        <p:spPr>
          <a:xfrm>
            <a:off x="5210137" y="1559564"/>
            <a:ext cx="6079066" cy="2225310"/>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93440" y="1242213"/>
            <a:ext cx="3200400" cy="3608718"/>
          </a:xfrm>
        </p:spPr>
        <p:txBody>
          <a:bodyPr vert="horz" lIns="91440" tIns="45720" rIns="91440" bIns="45720" rtlCol="0" anchor="t">
            <a:normAutofit/>
          </a:bodyPr>
          <a:lstStyle/>
          <a:p>
            <a:pPr marL="285750" indent="-285750">
              <a:lnSpc>
                <a:spcPct val="113999"/>
              </a:lnSpc>
              <a:buChar char="•"/>
            </a:pPr>
            <a:r>
              <a:rPr lang="en-US" sz="1800">
                <a:latin typeface="Calibri"/>
                <a:ea typeface="Calibri"/>
                <a:cs typeface="Calibri"/>
              </a:rPr>
              <a:t>When running the error-based query:</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SELECT * FROM users WHERE id = 1' AND 1=2;</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you might receive an error message revealing the internal structure of the database.</a:t>
            </a:r>
            <a:endParaRPr lang="en-US">
              <a:latin typeface="Calibri"/>
              <a:ea typeface="Calibri"/>
              <a:cs typeface="Calibri"/>
            </a:endParaRPr>
          </a:p>
          <a:p>
            <a:pPr>
              <a:lnSpc>
                <a:spcPct val="113999"/>
              </a:lnSpc>
              <a:buFont typeface="Arial"/>
              <a:buChar char="•"/>
            </a:pPr>
            <a:endParaRPr lang="en-US" sz="1800">
              <a:latin typeface="Calibri"/>
              <a:ea typeface="Calibri"/>
              <a:cs typeface="Calibri"/>
            </a:endParaRPr>
          </a:p>
        </p:txBody>
      </p:sp>
    </p:spTree>
    <p:extLst>
      <p:ext uri="{BB962C8B-B14F-4D97-AF65-F5344CB8AC3E}">
        <p14:creationId xmlns:p14="http://schemas.microsoft.com/office/powerpoint/2010/main" val="1076706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5A03-9E19-EEFF-60BE-6B2EF118D061}"/>
              </a:ext>
            </a:extLst>
          </p:cNvPr>
          <p:cNvSpPr>
            <a:spLocks noGrp="1"/>
          </p:cNvSpPr>
          <p:nvPr>
            <p:ph type="title"/>
          </p:nvPr>
        </p:nvSpPr>
        <p:spPr>
          <a:xfrm>
            <a:off x="1205742" y="104800"/>
            <a:ext cx="9692640" cy="1038015"/>
          </a:xfrm>
        </p:spPr>
        <p:txBody>
          <a:bodyPr/>
          <a:lstStyle/>
          <a:p>
            <a:r>
              <a:rPr lang="en-US" b="1">
                <a:latin typeface="Calibri"/>
                <a:ea typeface="Calibri"/>
                <a:cs typeface="Calibri"/>
              </a:rPr>
              <a:t>5. Conclusion </a:t>
            </a:r>
          </a:p>
        </p:txBody>
      </p:sp>
      <p:sp>
        <p:nvSpPr>
          <p:cNvPr id="3" name="Content Placeholder 2">
            <a:extLst>
              <a:ext uri="{FF2B5EF4-FFF2-40B4-BE49-F238E27FC236}">
                <a16:creationId xmlns:a16="http://schemas.microsoft.com/office/drawing/2014/main" id="{6D5E6CB8-F07D-7717-9E5A-EFB9EE00F64F}"/>
              </a:ext>
            </a:extLst>
          </p:cNvPr>
          <p:cNvSpPr>
            <a:spLocks noGrp="1"/>
          </p:cNvSpPr>
          <p:nvPr>
            <p:ph idx="1"/>
          </p:nvPr>
        </p:nvSpPr>
        <p:spPr>
          <a:xfrm>
            <a:off x="700635" y="1614633"/>
            <a:ext cx="10691265" cy="3636088"/>
          </a:xfrm>
        </p:spPr>
        <p:txBody>
          <a:bodyPr vert="horz" lIns="91440" tIns="45720" rIns="91440" bIns="45720" rtlCol="0" anchor="t">
            <a:noAutofit/>
          </a:bodyPr>
          <a:lstStyle/>
          <a:p>
            <a:r>
              <a:rPr lang="en-US" sz="2000">
                <a:latin typeface="Calibri"/>
                <a:ea typeface="Calibri"/>
                <a:cs typeface="Calibri"/>
              </a:rPr>
              <a:t>SQL Injection is still one of the most widespread vulnerabilities, allowing attackers to execute unauthorized queries with severe consequences like data theft and system compromise.</a:t>
            </a:r>
          </a:p>
          <a:p>
            <a:r>
              <a:rPr lang="en-US" sz="2000">
                <a:latin typeface="Calibri"/>
                <a:ea typeface="Calibri"/>
                <a:cs typeface="Calibri"/>
              </a:rPr>
              <a:t>Using prepared statements and parameterized queries is a key defense, ensuring that user inputs are treated as data rather than executable SQL code.</a:t>
            </a:r>
          </a:p>
          <a:p>
            <a:r>
              <a:rPr lang="en-US" sz="2000">
                <a:latin typeface="Calibri"/>
                <a:ea typeface="Calibri"/>
                <a:cs typeface="Calibri"/>
              </a:rPr>
              <a:t>Proper input validation and escaping of special characters are crucial to minimizing the risk of SQL Injection by filtering and sanitizing user data.</a:t>
            </a:r>
          </a:p>
          <a:p>
            <a:r>
              <a:rPr lang="en-US" sz="2000">
                <a:latin typeface="Calibri"/>
                <a:ea typeface="Calibri"/>
                <a:cs typeface="Calibri"/>
              </a:rPr>
              <a:t>Limiting database access rights can significantly reduce the impact of a successful attack, restricting the potential damage.</a:t>
            </a:r>
          </a:p>
          <a:p>
            <a:r>
              <a:rPr lang="en-US" sz="2000">
                <a:latin typeface="Calibri"/>
                <a:ea typeface="Calibri"/>
                <a:cs typeface="Calibri"/>
              </a:rPr>
              <a:t>Ongoing vigilance with tools like vulnerability scanners, code reviews, and security best practices is essential to safeguard applications from SQL Injection threats.</a:t>
            </a:r>
          </a:p>
        </p:txBody>
      </p:sp>
    </p:spTree>
    <p:extLst>
      <p:ext uri="{BB962C8B-B14F-4D97-AF65-F5344CB8AC3E}">
        <p14:creationId xmlns:p14="http://schemas.microsoft.com/office/powerpoint/2010/main" val="3079434103"/>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E92D-58C8-E9A0-B8A9-53C513E532A9}"/>
              </a:ext>
            </a:extLst>
          </p:cNvPr>
          <p:cNvSpPr>
            <a:spLocks noGrp="1"/>
          </p:cNvSpPr>
          <p:nvPr>
            <p:ph type="title"/>
          </p:nvPr>
        </p:nvSpPr>
        <p:spPr>
          <a:xfrm>
            <a:off x="1261872" y="811457"/>
            <a:ext cx="3884188" cy="592317"/>
          </a:xfrm>
        </p:spPr>
        <p:txBody>
          <a:bodyPr>
            <a:noAutofit/>
          </a:bodyPr>
          <a:lstStyle/>
          <a:p>
            <a:pPr marL="342900" indent="-342900">
              <a:buFont typeface="Wingdings"/>
              <a:buChar char="Ø"/>
            </a:pPr>
            <a:r>
              <a:rPr lang="en-US" sz="2400" b="1">
                <a:latin typeface="Calibri"/>
                <a:ea typeface="Calibri"/>
                <a:cs typeface="Calibri"/>
              </a:rPr>
              <a:t>TABLE OF CONTENT</a:t>
            </a:r>
            <a:endParaRPr lang="en-US" sz="2400">
              <a:latin typeface="Calibri"/>
              <a:ea typeface="Calibri"/>
              <a:cs typeface="Calibri"/>
            </a:endParaRPr>
          </a:p>
        </p:txBody>
      </p:sp>
      <p:sp>
        <p:nvSpPr>
          <p:cNvPr id="3" name="Content Placeholder 2">
            <a:extLst>
              <a:ext uri="{FF2B5EF4-FFF2-40B4-BE49-F238E27FC236}">
                <a16:creationId xmlns:a16="http://schemas.microsoft.com/office/drawing/2014/main" id="{A9342479-3FDF-A157-9333-C466AF1963D8}"/>
              </a:ext>
            </a:extLst>
          </p:cNvPr>
          <p:cNvSpPr>
            <a:spLocks noGrp="1"/>
          </p:cNvSpPr>
          <p:nvPr>
            <p:ph idx="1"/>
          </p:nvPr>
        </p:nvSpPr>
        <p:spPr>
          <a:xfrm>
            <a:off x="1261872" y="1728159"/>
            <a:ext cx="6438757" cy="2640432"/>
          </a:xfrm>
        </p:spPr>
        <p:txBody>
          <a:bodyPr vert="horz" lIns="91440" tIns="45720" rIns="91440" bIns="45720" rtlCol="0" anchor="t">
            <a:normAutofit/>
          </a:bodyPr>
          <a:lstStyle/>
          <a:p>
            <a:pPr marL="342900" indent="-342900">
              <a:buAutoNum type="arabicPeriod"/>
            </a:pPr>
            <a:r>
              <a:rPr lang="en-US" sz="2000" dirty="0">
                <a:solidFill>
                  <a:schemeClr val="tx1"/>
                </a:solidFill>
                <a:latin typeface="Calibri"/>
                <a:ea typeface="Calibri"/>
                <a:cs typeface="Calibri"/>
              </a:rPr>
              <a:t>Introduction</a:t>
            </a:r>
          </a:p>
          <a:p>
            <a:pPr marL="342900" indent="-342900">
              <a:buAutoNum type="arabicPeriod"/>
            </a:pPr>
            <a:r>
              <a:rPr lang="en-US" sz="2000" dirty="0">
                <a:solidFill>
                  <a:schemeClr val="tx1"/>
                </a:solidFill>
                <a:latin typeface="Calibri"/>
                <a:ea typeface="Calibri"/>
                <a:cs typeface="Calibri"/>
              </a:rPr>
              <a:t>Types Of SQL Injection</a:t>
            </a:r>
          </a:p>
          <a:p>
            <a:pPr marL="342900" indent="-342900">
              <a:buAutoNum type="arabicPeriod"/>
            </a:pPr>
            <a:r>
              <a:rPr lang="en-US" sz="2000" dirty="0">
                <a:solidFill>
                  <a:schemeClr val="tx1"/>
                </a:solidFill>
                <a:latin typeface="Calibri"/>
                <a:ea typeface="Calibri"/>
                <a:cs typeface="Calibri"/>
              </a:rPr>
              <a:t>Preventing SQL Injection Attacks</a:t>
            </a:r>
          </a:p>
          <a:p>
            <a:pPr marL="342900" indent="-342900">
              <a:buAutoNum type="arabicPeriod"/>
            </a:pPr>
            <a:r>
              <a:rPr lang="en-US" sz="2000" dirty="0">
                <a:solidFill>
                  <a:schemeClr val="tx1"/>
                </a:solidFill>
                <a:latin typeface="Calibri"/>
                <a:ea typeface="Calibri"/>
                <a:cs typeface="Calibri"/>
              </a:rPr>
              <a:t>Execution and Results</a:t>
            </a:r>
          </a:p>
          <a:p>
            <a:pPr marL="342900" indent="-342900">
              <a:buAutoNum type="arabicPeriod"/>
            </a:pPr>
            <a:r>
              <a:rPr lang="en-US" sz="2000" dirty="0">
                <a:solidFill>
                  <a:schemeClr val="tx1"/>
                </a:solidFill>
                <a:latin typeface="Calibri"/>
                <a:ea typeface="Calibri"/>
                <a:cs typeface="Calibri"/>
              </a:rPr>
              <a:t>Conclusion</a:t>
            </a:r>
          </a:p>
        </p:txBody>
      </p:sp>
    </p:spTree>
    <p:extLst>
      <p:ext uri="{BB962C8B-B14F-4D97-AF65-F5344CB8AC3E}">
        <p14:creationId xmlns:p14="http://schemas.microsoft.com/office/powerpoint/2010/main" val="39422761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2ECD-534E-BB6F-41F4-207E04C9D4F2}"/>
              </a:ext>
            </a:extLst>
          </p:cNvPr>
          <p:cNvSpPr>
            <a:spLocks noGrp="1"/>
          </p:cNvSpPr>
          <p:nvPr>
            <p:ph type="title"/>
          </p:nvPr>
        </p:nvSpPr>
        <p:spPr>
          <a:xfrm>
            <a:off x="1261872" y="243"/>
            <a:ext cx="5379433" cy="851109"/>
          </a:xfrm>
        </p:spPr>
        <p:txBody>
          <a:bodyPr/>
          <a:lstStyle/>
          <a:p>
            <a:pPr marL="742950" indent="-742950">
              <a:buAutoNum type="arabicPeriod"/>
            </a:pPr>
            <a:r>
              <a:rPr lang="en-US" b="1">
                <a:latin typeface="Calibri"/>
                <a:ea typeface="Calibri"/>
                <a:cs typeface="Calibri"/>
              </a:rPr>
              <a:t>Introduction</a:t>
            </a:r>
          </a:p>
        </p:txBody>
      </p:sp>
      <p:sp>
        <p:nvSpPr>
          <p:cNvPr id="3" name="Content Placeholder 2">
            <a:extLst>
              <a:ext uri="{FF2B5EF4-FFF2-40B4-BE49-F238E27FC236}">
                <a16:creationId xmlns:a16="http://schemas.microsoft.com/office/drawing/2014/main" id="{C7BDABE3-5E88-3959-62AD-99B31C398266}"/>
              </a:ext>
            </a:extLst>
          </p:cNvPr>
          <p:cNvSpPr>
            <a:spLocks noGrp="1"/>
          </p:cNvSpPr>
          <p:nvPr>
            <p:ph idx="1"/>
          </p:nvPr>
        </p:nvSpPr>
        <p:spPr>
          <a:xfrm>
            <a:off x="1261872" y="1498123"/>
            <a:ext cx="8595360" cy="5055827"/>
          </a:xfrm>
        </p:spPr>
        <p:txBody>
          <a:bodyPr vert="horz" lIns="91440" tIns="45720" rIns="91440" bIns="45720" rtlCol="0" anchor="t">
            <a:normAutofit/>
          </a:bodyPr>
          <a:lstStyle/>
          <a:p>
            <a:r>
              <a:rPr lang="en-US" sz="2000" b="1">
                <a:latin typeface="Calibri"/>
                <a:ea typeface="Calibri"/>
                <a:cs typeface="Calibri"/>
              </a:rPr>
              <a:t>SQL Injection (SQLi)</a:t>
            </a:r>
            <a:r>
              <a:rPr lang="en-US" sz="2000">
                <a:latin typeface="Calibri"/>
                <a:ea typeface="Calibri"/>
                <a:cs typeface="Calibri"/>
              </a:rPr>
              <a:t> is one of the most common forms of cyberattacks that exploit vulnerabilities in web applications. An attacker can execute arbitrary SQL code by inserting it into an application's query fields, such as forms, URL parameters, cookies, or HTTP headers. </a:t>
            </a:r>
          </a:p>
          <a:p>
            <a:r>
              <a:rPr lang="en-US" sz="2000">
                <a:latin typeface="Calibri"/>
                <a:ea typeface="Calibri"/>
                <a:cs typeface="Calibri"/>
              </a:rPr>
              <a:t>The success of an SQL Injection attack stems from improper validation of user inputs, enabling attackers to interact with the database and potentially access, manipulate, or delete sensitive information.</a:t>
            </a:r>
          </a:p>
          <a:p>
            <a:r>
              <a:rPr lang="en-US" sz="2000">
                <a:latin typeface="Calibri"/>
                <a:ea typeface="Calibri"/>
                <a:cs typeface="Calibri"/>
              </a:rPr>
              <a:t>An SQLi can lead to the following types of attacks:</a:t>
            </a:r>
          </a:p>
          <a:p>
            <a:pPr lvl="1">
              <a:buFont typeface="Courier New" pitchFamily="34" charset="0"/>
              <a:buChar char="o"/>
            </a:pPr>
            <a:r>
              <a:rPr lang="en-US" sz="2000" spc="10">
                <a:solidFill>
                  <a:srgbClr val="000000"/>
                </a:solidFill>
                <a:latin typeface="Calibri"/>
                <a:ea typeface="Calibri"/>
                <a:cs typeface="Calibri"/>
              </a:rPr>
              <a:t>Unauthorized access to protected data.</a:t>
            </a:r>
          </a:p>
          <a:p>
            <a:pPr lvl="1">
              <a:buFont typeface="Courier New" pitchFamily="34" charset="0"/>
              <a:buChar char="o"/>
            </a:pPr>
            <a:r>
              <a:rPr lang="en-US" sz="2000" spc="10">
                <a:solidFill>
                  <a:srgbClr val="000000"/>
                </a:solidFill>
                <a:latin typeface="Calibri"/>
                <a:ea typeface="Calibri"/>
                <a:cs typeface="Calibri"/>
              </a:rPr>
              <a:t>Database modification, including adding, updating, or deleting records.</a:t>
            </a:r>
          </a:p>
          <a:p>
            <a:pPr lvl="1">
              <a:buFont typeface="Courier New" pitchFamily="34" charset="0"/>
              <a:buChar char="o"/>
            </a:pPr>
            <a:r>
              <a:rPr lang="en-US" sz="2000" spc="10">
                <a:solidFill>
                  <a:srgbClr val="000000"/>
                </a:solidFill>
                <a:latin typeface="Calibri"/>
                <a:ea typeface="Calibri"/>
                <a:cs typeface="Calibri"/>
              </a:rPr>
              <a:t>Execution of administrative operations on the database.</a:t>
            </a:r>
          </a:p>
          <a:p>
            <a:pPr lvl="1">
              <a:buFont typeface="Courier New" pitchFamily="34" charset="0"/>
              <a:buChar char="o"/>
            </a:pPr>
            <a:r>
              <a:rPr lang="en-US" sz="2000" spc="10">
                <a:solidFill>
                  <a:srgbClr val="000000"/>
                </a:solidFill>
                <a:latin typeface="Calibri"/>
                <a:ea typeface="Calibri"/>
                <a:cs typeface="Calibri"/>
              </a:rPr>
              <a:t>Denial of service or complete system compromise.</a:t>
            </a:r>
          </a:p>
          <a:p>
            <a:endParaRPr lang="en-US" sz="2000">
              <a:latin typeface="Calibri"/>
              <a:ea typeface="Calibri"/>
              <a:cs typeface="Calibri"/>
            </a:endParaRPr>
          </a:p>
        </p:txBody>
      </p:sp>
    </p:spTree>
    <p:extLst>
      <p:ext uri="{BB962C8B-B14F-4D97-AF65-F5344CB8AC3E}">
        <p14:creationId xmlns:p14="http://schemas.microsoft.com/office/powerpoint/2010/main" val="244518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A260-A058-2482-673B-69EE7EF6F852}"/>
              </a:ext>
            </a:extLst>
          </p:cNvPr>
          <p:cNvSpPr>
            <a:spLocks noGrp="1"/>
          </p:cNvSpPr>
          <p:nvPr>
            <p:ph type="title"/>
          </p:nvPr>
        </p:nvSpPr>
        <p:spPr>
          <a:xfrm>
            <a:off x="1252103" y="146412"/>
            <a:ext cx="9692640" cy="807977"/>
          </a:xfrm>
        </p:spPr>
        <p:txBody>
          <a:bodyPr/>
          <a:lstStyle/>
          <a:p>
            <a:r>
              <a:rPr lang="en-US" b="1">
                <a:latin typeface="Calibri"/>
                <a:ea typeface="Calibri"/>
                <a:cs typeface="Calibri"/>
              </a:rPr>
              <a:t>2. Type Of SQL Injection</a:t>
            </a:r>
          </a:p>
        </p:txBody>
      </p:sp>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261872" y="1685027"/>
            <a:ext cx="8595360" cy="4595751"/>
          </a:xfrm>
        </p:spPr>
        <p:txBody>
          <a:bodyPr vert="horz" lIns="91440" tIns="45720" rIns="91440" bIns="45720" rtlCol="0" anchor="t">
            <a:normAutofit/>
          </a:bodyPr>
          <a:lstStyle/>
          <a:p>
            <a:r>
              <a:rPr lang="en-US" sz="2000">
                <a:latin typeface="Calibri"/>
                <a:ea typeface="Calibri"/>
                <a:cs typeface="Calibri"/>
              </a:rPr>
              <a:t>There are several distinct forms of SQL Injection attacks, each with varying levels of complexity and risk. Below are the primary types of SQL Injection attacks:</a:t>
            </a:r>
          </a:p>
          <a:p>
            <a:pPr marL="0" indent="0">
              <a:buNone/>
            </a:pPr>
            <a:r>
              <a:rPr lang="en-US" sz="2000" b="1">
                <a:latin typeface="Calibri"/>
                <a:ea typeface="Calibri"/>
                <a:cs typeface="Calibri"/>
              </a:rPr>
              <a:t>1. Classic or In-Band SQL Injection</a:t>
            </a:r>
            <a:r>
              <a:rPr lang="en-US" sz="2000">
                <a:latin typeface="Calibri"/>
                <a:ea typeface="Calibri"/>
                <a:cs typeface="Calibri"/>
              </a:rPr>
              <a:t>: </a:t>
            </a:r>
          </a:p>
          <a:p>
            <a:r>
              <a:rPr lang="en-US" sz="2000">
                <a:latin typeface="Calibri"/>
                <a:ea typeface="Calibri"/>
                <a:cs typeface="Calibri"/>
              </a:rPr>
              <a:t>Classic SQL Injection involves injecting SQL code into input fields like login forms, allowing attackers to interact directly with the database, retrieve data, or make modifications.</a:t>
            </a:r>
          </a:p>
          <a:p>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username = 'admin' -- ' AND password =  'password';</a:t>
            </a:r>
          </a:p>
          <a:p>
            <a:endParaRPr lang="en-US" sz="2000">
              <a:latin typeface="Calibri"/>
              <a:ea typeface="Calibri"/>
              <a:cs typeface="Calibri"/>
            </a:endParaRPr>
          </a:p>
        </p:txBody>
      </p:sp>
    </p:spTree>
    <p:extLst>
      <p:ext uri="{BB962C8B-B14F-4D97-AF65-F5344CB8AC3E}">
        <p14:creationId xmlns:p14="http://schemas.microsoft.com/office/powerpoint/2010/main" val="27919513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319381" y="317011"/>
            <a:ext cx="8595360" cy="5688432"/>
          </a:xfrm>
        </p:spPr>
        <p:txBody>
          <a:bodyPr vert="horz" lIns="91440" tIns="45720" rIns="91440" bIns="45720" rtlCol="0" anchor="t">
            <a:normAutofit/>
          </a:bodyPr>
          <a:lstStyle/>
          <a:p>
            <a:pPr marL="0" indent="0">
              <a:buNone/>
            </a:pPr>
            <a:r>
              <a:rPr lang="en-US" sz="2000" b="1">
                <a:latin typeface="Calibri"/>
                <a:ea typeface="Calibri"/>
                <a:cs typeface="Calibri"/>
              </a:rPr>
              <a:t>2. Blind SQL Injection</a:t>
            </a:r>
            <a:r>
              <a:rPr lang="en-US" sz="2000">
                <a:latin typeface="Calibri"/>
                <a:ea typeface="Calibri"/>
                <a:cs typeface="Calibri"/>
              </a:rPr>
              <a:t>: </a:t>
            </a:r>
          </a:p>
          <a:p>
            <a:r>
              <a:rPr lang="en-US" sz="2000">
                <a:latin typeface="Calibri"/>
                <a:ea typeface="Calibri"/>
                <a:cs typeface="Calibri"/>
              </a:rPr>
              <a:t>Blind SQL Injection infers information from the application's behavior (like timing or Boolean results) without directly returning data, making it harder to detect but still dangerous over time.</a:t>
            </a:r>
          </a:p>
          <a:p>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id = 1 AND 1=1;</a:t>
            </a:r>
          </a:p>
          <a:p>
            <a:pPr marL="0" indent="0">
              <a:buNone/>
            </a:pPr>
            <a:r>
              <a:rPr lang="en-US" sz="2000">
                <a:latin typeface="Calibri"/>
                <a:ea typeface="Calibri"/>
                <a:cs typeface="Calibri"/>
              </a:rPr>
              <a:t> SELECT * FROM users WHERE id = 1 AND 1=2;</a:t>
            </a:r>
          </a:p>
          <a:p>
            <a:pPr marL="0" indent="0">
              <a:buNone/>
            </a:pPr>
            <a:r>
              <a:rPr lang="en-US" sz="2000" b="1">
                <a:latin typeface="Calibri"/>
                <a:ea typeface="Calibri"/>
                <a:cs typeface="Calibri"/>
              </a:rPr>
              <a:t>3. Time-Based SQL Injection</a:t>
            </a:r>
            <a:r>
              <a:rPr lang="en-US" sz="2000">
                <a:latin typeface="Calibri"/>
                <a:ea typeface="Calibri"/>
                <a:cs typeface="Calibri"/>
              </a:rPr>
              <a:t>: </a:t>
            </a:r>
          </a:p>
          <a:p>
            <a:pPr>
              <a:buFont typeface="Arial"/>
              <a:buChar char="•"/>
            </a:pPr>
            <a:r>
              <a:rPr lang="en-US" sz="2000">
                <a:latin typeface="Calibri"/>
                <a:ea typeface="Calibri"/>
                <a:cs typeface="Calibri"/>
              </a:rPr>
              <a:t>Time-based SQL Injection exploits delays in the database’s response to infer information, often used when feedback from the application is limited.</a:t>
            </a:r>
          </a:p>
          <a:p>
            <a:pPr>
              <a:buFont typeface="Arial"/>
              <a:buChar char="•"/>
            </a:pPr>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IF (username='admin', SLEEP (5), 0);</a:t>
            </a:r>
          </a:p>
          <a:p>
            <a:pPr marL="0" indent="0">
              <a:buNone/>
            </a:pPr>
            <a:endParaRPr lang="en-US" sz="2000">
              <a:latin typeface="Calibri"/>
              <a:ea typeface="Calibri"/>
              <a:cs typeface="Calibri"/>
            </a:endParaRPr>
          </a:p>
        </p:txBody>
      </p:sp>
    </p:spTree>
    <p:extLst>
      <p:ext uri="{BB962C8B-B14F-4D97-AF65-F5344CB8AC3E}">
        <p14:creationId xmlns:p14="http://schemas.microsoft.com/office/powerpoint/2010/main" val="76693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209680" y="1297035"/>
            <a:ext cx="8595360" cy="4265074"/>
          </a:xfrm>
        </p:spPr>
        <p:txBody>
          <a:bodyPr vert="horz" lIns="91440" tIns="45720" rIns="91440" bIns="45720" rtlCol="0" anchor="t">
            <a:normAutofit/>
          </a:bodyPr>
          <a:lstStyle/>
          <a:p>
            <a:pPr marL="0" indent="0">
              <a:buNone/>
            </a:pPr>
            <a:r>
              <a:rPr lang="en-US" sz="2000" b="1">
                <a:latin typeface="Calibri"/>
                <a:ea typeface="Calibri"/>
                <a:cs typeface="Calibri"/>
              </a:rPr>
              <a:t>4. Out-of-Band SQL Injection</a:t>
            </a:r>
            <a:r>
              <a:rPr lang="en-US" sz="2000">
                <a:latin typeface="Calibri"/>
                <a:ea typeface="Calibri"/>
                <a:cs typeface="Calibri"/>
              </a:rPr>
              <a:t>: </a:t>
            </a:r>
          </a:p>
          <a:p>
            <a:r>
              <a:rPr lang="en-US" sz="2000">
                <a:latin typeface="Calibri"/>
                <a:ea typeface="+mn-lt"/>
                <a:cs typeface="+mn-lt"/>
              </a:rPr>
              <a:t>Out-of-band SQL Injection uses external channels like HTTP or DNS to send data, effective when database responses are restricted.</a:t>
            </a:r>
          </a:p>
          <a:p>
            <a:r>
              <a:rPr lang="en-US" sz="2000" b="1">
                <a:latin typeface="Calibri"/>
                <a:ea typeface="Calibri"/>
                <a:cs typeface="Calibri"/>
              </a:rPr>
              <a:t>Example:</a:t>
            </a:r>
            <a:r>
              <a:rPr lang="en-US" sz="2000">
                <a:latin typeface="Calibri"/>
                <a:ea typeface="Calibri"/>
                <a:cs typeface="Calibri"/>
              </a:rPr>
              <a:t> </a:t>
            </a:r>
          </a:p>
          <a:p>
            <a:pPr marL="0" indent="0">
              <a:buNone/>
            </a:pPr>
            <a:r>
              <a:rPr lang="en-US" sz="2000">
                <a:latin typeface="Calibri"/>
                <a:ea typeface="Calibri"/>
                <a:cs typeface="Calibri"/>
              </a:rPr>
              <a:t> The attacker may use a DNS-based approach to send sensitive data to a remote  server.</a:t>
            </a:r>
          </a:p>
        </p:txBody>
      </p:sp>
    </p:spTree>
    <p:extLst>
      <p:ext uri="{BB962C8B-B14F-4D97-AF65-F5344CB8AC3E}">
        <p14:creationId xmlns:p14="http://schemas.microsoft.com/office/powerpoint/2010/main" val="10276678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1288-D628-159A-F1A2-88A07057B7BB}"/>
              </a:ext>
            </a:extLst>
          </p:cNvPr>
          <p:cNvSpPr>
            <a:spLocks noGrp="1"/>
          </p:cNvSpPr>
          <p:nvPr>
            <p:ph type="title"/>
          </p:nvPr>
        </p:nvSpPr>
        <p:spPr>
          <a:xfrm>
            <a:off x="1251434" y="112482"/>
            <a:ext cx="9692640" cy="1009260"/>
          </a:xfrm>
        </p:spPr>
        <p:txBody>
          <a:bodyPr/>
          <a:lstStyle/>
          <a:p>
            <a:r>
              <a:rPr lang="en-US" b="1">
                <a:latin typeface="Calibri"/>
                <a:ea typeface="Calibri"/>
                <a:cs typeface="Calibri"/>
              </a:rPr>
              <a:t>3. Preventing SQL Injection Attacks</a:t>
            </a:r>
          </a:p>
        </p:txBody>
      </p:sp>
      <p:sp>
        <p:nvSpPr>
          <p:cNvPr id="3" name="Content Placeholder 2">
            <a:extLst>
              <a:ext uri="{FF2B5EF4-FFF2-40B4-BE49-F238E27FC236}">
                <a16:creationId xmlns:a16="http://schemas.microsoft.com/office/drawing/2014/main" id="{FC54BC4B-8C36-1C1C-89F0-64C9C3CAB841}"/>
              </a:ext>
            </a:extLst>
          </p:cNvPr>
          <p:cNvSpPr>
            <a:spLocks noGrp="1"/>
          </p:cNvSpPr>
          <p:nvPr>
            <p:ph idx="1"/>
          </p:nvPr>
        </p:nvSpPr>
        <p:spPr>
          <a:xfrm>
            <a:off x="1147050" y="1358877"/>
            <a:ext cx="8696002" cy="4868922"/>
          </a:xfrm>
        </p:spPr>
        <p:txBody>
          <a:bodyPr vert="horz" lIns="91440" tIns="45720" rIns="91440" bIns="45720" rtlCol="0" anchor="t">
            <a:noAutofit/>
          </a:bodyPr>
          <a:lstStyle/>
          <a:p>
            <a:r>
              <a:rPr lang="en-US" sz="2000">
                <a:latin typeface="Calibri"/>
                <a:ea typeface="Calibri"/>
                <a:cs typeface="Calibri"/>
              </a:rPr>
              <a:t>Preventing SQL Injection attacks is crucial. However, There are several best practices and techniques to mitigate SQLi risks:</a:t>
            </a:r>
          </a:p>
          <a:p>
            <a:pPr marL="0" indent="0">
              <a:buNone/>
            </a:pPr>
            <a:endParaRPr lang="en-US" sz="2000">
              <a:latin typeface="Calibri"/>
              <a:ea typeface="Calibri"/>
              <a:cs typeface="Calibri"/>
            </a:endParaRPr>
          </a:p>
          <a:p>
            <a:r>
              <a:rPr lang="en-US" sz="2000" b="1">
                <a:latin typeface="Calibri"/>
                <a:ea typeface="Calibri"/>
                <a:cs typeface="Calibri"/>
              </a:rPr>
              <a:t>Use Prepared Statements</a:t>
            </a:r>
            <a:r>
              <a:rPr lang="en-US" sz="2000">
                <a:latin typeface="Calibri"/>
                <a:ea typeface="Calibri"/>
                <a:cs typeface="Calibri"/>
              </a:rPr>
              <a:t>: Prepared statements separate SQL code from user input, ensuring the query is defined first and preventing query manipulation.</a:t>
            </a:r>
          </a:p>
          <a:p>
            <a:r>
              <a:rPr lang="en-US" sz="2000" spc="10">
                <a:solidFill>
                  <a:srgbClr val="000000"/>
                </a:solidFill>
                <a:latin typeface="Calibri"/>
                <a:ea typeface="Calibri"/>
                <a:cs typeface="Calibri"/>
              </a:rPr>
              <a:t>Example: SELECT * FROM users WHERE username = ? AND password = ?;</a:t>
            </a:r>
          </a:p>
          <a:p>
            <a:r>
              <a:rPr lang="en-US" sz="2000" b="1">
                <a:latin typeface="Calibri"/>
                <a:ea typeface="Calibri"/>
                <a:cs typeface="Calibri"/>
              </a:rPr>
              <a:t>Parameterized Queries</a:t>
            </a:r>
            <a:r>
              <a:rPr lang="en-US" sz="2000">
                <a:latin typeface="Calibri"/>
                <a:ea typeface="Calibri"/>
                <a:cs typeface="Calibri"/>
              </a:rPr>
              <a:t>: Like prepared statements, parameterized queries treat user input as data, not code, stopping SQL Injection.</a:t>
            </a:r>
          </a:p>
        </p:txBody>
      </p:sp>
    </p:spTree>
    <p:extLst>
      <p:ext uri="{BB962C8B-B14F-4D97-AF65-F5344CB8AC3E}">
        <p14:creationId xmlns:p14="http://schemas.microsoft.com/office/powerpoint/2010/main" val="20364573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4BC4B-8C36-1C1C-89F0-64C9C3CAB841}"/>
              </a:ext>
            </a:extLst>
          </p:cNvPr>
          <p:cNvSpPr>
            <a:spLocks noGrp="1"/>
          </p:cNvSpPr>
          <p:nvPr>
            <p:ph idx="1"/>
          </p:nvPr>
        </p:nvSpPr>
        <p:spPr>
          <a:xfrm>
            <a:off x="1251434" y="1171972"/>
            <a:ext cx="8696002" cy="5386507"/>
          </a:xfrm>
        </p:spPr>
        <p:txBody>
          <a:bodyPr vert="horz" lIns="91440" tIns="45720" rIns="91440" bIns="45720" rtlCol="0" anchor="t">
            <a:noAutofit/>
          </a:bodyPr>
          <a:lstStyle/>
          <a:p>
            <a:r>
              <a:rPr lang="en-US" sz="2000" b="1">
                <a:latin typeface="Calibri"/>
                <a:ea typeface="Calibri"/>
                <a:cs typeface="Calibri"/>
              </a:rPr>
              <a:t>Input Validation and Sanitization</a:t>
            </a:r>
            <a:r>
              <a:rPr lang="en-US" sz="2000">
                <a:latin typeface="Calibri"/>
                <a:ea typeface="Calibri"/>
                <a:cs typeface="Calibri"/>
              </a:rPr>
              <a:t>: Validates user input by enforcing strict rules, such as regex patterns, to filter out dangerous characters like ';--.</a:t>
            </a:r>
          </a:p>
          <a:p>
            <a:r>
              <a:rPr lang="en-US" sz="2000" b="1">
                <a:latin typeface="Calibri"/>
                <a:ea typeface="Calibri"/>
                <a:cs typeface="Calibri"/>
              </a:rPr>
              <a:t>Use ORMs (Object-Relational Mappers)</a:t>
            </a:r>
            <a:r>
              <a:rPr lang="en-US" sz="2000">
                <a:latin typeface="Calibri"/>
                <a:ea typeface="Calibri"/>
                <a:cs typeface="Calibri"/>
              </a:rPr>
              <a:t>: ORM frameworks (e.g., Hibernate, </a:t>
            </a:r>
            <a:r>
              <a:rPr lang="en-US" sz="2000" err="1">
                <a:latin typeface="Calibri"/>
                <a:ea typeface="Calibri"/>
                <a:cs typeface="Calibri"/>
              </a:rPr>
              <a:t>SQLAlchemy</a:t>
            </a:r>
            <a:r>
              <a:rPr lang="en-US" sz="2000">
                <a:latin typeface="Calibri"/>
                <a:ea typeface="Calibri"/>
                <a:cs typeface="Calibri"/>
              </a:rPr>
              <a:t>) abstract SQL queries, reducing the risk of SQL Injection.</a:t>
            </a:r>
          </a:p>
          <a:p>
            <a:pPr marL="0" indent="0">
              <a:buNone/>
            </a:pPr>
            <a:endParaRPr lang="en-US" sz="2000" b="1">
              <a:latin typeface="Calibri"/>
              <a:ea typeface="Calibri"/>
              <a:cs typeface="Calibri"/>
            </a:endParaRPr>
          </a:p>
          <a:p>
            <a:r>
              <a:rPr lang="en-US" sz="2000" b="1">
                <a:latin typeface="Calibri"/>
                <a:ea typeface="Calibri"/>
                <a:cs typeface="Calibri"/>
              </a:rPr>
              <a:t>Escaping Special Characters</a:t>
            </a:r>
            <a:r>
              <a:rPr lang="en-US" sz="2000">
                <a:latin typeface="Calibri"/>
                <a:ea typeface="Calibri"/>
                <a:cs typeface="Calibri"/>
              </a:rPr>
              <a:t>: If prepared statements aren't available, escape special characters in user input to prevent SQL query alteration.</a:t>
            </a:r>
          </a:p>
          <a:p>
            <a:r>
              <a:rPr lang="en-US" sz="2000" b="1">
                <a:latin typeface="Calibri"/>
                <a:ea typeface="Calibri"/>
                <a:cs typeface="Calibri"/>
              </a:rPr>
              <a:t>Database Privilege Management</a:t>
            </a:r>
            <a:r>
              <a:rPr lang="en-US" sz="2000">
                <a:latin typeface="Calibri"/>
                <a:ea typeface="Calibri"/>
                <a:cs typeface="Calibri"/>
              </a:rPr>
              <a:t>: Limit the database permissions of the application to the minimum required, avoiding excessive access like full admin rights.</a:t>
            </a:r>
          </a:p>
          <a:p>
            <a:endParaRPr lang="en-US" sz="2000">
              <a:latin typeface="Calibri"/>
              <a:ea typeface="Calibri"/>
              <a:cs typeface="Calibri"/>
            </a:endParaRPr>
          </a:p>
          <a:p>
            <a:endParaRPr lang="en-US" sz="2000">
              <a:latin typeface="Calibri"/>
              <a:ea typeface="Calibri"/>
              <a:cs typeface="Calibri"/>
            </a:endParaRPr>
          </a:p>
        </p:txBody>
      </p:sp>
    </p:spTree>
    <p:extLst>
      <p:ext uri="{BB962C8B-B14F-4D97-AF65-F5344CB8AC3E}">
        <p14:creationId xmlns:p14="http://schemas.microsoft.com/office/powerpoint/2010/main" val="3932348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841248" y="4804"/>
            <a:ext cx="4523116" cy="737556"/>
          </a:xfrm>
        </p:spPr>
        <p:txBody>
          <a:bodyPr/>
          <a:lstStyle/>
          <a:p>
            <a:r>
              <a:rPr lang="en-US" b="1">
                <a:latin typeface="Calibri"/>
                <a:ea typeface="Calibri"/>
                <a:cs typeface="Calibri"/>
              </a:rPr>
              <a:t>4. Execution &amp; Results</a:t>
            </a:r>
          </a:p>
        </p:txBody>
      </p:sp>
      <p:pic>
        <p:nvPicPr>
          <p:cNvPr id="11" name="Content Placeholder 10" descr="A screenshot of a computer&#10;&#10;Description automatically generated">
            <a:extLst>
              <a:ext uri="{FF2B5EF4-FFF2-40B4-BE49-F238E27FC236}">
                <a16:creationId xmlns:a16="http://schemas.microsoft.com/office/drawing/2014/main" id="{D8C0FBE9-0C43-1F44-51A2-BDA51A32C941}"/>
              </a:ext>
            </a:extLst>
          </p:cNvPr>
          <p:cNvPicPr>
            <a:picLocks noGrp="1" noChangeAspect="1"/>
          </p:cNvPicPr>
          <p:nvPr>
            <p:ph idx="1"/>
          </p:nvPr>
        </p:nvPicPr>
        <p:blipFill>
          <a:blip r:embed="rId2"/>
          <a:stretch>
            <a:fillRect/>
          </a:stretch>
        </p:blipFill>
        <p:spPr>
          <a:xfrm>
            <a:off x="5183188" y="1683576"/>
            <a:ext cx="6172200" cy="3481322"/>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41248" y="1207945"/>
            <a:ext cx="3674853" cy="4442604"/>
          </a:xfrm>
        </p:spPr>
        <p:txBody>
          <a:bodyPr vert="horz" lIns="91440" tIns="45720" rIns="91440" bIns="45720" rtlCol="0" anchor="t">
            <a:noAutofit/>
          </a:bodyPr>
          <a:lstStyle/>
          <a:p>
            <a:pPr marL="285750" indent="-285750">
              <a:lnSpc>
                <a:spcPct val="113999"/>
              </a:lnSpc>
              <a:buFont typeface="Arial"/>
              <a:buChar char="•"/>
            </a:pPr>
            <a:r>
              <a:rPr lang="en-US" sz="1800" b="1">
                <a:latin typeface="Calibri"/>
                <a:ea typeface="Calibri"/>
                <a:cs typeface="Calibri"/>
              </a:rPr>
              <a:t>Simple SQL Injection Results:</a:t>
            </a:r>
            <a:endParaRPr lang="en-US">
              <a:latin typeface="Calibri"/>
              <a:ea typeface="Calibri"/>
              <a:cs typeface="Calibri"/>
            </a:endParaRPr>
          </a:p>
          <a:p>
            <a:pPr marL="285750" indent="-285750">
              <a:lnSpc>
                <a:spcPct val="113999"/>
              </a:lnSpc>
              <a:buFont typeface="Arial"/>
              <a:buChar char="•"/>
            </a:pPr>
            <a:r>
              <a:rPr lang="en-US" sz="1800">
                <a:latin typeface="Calibri"/>
                <a:ea typeface="Calibri"/>
                <a:cs typeface="Calibri"/>
              </a:rPr>
              <a:t>After executing the simple SQL Injection query:</a:t>
            </a:r>
          </a:p>
          <a:p>
            <a:pPr marL="285750" indent="-285750">
              <a:lnSpc>
                <a:spcPct val="113999"/>
              </a:lnSpc>
              <a:buFont typeface="Arial"/>
              <a:buChar char="•"/>
            </a:pPr>
            <a:r>
              <a:rPr lang="en-US" sz="1800">
                <a:latin typeface="Calibri"/>
                <a:ea typeface="Calibri"/>
                <a:cs typeface="Calibri"/>
              </a:rPr>
              <a:t>SELECT * FROM users WHERE username = 'admin' -- ' AND password = '';</a:t>
            </a:r>
            <a:endParaRPr lang="en-US">
              <a:latin typeface="Calibri"/>
              <a:ea typeface="Calibri"/>
              <a:cs typeface="Calibri"/>
            </a:endParaRPr>
          </a:p>
          <a:p>
            <a:pPr marL="285750" indent="-285750">
              <a:lnSpc>
                <a:spcPct val="113999"/>
              </a:lnSpc>
              <a:buFont typeface="Arial"/>
              <a:buChar char="•"/>
            </a:pPr>
            <a:r>
              <a:rPr lang="en-US" sz="1800">
                <a:latin typeface="Calibri"/>
                <a:ea typeface="Calibri"/>
                <a:cs typeface="Calibri"/>
              </a:rPr>
              <a:t>You will notice that the query logs in as admin without needing the actual password. This confirms that the application is vulnerable to SQL Injection. </a:t>
            </a:r>
            <a:endParaRPr lang="en-US">
              <a:latin typeface="Calibri"/>
              <a:ea typeface="Calibri"/>
              <a:cs typeface="Calibri"/>
            </a:endParaRPr>
          </a:p>
          <a:p>
            <a:pPr>
              <a:lnSpc>
                <a:spcPct val="113999"/>
              </a:lnSpc>
            </a:pPr>
            <a:endParaRPr lang="en-US" sz="1800">
              <a:latin typeface="Calibri"/>
              <a:ea typeface="Calibri"/>
              <a:cs typeface="Calibri"/>
            </a:endParaRPr>
          </a:p>
        </p:txBody>
      </p:sp>
    </p:spTree>
    <p:extLst>
      <p:ext uri="{BB962C8B-B14F-4D97-AF65-F5344CB8AC3E}">
        <p14:creationId xmlns:p14="http://schemas.microsoft.com/office/powerpoint/2010/main" val="2733452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ChronicleVTI</vt:lpstr>
      <vt:lpstr>SQL Injection Attack  on Today’s Technologies  Using MySQL Database Queries</vt:lpstr>
      <vt:lpstr>TABLE OF CONTENT</vt:lpstr>
      <vt:lpstr>Introduction</vt:lpstr>
      <vt:lpstr>2. Type Of SQL Injection</vt:lpstr>
      <vt:lpstr>PowerPoint Presentation</vt:lpstr>
      <vt:lpstr>PowerPoint Presentation</vt:lpstr>
      <vt:lpstr>3. Preventing SQL Injection Attacks</vt:lpstr>
      <vt:lpstr>PowerPoint Presentation</vt:lpstr>
      <vt:lpstr>4. Execution &amp; Results</vt:lpstr>
      <vt:lpstr>Union-Based Injection Results:</vt:lpstr>
      <vt:lpstr>Blind SQL Injection Results: </vt:lpstr>
      <vt:lpstr>Error-Based SQL Injection Results: </vt:lpstr>
      <vt:lpstr>5.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58</cp:revision>
  <dcterms:created xsi:type="dcterms:W3CDTF">2024-09-17T17:35:45Z</dcterms:created>
  <dcterms:modified xsi:type="dcterms:W3CDTF">2024-09-19T19:11:32Z</dcterms:modified>
</cp:coreProperties>
</file>