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1" r:id="rId14"/>
    <p:sldId id="272" r:id="rId15"/>
    <p:sldId id="265" r:id="rId16"/>
    <p:sldId id="270"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4d611a-7156-495d-850e-ef765697cb5f}">
          <p14:sldIdLst>
            <p14:sldId id="256"/>
            <p14:sldId id="257"/>
            <p14:sldId id="258"/>
            <p14:sldId id="259"/>
            <p14:sldId id="260"/>
            <p14:sldId id="261"/>
            <p14:sldId id="262"/>
            <p14:sldId id="269"/>
            <p14:sldId id="263"/>
            <p14:sldId id="264"/>
            <p14:sldId id="271"/>
            <p14:sldId id="272"/>
            <p14:sldId id="265"/>
          </p14:sldIdLst>
        </p14:section>
        <p14:section name="Untitled Section" id="{dc4c4401-64e0-453c-be1c-db462d11565f}">
          <p14:sldIdLst>
            <p14:sldId id="270"/>
            <p14:sldId id="268"/>
          </p14:sldIdLst>
        </p14:section>
      </p14:sectionLst>
    </p:ext>
    <p:ext uri="{EFAFB233-063F-42B5-8137-9DF3F51BA10A}">
      <p15:sldGuideLst xmlns:p15="http://schemas.microsoft.com/office/powerpoint/2012/main">
        <p15:guide id="1" orient="horz" pos="2874" userDrawn="1">
          <p15:clr>
            <a:srgbClr val="A4A3A4"/>
          </p15:clr>
        </p15:guide>
        <p15:guide id="2" pos="2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5" d="100"/>
          <a:sy n="65" d="100"/>
        </p:scale>
        <p:origin x="1330" y="336"/>
      </p:cViewPr>
      <p:guideLst>
        <p:guide orient="horz" pos="2874"/>
        <p:guide pos="21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165" y="4571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057400" y="2895600"/>
            <a:ext cx="8610600" cy="2165350"/>
          </a:xfrm>
          <a:prstGeom prst="rect">
            <a:avLst/>
          </a:prstGeom>
          <a:noFill/>
          <a:effectLst>
            <a:outerShdw blurRad="63500" sx="102000" sy="102000" algn="ctr" rotWithShape="0">
              <a:prstClr val="black">
                <a:alpha val="40000"/>
              </a:prstClr>
            </a:outerShdw>
          </a:effectLst>
        </p:spPr>
        <p:txBody>
          <a:bodyPr wrap="square" rtlCol="0">
            <a:noAutofit/>
          </a:bodyPr>
          <a:lstStyle/>
          <a:p>
            <a:r>
              <a:rPr lang="en-US" sz="2400" dirty="0"/>
              <a:t>STUDENT NAME: Deepak D M</a:t>
            </a:r>
            <a:endParaRPr lang="en-US" sz="2400" dirty="0"/>
          </a:p>
          <a:p>
            <a:r>
              <a:rPr lang="en-US" sz="2400" dirty="0"/>
              <a:t>REGISTER NO      : 122204219</a:t>
            </a:r>
            <a:endParaRPr lang="en-US" sz="2400" dirty="0"/>
          </a:p>
          <a:p>
            <a:r>
              <a:rPr lang="en-US" sz="2400" dirty="0"/>
              <a:t>DEPARTMENT     :  BCOM ( CORPORATE  SECRETARYSHIP)</a:t>
            </a:r>
            <a:endParaRPr lang="en-US" sz="2400" dirty="0"/>
          </a:p>
          <a:p>
            <a:r>
              <a:rPr lang="en-US" sz="2400" dirty="0"/>
              <a:t>COLLEGE              : GOVT ARTS AND SCIENCE COLLEGE RK NAGAR </a:t>
            </a:r>
            <a:endParaRPr lang="en-US" sz="2400" dirty="0"/>
          </a:p>
          <a:p>
            <a:r>
              <a:rPr lang="en-US" sz="2400" dirty="0"/>
              <a:t>                                CHENNAI - 81</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sp>
        <p:nvSpPr>
          <p:cNvPr id="8" name="object 8"/>
          <p:cNvSpPr txBox="1"/>
          <p:nvPr/>
        </p:nvSpPr>
        <p:spPr>
          <a:xfrm>
            <a:off x="739775" y="291147"/>
            <a:ext cx="8480424" cy="9181465"/>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lang="en-IN" sz="4800" b="1" spc="5" dirty="0">
              <a:latin typeface="Trebuchet MS" panose="020B0603020202020204"/>
              <a:cs typeface="Trebuchet MS" panose="020B0603020202020204"/>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endParaRPr lang="en-IN" sz="2800" b="1" spc="5" dirty="0">
              <a:latin typeface="Times New Roman" panose="02020603050405020304" pitchFamily="18" charset="0"/>
              <a:cs typeface="Times New Roman" panose="02020603050405020304" pitchFamily="18" charset="0"/>
            </a:endParaRP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a:t>
            </a:r>
            <a:r>
              <a:rPr lang="en-US" altLang="en-IN" sz="2800" b="1" spc="5"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ready to work project</a:t>
            </a:r>
            <a:endParaRPr lang="en-IN" sz="2800" b="1" spc="5" dirty="0">
              <a:latin typeface="Times New Roman" panose="02020603050405020304" pitchFamily="18" charset="0"/>
              <a:cs typeface="Times New Roman" panose="02020603050405020304" pitchFamily="18" charset="0"/>
            </a:endParaRP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endParaRPr lang="en-IN" sz="2800" b="1" spc="5" dirty="0">
              <a:latin typeface="Times New Roman" panose="02020603050405020304" pitchFamily="18" charset="0"/>
              <a:cs typeface="Times New Roman" panose="02020603050405020304" pitchFamily="18" charset="0"/>
            </a:endParaRP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endParaRPr lang="en-IN" sz="2800" b="1" spc="5" dirty="0">
              <a:latin typeface="Times New Roman" panose="02020603050405020304" pitchFamily="18" charset="0"/>
              <a:cs typeface="Times New Roman" panose="02020603050405020304" pitchFamily="18" charset="0"/>
            </a:endParaRP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mc:AlternateContent xmlns:mc="http://schemas.openxmlformats.org/markup-compatibility/2006">
    <mc:Choice xmlns:p14="http://schemas.microsoft.com/office/powerpoint/2010/main" Requires="p14">
      <p:transition spd="slow" p14:dur="1000" advTm="2000">
        <p:blinds/>
      </p:transition>
    </mc:Choice>
    <mc:Fallback>
      <p:transition spd="slow" advTm="2000">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8693468" cy="6032421"/>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wheel spokes="8"/>
      </p:transition>
    </mc:Choice>
    <mc:Fallback>
      <p:transition spd="slow" advTm="2000">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308872"/>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flipH="1" flipV="1">
            <a:off x="11582400" y="6103620"/>
            <a:ext cx="457200" cy="220980"/>
          </a:xfrm>
        </p:spPr>
        <p:txBody>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advTm="2000">
        <p:newsflash/>
      </p:transition>
    </mc:Choice>
    <mc:Fallback>
      <p:transition spd="slow" advTm="2000">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pic>
        <p:nvPicPr>
          <p:cNvPr id="8" name="Picture 7" descr="Picture1"/>
          <p:cNvPicPr>
            <a:picLocks noChangeAspect="1"/>
          </p:cNvPicPr>
          <p:nvPr/>
        </p:nvPicPr>
        <p:blipFill>
          <a:blip r:embed="rId2"/>
          <a:stretch>
            <a:fillRect/>
          </a:stretch>
        </p:blipFill>
        <p:spPr>
          <a:xfrm>
            <a:off x="1452880" y="1311275"/>
            <a:ext cx="7922895" cy="4853305"/>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000" advTm="2000">
        <p:dissolve/>
      </p:transition>
    </mc:Choice>
    <mc:Fallback>
      <p:transition spd="slow" advTm="2000">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17" y="380999"/>
            <a:ext cx="10681335" cy="738505"/>
          </a:xfrm>
        </p:spPr>
        <p:txBody>
          <a:bodyPr/>
          <a:lstStyle/>
          <a:p>
            <a:r>
              <a:rPr lang="en-US" altLang="en-IN" dirty="0"/>
              <a:t>Disscusion</a:t>
            </a:r>
            <a:endParaRPr lang="en-US" altLang="en-IN" dirty="0"/>
          </a:p>
        </p:txBody>
      </p:sp>
      <p:sp>
        <p:nvSpPr>
          <p:cNvPr id="5" name="Text Placeholder 4"/>
          <p:cNvSpPr>
            <a:spLocks noGrp="1"/>
          </p:cNvSpPr>
          <p:nvPr>
            <p:ph type="body" idx="1"/>
          </p:nvPr>
        </p:nvSpPr>
        <p:spPr>
          <a:xfrm rot="10800000">
            <a:off x="609600" y="1577340"/>
            <a:ext cx="10972800" cy="276860"/>
          </a:xfrm>
        </p:spPr>
        <p:txBody>
          <a:bodyPr/>
          <a:p>
            <a:r>
              <a:rPr lang="en-US"/>
              <a:t>.</a:t>
            </a:r>
            <a:endParaRPr lang="en-US"/>
          </a:p>
        </p:txBody>
      </p:sp>
      <p:pic>
        <p:nvPicPr>
          <p:cNvPr id="4" name="Picture 3" descr="Picture2"/>
          <p:cNvPicPr>
            <a:picLocks noChangeAspect="1"/>
          </p:cNvPicPr>
          <p:nvPr/>
        </p:nvPicPr>
        <p:blipFill>
          <a:blip r:embed="rId1"/>
          <a:stretch>
            <a:fillRect/>
          </a:stretch>
        </p:blipFill>
        <p:spPr>
          <a:xfrm>
            <a:off x="1600200" y="1295400"/>
            <a:ext cx="7505065" cy="4378325"/>
          </a:xfrm>
          <a:prstGeom prst="rect">
            <a:avLst/>
          </a:prstGeom>
          <a:effectLst>
            <a:outerShdw blurRad="63500" sx="102000" sy="102000" algn="ctr" rotWithShape="0">
              <a:schemeClr val="tx2">
                <a:alpha val="40000"/>
              </a:schemeClr>
            </a:outerShdw>
          </a:effectLst>
        </p:spPr>
      </p:pic>
    </p:spTree>
  </p:cSld>
  <p:clrMapOvr>
    <a:masterClrMapping/>
  </p:clrMapOvr>
  <mc:AlternateContent xmlns:mc="http://schemas.openxmlformats.org/markup-compatibility/2006">
    <mc:Choice xmlns:p14="http://schemas.microsoft.com/office/powerpoint/2010/main" Requires="p14">
      <p:transition spd="slow" p14:dur="1000" advTm="2000">
        <p:checker/>
      </p:transition>
    </mc:Choice>
    <mc:Fallback>
      <p:transition spd="slow" advTm="2000">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217087"/>
          </a:xfrm>
          <a:effectLst>
            <a:outerShdw blurRad="63500" sx="102000" sy="102000" algn="ctr"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airplane"/>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outerShdw blurRad="63500" sx="102000" sy="102000" algn="ctr" rotWithShape="0">
              <a:prstClr val="black">
                <a:alpha val="40000"/>
              </a:prstClr>
            </a:out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95627" y="2134066"/>
            <a:ext cx="8593228" cy="1446550"/>
          </a:xfrm>
          <a:prstGeom prst="rect">
            <a:avLst/>
          </a:prstGeom>
          <a:noFill/>
          <a:effectLst/>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wedge/>
      </p:transition>
    </mc:Choice>
    <mc:Fallback>
      <p:transition spd="slow" advTm="2000">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429287" y="1752733"/>
            <a:ext cx="5029200" cy="4401205"/>
          </a:xfrm>
          <a:prstGeom prst="rect">
            <a:avLst/>
          </a:prstGeom>
          <a:noFill/>
          <a:effectLst>
            <a:outerShdw blurRad="63500" sx="102000" sy="102000" algn="ctr" rotWithShape="0">
              <a:prstClr val="black">
                <a:alpha val="40000"/>
              </a:prstClr>
            </a:outerShdw>
          </a:effectLst>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pageCurlDouble"/>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Content Placeholder 8"/>
          <p:cNvSpPr>
            <a:spLocks noGrp="1"/>
          </p:cNvSpPr>
          <p:nvPr>
            <p:ph sz="half" idx="2"/>
          </p:nvPr>
        </p:nvSpPr>
        <p:spPr>
          <a:xfrm>
            <a:off x="1066800" y="533400"/>
            <a:ext cx="9032240" cy="1375410"/>
          </a:xfrm>
        </p:spPr>
        <p:txBody>
          <a:bodyPr>
            <a:noAutofit/>
          </a:bodyPr>
          <a:p>
            <a:r>
              <a:rPr lang="en-US" sz="4800" b="1">
                <a:latin typeface="Times New Roman" panose="02020603050405020304" pitchFamily="18" charset="0"/>
                <a:cs typeface="Times New Roman" panose="02020603050405020304" pitchFamily="18" charset="0"/>
              </a:rPr>
              <a:t>Program Statemement</a:t>
            </a:r>
            <a:endParaRPr lang="en-US" sz="4800" b="1">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3"/>
          </p:nvPr>
        </p:nvSpPr>
        <p:spPr>
          <a:xfrm rot="10800000">
            <a:off x="6278880" y="1577340"/>
            <a:ext cx="5303520" cy="276860"/>
          </a:xfrm>
        </p:spPr>
        <p:txBody>
          <a:bodyPr/>
          <a:p>
            <a:r>
              <a:rPr lang="en-US"/>
              <a:t>.</a:t>
            </a:r>
            <a:endParaRPr lang="en-US"/>
          </a:p>
        </p:txBody>
      </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143317" y="1752345"/>
            <a:ext cx="8081328" cy="4332605"/>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tabLst>
                <a:tab pos="2727960" algn="l"/>
              </a:tabLst>
            </a:pP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6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600" spc="10" dirty="0">
                <a:latin typeface="Times New Roman" panose="02020603050405020304" pitchFamily="18" charset="0"/>
                <a:cs typeface="Times New Roman" panose="02020603050405020304" pitchFamily="18" charset="0"/>
              </a:rPr>
            </a:br>
            <a:r>
              <a:rPr lang="en-IN" sz="26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600" spc="10" dirty="0"/>
            </a:br>
            <a:endParaRPr sz="26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14:prism isInverted="1"/>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108543"/>
          </a:xfrm>
          <a:prstGeom prst="rect">
            <a:avLst/>
          </a:prstGeom>
          <a:noFill/>
          <a:effectLst>
            <a:outerShdw blurRad="63500" sx="102000" sy="102000" algn="ctr" rotWithShape="0">
              <a:prstClr val="black">
                <a:alpha val="40000"/>
              </a:prstClr>
            </a:outerShdw>
          </a:effectLst>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14:prism/>
      </p:transition>
    </mc:Choice>
    <mc:Fallback>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14:doors dir="vert"/>
      </p:transition>
    </mc:Choice>
    <mc:Fallback>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advTm="2000">
        <p:push dir="u"/>
      </p:transition>
    </mc:Choice>
    <mc:Fallback>
      <p:transition spd="slow" advTm="200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355312"/>
          </a:xfrm>
          <a:effectLst>
            <a:outerShdw blurRad="63500" sx="102000" sy="102000" algn="ctr" rotWithShape="0">
              <a:prstClr val="black">
                <a:alpha val="40000"/>
              </a:prstClr>
            </a:outerShdw>
          </a:effectLst>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advTm="2000">
        <p15:prstTrans prst="peelOff"/>
      </p:transition>
    </mc:Choice>
    <mc:Fallback>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dirty="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2000">
        <p:comb/>
      </p:transition>
    </mc:Choice>
    <mc:Fallback>
      <p:transition spd="slow" advTm="2000">
        <p:comb/>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3687</Words>
  <Application>WPS Presentation</Application>
  <PresentationFormat>Widescreen</PresentationFormat>
  <Paragraphs>103</Paragraphs>
  <Slides>15</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15</vt:i4>
      </vt:variant>
    </vt:vector>
  </HeadingPairs>
  <TitlesOfParts>
    <vt:vector size="40" baseType="lpstr">
      <vt:lpstr>Arial</vt:lpstr>
      <vt:lpstr>SimSun</vt:lpstr>
      <vt:lpstr>Wingdings</vt:lpstr>
      <vt:lpstr>Trebuchet MS</vt:lpstr>
      <vt:lpstr>Times New Roman</vt:lpstr>
      <vt:lpstr>Roboto</vt:lpstr>
      <vt:lpstr>Calibri</vt:lpstr>
      <vt:lpstr>Microsoft YaHei</vt:lpstr>
      <vt:lpstr>Arial Unicode MS</vt:lpstr>
      <vt:lpstr>Bahnschrift Light</vt:lpstr>
      <vt:lpstr>Bahnschrift SemiBold SemiConden</vt:lpstr>
      <vt:lpstr>Bahnschrift</vt:lpstr>
      <vt:lpstr>Bahnschrift SemiCondensed</vt:lpstr>
      <vt:lpstr>Bahnschrift SemiLight</vt:lpstr>
      <vt:lpstr>Candara</vt:lpstr>
      <vt:lpstr>Cascadia Code ExtraLight</vt:lpstr>
      <vt:lpstr>Cascadia Code SemiLight</vt:lpstr>
      <vt:lpstr>Comic Sans MS</vt:lpstr>
      <vt:lpstr>Consolas</vt:lpstr>
      <vt:lpstr>Ebrima</vt:lpstr>
      <vt:lpstr>Malgun Gothic Semilight</vt:lpstr>
      <vt:lpstr>Segoe UI Historic</vt:lpstr>
      <vt:lpstr>Sylfaen</vt:lpstr>
      <vt:lpstr>Tahoma</vt: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演示文稿</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Mahadevan</cp:lastModifiedBy>
  <cp:revision>15</cp:revision>
  <dcterms:created xsi:type="dcterms:W3CDTF">2024-03-29T15:07:00Z</dcterms:created>
  <dcterms:modified xsi:type="dcterms:W3CDTF">2024-08-31T14:49:34Z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0798373D3AB84A7E8EDC115B7DBAE63A_12</vt:lpwstr>
  </property>
  <property fmtid="{D5CDD505-2E9C-101B-9397-08002B2CF9AE}" pid="5" name="KSOProductBuildVer">
    <vt:lpwstr>1033-12.2.0.13472</vt:lpwstr>
  </property>
</Properties>
</file>