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65" r:id="rId2"/>
    <p:sldId id="466" r:id="rId3"/>
    <p:sldId id="468" r:id="rId4"/>
    <p:sldId id="467" r:id="rId5"/>
    <p:sldId id="503" r:id="rId6"/>
    <p:sldId id="504" r:id="rId7"/>
    <p:sldId id="505" r:id="rId8"/>
    <p:sldId id="484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19186" y="664900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" y="6658139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80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@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95" y="6152850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</a:t>
            </a:r>
            <a:r>
              <a:rPr lang="en-IN" b="1"/>
              <a:t>Boolean </a:t>
            </a:r>
            <a:r>
              <a:rPr lang="en-IN" b="1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b="1" dirty="0" smtClean="0"/>
              <a:t>Tutorial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Boolean Analysis of Logic Circuits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Draw </a:t>
            </a:r>
            <a:r>
              <a:rPr lang="en-IN" sz="2400" dirty="0"/>
              <a:t>a </a:t>
            </a:r>
            <a:r>
              <a:rPr lang="en-IN" sz="2400" dirty="0" smtClean="0"/>
              <a:t>Logic </a:t>
            </a:r>
            <a:r>
              <a:rPr lang="en-IN" sz="2400" dirty="0"/>
              <a:t>Circuit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Simplification Using Boolean </a:t>
            </a:r>
            <a:r>
              <a:rPr lang="en-IN" sz="2400" dirty="0" smtClean="0"/>
              <a:t>Algebra</a:t>
            </a:r>
          </a:p>
          <a:p>
            <a:r>
              <a:rPr lang="en-IN" sz="2400" dirty="0" smtClean="0"/>
              <a:t>Constructing </a:t>
            </a:r>
            <a:r>
              <a:rPr lang="en-IN" sz="2400" dirty="0"/>
              <a:t>a </a:t>
            </a:r>
            <a:r>
              <a:rPr lang="en-IN" sz="2400" dirty="0" smtClean="0"/>
              <a:t>Logic </a:t>
            </a:r>
            <a:r>
              <a:rPr lang="en-IN" sz="2400" dirty="0"/>
              <a:t>Circuit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2311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31315"/>
            <a:ext cx="5650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Example: Simplify the following expression</a:t>
            </a: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1447800"/>
            <a:ext cx="48482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066925"/>
            <a:ext cx="45529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7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5116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Show that the following equality holds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2024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56" y="1714500"/>
            <a:ext cx="52863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0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6200" y="762000"/>
            <a:ext cx="9677400" cy="99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200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Example: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en-US" sz="2400" dirty="0" smtClean="0">
                <a:latin typeface="+mj-lt"/>
                <a:sym typeface="Symbol" pitchFamily="18" charset="2"/>
              </a:rPr>
              <a:t>How can we build a circuit that computes the function </a:t>
            </a:r>
            <a:r>
              <a:rPr lang="en-US" sz="2400" dirty="0" err="1" smtClean="0">
                <a:latin typeface="+mj-lt"/>
                <a:sym typeface="Symbol" pitchFamily="18" charset="2"/>
              </a:rPr>
              <a:t>xy</a:t>
            </a:r>
            <a:r>
              <a:rPr lang="en-US" sz="2400" dirty="0" smtClean="0">
                <a:latin typeface="+mj-lt"/>
                <a:sym typeface="Symbol" pitchFamily="18" charset="2"/>
              </a:rPr>
              <a:t> + (-x)y ?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301750" y="1779450"/>
            <a:ext cx="7543800" cy="3986213"/>
            <a:chOff x="864" y="1488"/>
            <a:chExt cx="4752" cy="2511"/>
          </a:xfrm>
          <a:solidFill>
            <a:srgbClr val="00B0F0"/>
          </a:solidFill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 rot="10800000">
              <a:off x="3984" y="2400"/>
              <a:ext cx="432" cy="288"/>
            </a:xfrm>
            <a:prstGeom prst="flowChartOnlineStorage">
              <a:avLst/>
            </a:prstGeom>
            <a:grp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416" y="2544"/>
              <a:ext cx="1200" cy="0"/>
            </a:xfrm>
            <a:prstGeom prst="line">
              <a:avLst/>
            </a:prstGeom>
            <a:grp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464" y="2208"/>
              <a:ext cx="11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xy + (-x)y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864" y="1776"/>
              <a:ext cx="1728" cy="0"/>
            </a:xfrm>
            <a:prstGeom prst="line">
              <a:avLst/>
            </a:prstGeom>
            <a:grp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864" y="2064"/>
              <a:ext cx="1728" cy="0"/>
            </a:xfrm>
            <a:prstGeom prst="line">
              <a:avLst/>
            </a:prstGeom>
            <a:grp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32" y="1488"/>
              <a:ext cx="240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x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632" y="2016"/>
              <a:ext cx="240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y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120" y="1584"/>
              <a:ext cx="52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xy</a:t>
              </a: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592" y="1776"/>
              <a:ext cx="432" cy="288"/>
            </a:xfrm>
            <a:prstGeom prst="flowChartDelay">
              <a:avLst/>
            </a:prstGeom>
            <a:grp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 rot="5400000">
              <a:off x="1512" y="3288"/>
              <a:ext cx="384" cy="336"/>
            </a:xfrm>
            <a:prstGeom prst="triangle">
              <a:avLst>
                <a:gd name="adj" fmla="val 50000"/>
              </a:avLst>
            </a:prstGeom>
            <a:grp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1896" y="3420"/>
              <a:ext cx="96" cy="96"/>
            </a:xfrm>
            <a:prstGeom prst="flowChartConnector">
              <a:avLst/>
            </a:prstGeom>
            <a:grp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888" y="3480"/>
              <a:ext cx="624" cy="0"/>
            </a:xfrm>
            <a:prstGeom prst="line">
              <a:avLst/>
            </a:prstGeom>
            <a:grp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80" y="3144"/>
              <a:ext cx="240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x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004" y="3474"/>
              <a:ext cx="624" cy="0"/>
            </a:xfrm>
            <a:prstGeom prst="line">
              <a:avLst/>
            </a:prstGeom>
            <a:grp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196" y="3138"/>
              <a:ext cx="516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-x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888" y="3720"/>
              <a:ext cx="1728" cy="0"/>
            </a:xfrm>
            <a:prstGeom prst="line">
              <a:avLst/>
            </a:prstGeom>
            <a:grp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080" y="3672"/>
              <a:ext cx="240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y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072" y="3264"/>
              <a:ext cx="750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(-x)y</a:t>
              </a: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2634" y="3450"/>
              <a:ext cx="432" cy="288"/>
            </a:xfrm>
            <a:prstGeom prst="flowChartDelay">
              <a:avLst/>
            </a:prstGeom>
            <a:grp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+mj-lt"/>
              </a:endParaRPr>
            </a:p>
          </p:txBody>
        </p:sp>
        <p:cxnSp>
          <p:nvCxnSpPr>
            <p:cNvPr id="23" name="AutoShape 24"/>
            <p:cNvCxnSpPr>
              <a:cxnSpLocks noChangeShapeType="1"/>
              <a:stCxn id="12" idx="3"/>
            </p:cNvCxnSpPr>
            <p:nvPr/>
          </p:nvCxnSpPr>
          <p:spPr bwMode="auto">
            <a:xfrm>
              <a:off x="3032" y="1920"/>
              <a:ext cx="904" cy="480"/>
            </a:xfrm>
            <a:prstGeom prst="bentConnector3">
              <a:avLst>
                <a:gd name="adj1" fmla="val 77435"/>
              </a:avLst>
            </a:prstGeom>
            <a:grpFill/>
            <a:ln w="25400">
              <a:solidFill>
                <a:srgbClr val="66FF33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5"/>
            <p:cNvCxnSpPr>
              <a:cxnSpLocks noChangeShapeType="1"/>
              <a:stCxn id="22" idx="3"/>
            </p:cNvCxnSpPr>
            <p:nvPr/>
          </p:nvCxnSpPr>
          <p:spPr bwMode="auto">
            <a:xfrm flipV="1">
              <a:off x="3074" y="2688"/>
              <a:ext cx="910" cy="906"/>
            </a:xfrm>
            <a:prstGeom prst="bentConnector3">
              <a:avLst>
                <a:gd name="adj1" fmla="val 73185"/>
              </a:avLst>
            </a:prstGeom>
            <a:grpFill/>
            <a:ln w="25400">
              <a:solidFill>
                <a:srgbClr val="66FF33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Rectangle 24"/>
          <p:cNvSpPr/>
          <p:nvPr/>
        </p:nvSpPr>
        <p:spPr>
          <a:xfrm>
            <a:off x="4111625" y="223052"/>
            <a:ext cx="1723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>
                <a:sym typeface="Symbol" pitchFamily="18" charset="2"/>
              </a:rPr>
              <a:t>Example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171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 simplified Boolean expression uses the fewest gates possible to implement a given </a:t>
            </a:r>
            <a:r>
              <a:rPr lang="en-IN" sz="2400" dirty="0" smtClean="0"/>
              <a:t>expression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 smtClean="0"/>
              <a:t>The logic circuit can be minimised by  using simplification methods</a:t>
            </a: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>
              <a:defRPr/>
            </a:pPr>
            <a:endParaRPr lang="en-US" sz="2400" i="1" dirty="0" smtClean="0"/>
          </a:p>
          <a:p>
            <a:pPr>
              <a:defRPr/>
            </a:pPr>
            <a:endParaRPr lang="en-US" sz="2400" i="1" dirty="0"/>
          </a:p>
          <a:p>
            <a:pPr marL="0" lvl="1" algn="just">
              <a:lnSpc>
                <a:spcPct val="150000"/>
              </a:lnSpc>
            </a:pPr>
            <a:endParaRPr lang="en-IN" sz="2400" dirty="0" smtClean="0">
              <a:latin typeface="+mj-lt"/>
            </a:endParaRPr>
          </a:p>
          <a:p>
            <a:pPr marL="0" lvl="1" algn="just">
              <a:lnSpc>
                <a:spcPct val="150000"/>
              </a:lnSpc>
            </a:pPr>
            <a:endParaRPr lang="en-IN" sz="2400" dirty="0">
              <a:latin typeface="+mj-lt"/>
            </a:endParaRP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119</Words>
  <Application>Microsoft Office PowerPoint</Application>
  <PresentationFormat>A4 Paper (210x297 mm)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PowerPoint Presentation</vt:lpstr>
      <vt:lpstr>Tutorial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342</cp:revision>
  <dcterms:created xsi:type="dcterms:W3CDTF">2006-08-16T00:00:00Z</dcterms:created>
  <dcterms:modified xsi:type="dcterms:W3CDTF">2017-07-07T05:23:09Z</dcterms:modified>
</cp:coreProperties>
</file>