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5" r:id="rId2"/>
    <p:sldId id="466" r:id="rId3"/>
    <p:sldId id="467" r:id="rId4"/>
    <p:sldId id="468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484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57286" y="665484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" y="6663994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22870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Boolean </a:t>
            </a:r>
            <a:r>
              <a:rPr lang="en-IN" b="1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sub.allaboutcircuits.com/images/141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7300"/>
            <a:ext cx="8382000" cy="420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sub.allaboutcircuits.com/images/14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305800" cy="40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28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7890" name="Picture 2" descr="http://sub.allaboutcircuits.com/images/141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8305800" cy="427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8914" name="Picture 2" descr="http://sub.allaboutcircuits.com/images/141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" y="1447800"/>
            <a:ext cx="852616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/>
              <a:t>Simplify the Product-Of-Sums Boolean expression below, providing a result in POS form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9938" name="Picture 2" descr="http://sub.allaboutcircuits.com/images/14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7058732" cy="5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http://sub.allaboutcircuits.com/images/141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759940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354261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map the 0s as they appear left to right top to bottom on the map </a:t>
            </a:r>
            <a:r>
              <a:rPr lang="en-US" sz="2400" dirty="0" smtClean="0"/>
              <a:t>above </a:t>
            </a:r>
            <a:r>
              <a:rPr lang="en-US" sz="2400" dirty="0"/>
              <a:t>We locate the last three </a:t>
            </a:r>
            <a:r>
              <a:rPr lang="en-US" sz="2400" dirty="0" err="1"/>
              <a:t>maxterms</a:t>
            </a:r>
            <a:r>
              <a:rPr lang="en-US" sz="2400" dirty="0"/>
              <a:t> with leader lines</a:t>
            </a:r>
          </a:p>
        </p:txBody>
      </p:sp>
    </p:spTree>
    <p:extLst>
      <p:ext uri="{BB962C8B-B14F-4D97-AF65-F5344CB8AC3E}">
        <p14:creationId xmlns:p14="http://schemas.microsoft.com/office/powerpoint/2010/main" val="29746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04671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the cells are in place above, form groups of cells as shown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groups will give a sum-term with fewer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Fewer groups will yield fewer sum-terms in the result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Contd..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40962" name="Picture 2" descr="http://sub.allaboutcircuits.com/images/141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305800" cy="310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Simplify </a:t>
            </a:r>
            <a:r>
              <a:rPr lang="en-US" sz="2400" b="1" dirty="0"/>
              <a:t>the Product-Of-Sums Boolean expression below, providing a result in SOP form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41986" name="Picture 2" descr="http://sub.allaboutcircuits.com/images/14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797"/>
            <a:ext cx="7401618" cy="6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sub.allaboutcircuits.com/images/1413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5991"/>
            <a:ext cx="7905750" cy="325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822366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Then fill in the implied 1s in the remaining cells of the map above right</a:t>
            </a:r>
          </a:p>
        </p:txBody>
      </p:sp>
    </p:spTree>
    <p:extLst>
      <p:ext uri="{BB962C8B-B14F-4D97-AF65-F5344CB8AC3E}">
        <p14:creationId xmlns:p14="http://schemas.microsoft.com/office/powerpoint/2010/main" val="4752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sub.allaboutcircuits.com/images/141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483225" cy="33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Contd..</a:t>
            </a:r>
            <a:br>
              <a:rPr lang="ms-MY" sz="3200" b="1" dirty="0" smtClean="0"/>
            </a:b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4807803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Form groups of 1s to cover all 1s. Then write the Sum-Of-Products simplified result</a:t>
            </a:r>
          </a:p>
        </p:txBody>
      </p:sp>
    </p:spTree>
    <p:extLst>
      <p:ext uri="{BB962C8B-B14F-4D97-AF65-F5344CB8AC3E}">
        <p14:creationId xmlns:p14="http://schemas.microsoft.com/office/powerpoint/2010/main" val="41140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ub.allaboutcircuits.com/images/141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22959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Contd..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2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46" y="762000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f(A,B,C,D) = Σ m(1, 2, 3, 4, 5, 7, 8, 9, 11, 12, 13, 15)</a:t>
            </a:r>
          </a:p>
          <a:p>
            <a:r>
              <a:rPr lang="en-US" b="1" dirty="0">
                <a:latin typeface="+mj-lt"/>
              </a:rPr>
              <a:t>or</a:t>
            </a:r>
          </a:p>
          <a:p>
            <a:r>
              <a:rPr lang="en-US" b="1" dirty="0">
                <a:latin typeface="+mj-lt"/>
              </a:rPr>
              <a:t>f(A,B,C,D) = Σ(m</a:t>
            </a:r>
            <a:r>
              <a:rPr lang="en-US" b="1" baseline="-25000" dirty="0">
                <a:latin typeface="+mj-lt"/>
              </a:rPr>
              <a:t>1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2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3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4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5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7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8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9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11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12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13</a:t>
            </a:r>
            <a:r>
              <a:rPr lang="en-US" b="1" dirty="0">
                <a:latin typeface="+mj-lt"/>
              </a:rPr>
              <a:t>,m</a:t>
            </a:r>
            <a:r>
              <a:rPr lang="en-US" b="1" baseline="-25000" dirty="0">
                <a:latin typeface="+mj-lt"/>
              </a:rPr>
              <a:t>15</a:t>
            </a:r>
            <a:r>
              <a:rPr lang="en-US" b="1" dirty="0">
                <a:latin typeface="+mj-lt"/>
              </a:rPr>
              <a:t>)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1026" name="Picture 2" descr="http://sub.allaboutcircuits.com/images/141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752600"/>
            <a:ext cx="6797849" cy="489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24</a:t>
            </a:r>
            <a:br>
              <a:rPr lang="en-US" dirty="0" smtClean="0"/>
            </a:br>
            <a:r>
              <a:rPr lang="en-IN" b="1" dirty="0" smtClean="0"/>
              <a:t>Tutorial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All standard Boolean expression can be easily converted into truth table format using binary values for each term in the 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Also, standard SOP or POS expression can be determined from the truth table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K-maps are an alternative to algebra for simplifying expressions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 smtClean="0"/>
              <a:t>Boolean algebra</a:t>
            </a:r>
          </a:p>
          <a:p>
            <a:r>
              <a:rPr lang="en-IN" sz="2400" dirty="0" err="1" smtClean="0"/>
              <a:t>Karnaugh</a:t>
            </a:r>
            <a:r>
              <a:rPr lang="en-IN" sz="2400" dirty="0" smtClean="0"/>
              <a:t> Map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Solve the problems on </a:t>
            </a:r>
            <a:r>
              <a:rPr lang="en-IN" sz="2400" dirty="0" smtClean="0"/>
              <a:t>Boolean algebra</a:t>
            </a: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Solve the problems on </a:t>
            </a:r>
            <a:r>
              <a:rPr lang="en-IN" sz="2400" dirty="0" err="1" smtClean="0"/>
              <a:t>Karnaugh</a:t>
            </a:r>
            <a:r>
              <a:rPr lang="en-IN" sz="2400" dirty="0" smtClean="0"/>
              <a:t> map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4" name="Picture 14" descr="http://sub.allaboutcircuits.com/images/141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7" y="1143000"/>
            <a:ext cx="871151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16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1746" name="Picture 2" descr="http://sub.allaboutcircuits.com/images/14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43000"/>
            <a:ext cx="86868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7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2770" name="Picture 2" descr="http://sub.allaboutcircuits.com/images/14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777708" cy="387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  <p:pic>
        <p:nvPicPr>
          <p:cNvPr id="33794" name="Picture 2" descr="http://sub.allaboutcircuits.com/images/141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8275864" cy="42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sub.allaboutcircuits.com/images/14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906343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52800" y="228600"/>
            <a:ext cx="3086100" cy="639762"/>
          </a:xfrm>
          <a:prstGeom prst="rect">
            <a:avLst/>
          </a:prstGeom>
          <a:noFill/>
          <a:ln/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s-MY" sz="3200" b="1" dirty="0" smtClean="0"/>
              <a:t>Example</a:t>
            </a:r>
            <a:br>
              <a:rPr lang="ms-MY" sz="3200" b="1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12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207</Words>
  <Application>Microsoft Office PowerPoint</Application>
  <PresentationFormat>A4 Paper (210x297 mm)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Lecture 24 Tutorial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388</cp:revision>
  <dcterms:created xsi:type="dcterms:W3CDTF">2006-08-16T00:00:00Z</dcterms:created>
  <dcterms:modified xsi:type="dcterms:W3CDTF">2017-07-07T05:42:28Z</dcterms:modified>
</cp:coreProperties>
</file>