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5" r:id="rId2"/>
    <p:sldId id="466" r:id="rId3"/>
    <p:sldId id="468" r:id="rId4"/>
    <p:sldId id="467" r:id="rId5"/>
    <p:sldId id="473" r:id="rId6"/>
    <p:sldId id="505" r:id="rId7"/>
    <p:sldId id="504" r:id="rId8"/>
    <p:sldId id="506" r:id="rId9"/>
    <p:sldId id="507" r:id="rId10"/>
    <p:sldId id="519" r:id="rId11"/>
    <p:sldId id="520" r:id="rId12"/>
    <p:sldId id="521" r:id="rId13"/>
    <p:sldId id="522" r:id="rId14"/>
    <p:sldId id="523" r:id="rId15"/>
    <p:sldId id="525" r:id="rId16"/>
    <p:sldId id="524" r:id="rId17"/>
    <p:sldId id="516" r:id="rId18"/>
    <p:sldId id="517" r:id="rId19"/>
    <p:sldId id="526" r:id="rId20"/>
    <p:sldId id="527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1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98251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</a:t>
            </a:r>
            <a:r>
              <a:rPr lang="en-US" sz="1050" dirty="0" smtClean="0">
                <a:solidFill>
                  <a:schemeClr val="bg1"/>
                </a:solidFill>
              </a:rPr>
              <a:t>&amp;</a:t>
            </a:r>
            <a:r>
              <a:rPr lang="en-US" sz="1050" baseline="0" dirty="0" smtClean="0">
                <a:solidFill>
                  <a:schemeClr val="bg1"/>
                </a:solidFill>
              </a:rPr>
              <a:t> Technology</a:t>
            </a:r>
            <a:r>
              <a:rPr lang="en-US" sz="105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485" y="6091976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990600"/>
            <a:ext cx="7620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convenient way to implement a Boolean function with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NAND gates is to implement the Boolean function using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basic gates (AND, OR and NOT)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conversion of an algebraic expression from AND, OR,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and complement to NAND can be done by simple circuit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manipulation techniques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Also the implementation of Boolean functions with NAND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gates requires that the functions be in sum-of-products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form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219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an example consider the Boolean expression </a:t>
            </a:r>
          </a:p>
          <a:p>
            <a:pPr algn="ctr"/>
            <a:r>
              <a:rPr lang="en-US" sz="2400" i="1" dirty="0" smtClean="0"/>
              <a:t>F = AB + CD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above expression can be realized using basic gates as shown</a:t>
            </a:r>
          </a:p>
          <a:p>
            <a:r>
              <a:rPr lang="en-US" sz="2400" dirty="0" smtClean="0"/>
              <a:t>   below:</a:t>
            </a:r>
            <a:endParaRPr lang="en-US" sz="24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52800"/>
            <a:ext cx="4319522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07340" y="5562600"/>
            <a:ext cx="529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the figure below it is observed that two bubbles are</a:t>
            </a:r>
          </a:p>
          <a:p>
            <a:r>
              <a:rPr lang="en-US" sz="2400" dirty="0" smtClean="0"/>
              <a:t>  added in each line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Two bubbles along the same line represent double</a:t>
            </a:r>
          </a:p>
          <a:p>
            <a:r>
              <a:rPr lang="en-US" sz="2400" dirty="0" smtClean="0"/>
              <a:t>   complementation hence the output is same as previous </a:t>
            </a:r>
          </a:p>
          <a:p>
            <a:r>
              <a:rPr lang="en-US" sz="2400" dirty="0" smtClean="0"/>
              <a:t>   circuit</a:t>
            </a:r>
          </a:p>
          <a:p>
            <a:endParaRPr lang="en-US" sz="24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5240666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07340" y="5562600"/>
            <a:ext cx="529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bubbled OR gate in the second stage can be replaced by a  NAND gate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Hence the circuit reduces as shown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118668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273" y="4953000"/>
            <a:ext cx="7020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 using NANDC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334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Thus a Boolean expression can be realized using NAND as discussed above.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Realization using NOR gates requires that the function be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simplified into product-of-sums form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convenient way to implement a Boolean function with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NOR gates is to implement the Boolean function using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basic gates (AND, OR and NOT)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conversion of an algebraic expression from AND, OR,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and complement to NOR can be done by simple circuit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manipulation techniques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As an example consider the Boolean expression </a:t>
            </a:r>
          </a:p>
          <a:p>
            <a:pPr lvl="0" algn="ctr"/>
            <a:r>
              <a:rPr lang="pt-BR" sz="2400" i="1" dirty="0" smtClean="0"/>
              <a:t>F = (A + B)(C + D)E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The above expression can be realized using basic gates (with some manipulation) as shown below: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5038879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5105400"/>
            <a:ext cx="66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 using NOR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7848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 The bubbled AND gate in the second stage can be replaced by a NOR gate 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895600"/>
            <a:ext cx="935831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800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Thus a Boolean expression can be realized using </a:t>
            </a:r>
            <a:r>
              <a:rPr lang="en-US" sz="2400" smtClean="0"/>
              <a:t>NOR gate </a:t>
            </a:r>
            <a:r>
              <a:rPr lang="en-US" sz="2400" dirty="0" smtClean="0"/>
              <a:t>as discussed above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51271" y="4191000"/>
            <a:ext cx="4203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NOR gate representation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Most Boolean reductions result in a Product-of-Sums (POS)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expression or a Sum-of-Products (SOP) expression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The Sum-of-Products means the variables are </a:t>
            </a:r>
            <a:r>
              <a:rPr lang="en-US" sz="2400" dirty="0" err="1" smtClean="0"/>
              <a:t>ANDed</a:t>
            </a:r>
            <a:r>
              <a:rPr lang="en-US" sz="2400" dirty="0" smtClean="0"/>
              <a:t> to form 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term and the terms are </a:t>
            </a:r>
            <a:r>
              <a:rPr lang="en-US" sz="2400" dirty="0" err="1" smtClean="0"/>
              <a:t>ORed</a:t>
            </a:r>
            <a:r>
              <a:rPr lang="en-US" sz="2400" dirty="0" smtClean="0"/>
              <a:t>. X = AB + CD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AND-OR-Inverter gate combinations (AOI) are available in standard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ICs and can be used to implement SOP expressions</a:t>
            </a:r>
          </a:p>
          <a:p>
            <a:pPr algn="just"/>
            <a:endParaRPr lang="en-US" sz="24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 AND-OR-Invert (AOI) gate is a two-level complex logic cell</a:t>
            </a:r>
          </a:p>
          <a:p>
            <a:r>
              <a:rPr lang="en-US" sz="2400" dirty="0" smtClean="0"/>
              <a:t>  constructed from one or more AND gates followed by a NOR gate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Two symbols most commonly used to represent an AND-OR</a:t>
            </a:r>
          </a:p>
          <a:p>
            <a:r>
              <a:rPr lang="en-US" sz="2400" dirty="0" smtClean="0"/>
              <a:t>   Invert gate is shown below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AutoShape 2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2857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210921" y="5105400"/>
            <a:ext cx="3484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AOI representation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953000" y="3657600"/>
            <a:ext cx="3384550" cy="1143000"/>
            <a:chOff x="552" y="2964"/>
            <a:chExt cx="2132" cy="720"/>
          </a:xfrm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2084" y="2964"/>
              <a:ext cx="520" cy="720"/>
              <a:chOff x="2084" y="2964"/>
              <a:chExt cx="520" cy="72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2092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2128" y="304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2120" y="340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2084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2084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2084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2596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2084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2556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012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2012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2012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012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612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52" y="3128"/>
              <a:ext cx="140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Tahoma" pitchFamily="34" charset="0"/>
                </a:rPr>
                <a:t>2x2 AOI gate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Tahoma" pitchFamily="34" charset="0"/>
                </a:rPr>
                <a:t>symbol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921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929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procedure to convert a logical expression to AOI form:</a:t>
            </a:r>
          </a:p>
          <a:p>
            <a:pPr marL="750888" lvl="1">
              <a:buFont typeface="Arial" pitchFamily="34" charset="0"/>
              <a:buChar char="•"/>
            </a:pPr>
            <a:r>
              <a:rPr lang="en-US" sz="2400" dirty="0" smtClean="0"/>
              <a:t>Compute complement of the function in sum-of-products form</a:t>
            </a:r>
          </a:p>
          <a:p>
            <a:pPr marL="750888" lvl="1">
              <a:buFont typeface="Arial" pitchFamily="34" charset="0"/>
              <a:buChar char="•"/>
            </a:pPr>
            <a:r>
              <a:rPr lang="en-US" sz="2400" dirty="0" smtClean="0"/>
              <a:t>By grouping the 0s in 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</a:t>
            </a:r>
          </a:p>
          <a:p>
            <a:pPr marL="750888" lvl="1"/>
            <a:endParaRPr lang="en-US" sz="2400" dirty="0" smtClean="0"/>
          </a:p>
          <a:p>
            <a:pPr marL="293688">
              <a:buFont typeface="Arial" pitchFamily="34" charset="0"/>
              <a:buChar char="•"/>
            </a:pPr>
            <a:r>
              <a:rPr lang="en-US" sz="2400" dirty="0" smtClean="0"/>
              <a:t>Example:  XOR implementation––A </a:t>
            </a:r>
            <a:r>
              <a:rPr lang="en-US" sz="2400" dirty="0" err="1" smtClean="0"/>
              <a:t>xor</a:t>
            </a:r>
            <a:r>
              <a:rPr lang="en-US" sz="2400" dirty="0" smtClean="0"/>
              <a:t> B = A' B  +  A B'</a:t>
            </a:r>
          </a:p>
          <a:p>
            <a:pPr marL="750888" lvl="1"/>
            <a:r>
              <a:rPr lang="en-US" sz="2400" dirty="0" smtClean="0"/>
              <a:t>AOI form:	F = (A' B'  +  A B)'</a:t>
            </a:r>
          </a:p>
          <a:p>
            <a:pPr marL="750888" lvl="1"/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676400" y="3276600"/>
            <a:ext cx="1524000" cy="1600200"/>
            <a:chOff x="1056" y="2496"/>
            <a:chExt cx="960" cy="1008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288" y="2736"/>
              <a:ext cx="584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5715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0	1</a:t>
              </a:r>
            </a:p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5715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1	0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192" y="2688"/>
              <a:ext cx="656" cy="6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520" y="269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200" y="30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632" y="2496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056" y="3072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520" y="2688"/>
              <a:ext cx="3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200" y="3016"/>
              <a:ext cx="0" cy="3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32" y="2728"/>
              <a:ext cx="248" cy="2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60" y="3048"/>
              <a:ext cx="248" cy="2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648200" y="3416300"/>
            <a:ext cx="2514600" cy="1308100"/>
            <a:chOff x="2928" y="2584"/>
            <a:chExt cx="1584" cy="824"/>
          </a:xfrm>
        </p:grpSpPr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3468" y="2620"/>
              <a:ext cx="520" cy="720"/>
              <a:chOff x="3468" y="2332"/>
              <a:chExt cx="520" cy="720"/>
            </a:xfrm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3476" y="269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3512" y="241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3504" y="277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3468" y="26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3468" y="27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3468" y="29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3980" y="269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3468" y="24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3736" y="2592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3940" y="267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3396" y="26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3396" y="28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3396" y="30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3396" y="32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996" y="29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2928" y="25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A'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2928" y="27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B'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936" y="29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2936" y="31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152" y="2872"/>
              <a:ext cx="3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10921" y="5105400"/>
            <a:ext cx="2987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AOI conversion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30</a:t>
            </a:r>
            <a:br>
              <a:rPr lang="en-US" dirty="0" smtClean="0"/>
            </a:br>
            <a:r>
              <a:rPr lang="en-IN" b="1" dirty="0" smtClean="0"/>
              <a:t>Introduction to combinational circuit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 combinational circuit consists of logic gates whose outputs at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any time are determined from only the present combination of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inputs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Any Boolean expression can be implemented using NAND gate or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NOR gate.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The AND-OR-Invert (AOI) gate is a two-level complex logic cell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constructed from one or more AND gates followed by a NOR gate</a:t>
            </a:r>
          </a:p>
          <a:p>
            <a:pPr algn="just"/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IN" sz="2400" dirty="0" smtClean="0"/>
              <a:t>combinational circuit</a:t>
            </a:r>
            <a:endParaRPr lang="en-IN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/>
              <a:t>AOI, NOR, NAND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 to Combinational Circuit</a:t>
            </a:r>
          </a:p>
          <a:p>
            <a:r>
              <a:rPr lang="en-US" sz="2400" dirty="0" smtClean="0"/>
              <a:t>Realization of logic expressions using </a:t>
            </a:r>
            <a:r>
              <a:rPr lang="en-US" sz="2400" dirty="0"/>
              <a:t>AND-OR-Inverter gate combinations </a:t>
            </a:r>
            <a:r>
              <a:rPr lang="en-US" sz="2400" dirty="0" smtClean="0"/>
              <a:t>(AOI), NOR, NAND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2403" y="11572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90600"/>
            <a:ext cx="97536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953364"/>
            <a:ext cx="4967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a combinational circuit?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combinational circuit consists of logic gates whose outputs at any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time are determined from only the present combination of inputs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In a combinational circuit combinational logic gates react to the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values of the signals at their inputs and produce the value of the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output signal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In contrast to sequential circuits combinational circuits do not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employ storage elements in addition to logic gates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3329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combinational circuit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94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47244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Figure: Block diagram of combinational circuit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543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For n input variables, there are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possible combinations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of the binary inputs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For each possible input combination, there is one possible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value for each output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combinational circuit can be specified with a truth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table that lists the output values for each combination of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input variables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1825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solidFill>
                  <a:srgbClr val="C00000"/>
                </a:solidFill>
              </a:rPr>
              <a:t>Truth table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truth table for a combinational circuit consists of input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columns and output columns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input columns are obtained from the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binary numbers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for the n input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binary values for the outputs are determined from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stated specifications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 t="3008"/>
          <a:stretch>
            <a:fillRect/>
          </a:stretch>
        </p:blipFill>
        <p:spPr bwMode="auto">
          <a:xfrm>
            <a:off x="457200" y="2209800"/>
            <a:ext cx="89154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1295400"/>
            <a:ext cx="4267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solidFill>
                  <a:srgbClr val="C00000"/>
                </a:solidFill>
              </a:rPr>
              <a:t>Truth table representation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49530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Figure: Example of truth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867</Words>
  <Application>Microsoft Office PowerPoint</Application>
  <PresentationFormat>A4 Paper (210x297 mm)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Wingdings</vt:lpstr>
      <vt:lpstr>Office Theme</vt:lpstr>
      <vt:lpstr>PowerPoint Presentation</vt:lpstr>
      <vt:lpstr>Lecture 30 Introduction to combinational circuit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399</cp:revision>
  <dcterms:created xsi:type="dcterms:W3CDTF">2006-08-16T00:00:00Z</dcterms:created>
  <dcterms:modified xsi:type="dcterms:W3CDTF">2017-07-07T06:33:19Z</dcterms:modified>
</cp:coreProperties>
</file>