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465" r:id="rId2"/>
    <p:sldId id="466" r:id="rId3"/>
    <p:sldId id="468" r:id="rId4"/>
    <p:sldId id="467" r:id="rId5"/>
    <p:sldId id="607" r:id="rId6"/>
    <p:sldId id="608" r:id="rId7"/>
    <p:sldId id="609" r:id="rId8"/>
    <p:sldId id="610" r:id="rId9"/>
    <p:sldId id="611" r:id="rId10"/>
    <p:sldId id="612" r:id="rId11"/>
    <p:sldId id="613" r:id="rId12"/>
    <p:sldId id="614" r:id="rId13"/>
    <p:sldId id="615" r:id="rId14"/>
    <p:sldId id="616" r:id="rId15"/>
    <p:sldId id="618" r:id="rId16"/>
    <p:sldId id="585" r:id="rId17"/>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BF119E"/>
    <a:srgbClr val="CA0684"/>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2" autoAdjust="0"/>
  </p:normalViewPr>
  <p:slideViewPr>
    <p:cSldViewPr>
      <p:cViewPr varScale="1">
        <p:scale>
          <a:sx n="70" d="100"/>
          <a:sy n="70" d="100"/>
        </p:scale>
        <p:origin x="1230" y="54"/>
      </p:cViewPr>
      <p:guideLst>
        <p:guide orient="horz" pos="2160"/>
        <p:guide pos="3120"/>
      </p:guideLst>
    </p:cSldViewPr>
  </p:slideViewPr>
  <p:outlineViewPr>
    <p:cViewPr>
      <p:scale>
        <a:sx n="33" d="100"/>
        <a:sy n="33" d="100"/>
      </p:scale>
      <p:origin x="0" y="195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87F784-6126-4500-ABA4-E9F60F3ADFC9}" type="doc">
      <dgm:prSet loTypeId="urn:microsoft.com/office/officeart/2005/8/layout/orgChart1" loCatId="hierarchy" qsTypeId="urn:microsoft.com/office/officeart/2005/8/quickstyle/simple1" qsCatId="simple" csTypeId="urn:microsoft.com/office/officeart/2005/8/colors/accent1_2" csCatId="accent1"/>
      <dgm:spPr/>
    </dgm:pt>
    <dgm:pt modelId="{DCD6A381-3203-4CBF-947D-6DC364FCF44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anose="020B0604020202020204" pitchFamily="34" charset="0"/>
            </a:rPr>
            <a:t>Memory</a:t>
          </a:r>
        </a:p>
      </dgm:t>
    </dgm:pt>
    <dgm:pt modelId="{C857AE1A-C6EA-4838-8AFC-3BC4C2D3D23A}" type="parTrans" cxnId="{50E8820E-B975-4684-9924-60968D47D171}">
      <dgm:prSet/>
      <dgm:spPr/>
    </dgm:pt>
    <dgm:pt modelId="{4918385A-1761-4F19-8357-1B8F9B9495AE}" type="sibTrans" cxnId="{50E8820E-B975-4684-9924-60968D47D171}">
      <dgm:prSet/>
      <dgm:spPr/>
    </dgm:pt>
    <dgm:pt modelId="{3972541C-F66A-4A57-84BC-E9C3D6D3D59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anose="020B0604020202020204" pitchFamily="34" charset="0"/>
            </a:rPr>
            <a:t>Non Volatile</a:t>
          </a:r>
        </a:p>
      </dgm:t>
    </dgm:pt>
    <dgm:pt modelId="{AF7BD644-727B-46B3-823A-A65B5CF69D47}" type="parTrans" cxnId="{5159F598-CE19-4113-BC27-B8F6AC8A34BC}">
      <dgm:prSet/>
      <dgm:spPr/>
    </dgm:pt>
    <dgm:pt modelId="{BF50DC04-AF90-41C3-8243-8E8433D3F98A}" type="sibTrans" cxnId="{5159F598-CE19-4113-BC27-B8F6AC8A34BC}">
      <dgm:prSet/>
      <dgm:spPr/>
    </dgm:pt>
    <dgm:pt modelId="{53345FAB-EC6F-47CB-AF85-98D4F1F3701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anose="020B0604020202020204" pitchFamily="34" charset="0"/>
            </a:rPr>
            <a:t>ROM</a:t>
          </a:r>
        </a:p>
      </dgm:t>
    </dgm:pt>
    <dgm:pt modelId="{281CBC68-4D18-491A-9D99-CAE2689229D3}" type="parTrans" cxnId="{C18310A5-44E5-4E4F-BDC0-0DCE562BD2C0}">
      <dgm:prSet/>
      <dgm:spPr/>
    </dgm:pt>
    <dgm:pt modelId="{59F1437F-0DEB-4A2B-A89A-47C6F07BAD3F}" type="sibTrans" cxnId="{C18310A5-44E5-4E4F-BDC0-0DCE562BD2C0}">
      <dgm:prSet/>
      <dgm:spPr/>
    </dgm:pt>
    <dgm:pt modelId="{3EFD241D-8858-4C5F-8DF5-BDA14A155170}">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anose="020B0604020202020204" pitchFamily="34" charset="0"/>
            </a:rPr>
            <a:t>PROM</a:t>
          </a:r>
        </a:p>
      </dgm:t>
    </dgm:pt>
    <dgm:pt modelId="{F0AAA1E2-4C50-4F92-B1F6-FF533A17CA3B}" type="parTrans" cxnId="{C04255F2-09CA-4D02-B42A-92FE4EA834EC}">
      <dgm:prSet/>
      <dgm:spPr/>
    </dgm:pt>
    <dgm:pt modelId="{6B989193-6A29-4233-8F9E-48CA148F7BEC}" type="sibTrans" cxnId="{C04255F2-09CA-4D02-B42A-92FE4EA834EC}">
      <dgm:prSet/>
      <dgm:spPr/>
    </dgm:pt>
    <dgm:pt modelId="{E53BA993-4592-4D9C-BE42-2B589295D6FF}">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anose="020B0604020202020204" pitchFamily="34" charset="0"/>
            </a:rPr>
            <a:t>EPROM</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CC6600"/>
              </a:solidFill>
              <a:effectLst/>
              <a:latin typeface="Arial" panose="020B0604020202020204" pitchFamily="34" charset="0"/>
            </a:rPr>
            <a:t>EEPROM</a:t>
          </a:r>
        </a:p>
      </dgm:t>
    </dgm:pt>
    <dgm:pt modelId="{D614FE24-CEE1-4ECB-ABF9-7893BEF9FF4E}" type="parTrans" cxnId="{1D75CAA4-D7D0-4D61-BAD3-B842D0C6806C}">
      <dgm:prSet/>
      <dgm:spPr/>
    </dgm:pt>
    <dgm:pt modelId="{F694D160-AE3E-427A-9BE5-4B3CB9952DC9}" type="sibTrans" cxnId="{1D75CAA4-D7D0-4D61-BAD3-B842D0C6806C}">
      <dgm:prSet/>
      <dgm:spPr/>
    </dgm:pt>
    <dgm:pt modelId="{263C070E-51E5-4A61-846D-7CB3BFABEA4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anose="020B0604020202020204" pitchFamily="34" charset="0"/>
            </a:rPr>
            <a:t>FLASH</a:t>
          </a:r>
        </a:p>
      </dgm:t>
    </dgm:pt>
    <dgm:pt modelId="{836F9017-4A0D-4265-ADD3-D5B62325594D}" type="parTrans" cxnId="{15A6889C-9FA3-4598-9788-670EA3723523}">
      <dgm:prSet/>
      <dgm:spPr/>
    </dgm:pt>
    <dgm:pt modelId="{4C933F1C-CFC5-432E-8120-C0685EFAC7DD}" type="sibTrans" cxnId="{15A6889C-9FA3-4598-9788-670EA3723523}">
      <dgm:prSet/>
      <dgm:spPr/>
    </dgm:pt>
    <dgm:pt modelId="{83BF447C-14AA-4F79-B19C-814035C7C74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anose="020B0604020202020204" pitchFamily="34" charset="0"/>
            </a:rPr>
            <a:t>NOR</a:t>
          </a:r>
        </a:p>
      </dgm:t>
    </dgm:pt>
    <dgm:pt modelId="{1BE6863B-4F62-4A49-AC67-67B58095258F}" type="parTrans" cxnId="{A9A91ECD-025C-4252-B437-E560760077EE}">
      <dgm:prSet/>
      <dgm:spPr/>
    </dgm:pt>
    <dgm:pt modelId="{AF25766A-6797-4009-8A60-619E4F06D5FB}" type="sibTrans" cxnId="{A9A91ECD-025C-4252-B437-E560760077EE}">
      <dgm:prSet/>
      <dgm:spPr/>
    </dgm:pt>
    <dgm:pt modelId="{12BF0077-955B-401B-8426-75F7B248904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anose="020B0604020202020204" pitchFamily="34" charset="0"/>
            </a:rPr>
            <a:t>NAND</a:t>
          </a:r>
        </a:p>
      </dgm:t>
    </dgm:pt>
    <dgm:pt modelId="{C632E238-4133-41F3-96CD-9DC3E33A8162}" type="parTrans" cxnId="{7EC1BB07-8DA7-4798-8B4B-92763EB3385B}">
      <dgm:prSet/>
      <dgm:spPr/>
    </dgm:pt>
    <dgm:pt modelId="{BDA89F37-20E3-4675-A0CE-DFFDD5078244}" type="sibTrans" cxnId="{7EC1BB07-8DA7-4798-8B4B-92763EB3385B}">
      <dgm:prSet/>
      <dgm:spPr/>
    </dgm:pt>
    <dgm:pt modelId="{F9A89CB4-3C11-4F02-99FC-1B50816BA70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anose="020B0604020202020204" pitchFamily="34" charset="0"/>
            </a:rPr>
            <a:t>Hard-Disk, CD, DVD, Floppy Disk, Magnetic Tape, USB Flash memory, SD Card</a:t>
          </a:r>
        </a:p>
      </dgm:t>
    </dgm:pt>
    <dgm:pt modelId="{DC9CDEFE-CFDA-48B6-A29D-AEF55B532E62}" type="parTrans" cxnId="{CCC88D88-FCF5-40D3-9186-C4D5145B8AE9}">
      <dgm:prSet/>
      <dgm:spPr/>
    </dgm:pt>
    <dgm:pt modelId="{79D12AAD-0C9B-4276-AE8A-CD9E545FE506}" type="sibTrans" cxnId="{CCC88D88-FCF5-40D3-9186-C4D5145B8AE9}">
      <dgm:prSet/>
      <dgm:spPr/>
    </dgm:pt>
    <dgm:pt modelId="{D658AED4-5898-4036-94EC-AAC91313F61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anose="020B0604020202020204" pitchFamily="34" charset="0"/>
            </a:rPr>
            <a:t>Volatile</a:t>
          </a:r>
        </a:p>
      </dgm:t>
    </dgm:pt>
    <dgm:pt modelId="{C83FD070-2F3A-48DF-95F7-3B6B54C06105}" type="parTrans" cxnId="{70B8AF1B-5235-45A3-AEC2-98828F6DBB06}">
      <dgm:prSet/>
      <dgm:spPr/>
    </dgm:pt>
    <dgm:pt modelId="{FD2FF49C-1177-43F3-AA54-42B5FD2AD3A9}" type="sibTrans" cxnId="{70B8AF1B-5235-45A3-AEC2-98828F6DBB06}">
      <dgm:prSet/>
      <dgm:spPr/>
    </dgm:pt>
    <dgm:pt modelId="{1EA04890-CF0E-4334-955A-206A16D9900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anose="020B0604020202020204" pitchFamily="34" charset="0"/>
            </a:rPr>
            <a:t>RAM</a:t>
          </a:r>
        </a:p>
      </dgm:t>
    </dgm:pt>
    <dgm:pt modelId="{DBB980E3-AD43-46A5-9793-F412947AC325}" type="parTrans" cxnId="{E0EA6D47-0F92-44C6-B156-C8A28CE5CB26}">
      <dgm:prSet/>
      <dgm:spPr/>
    </dgm:pt>
    <dgm:pt modelId="{56A738CC-4247-4A45-8315-344F0732EA56}" type="sibTrans" cxnId="{E0EA6D47-0F92-44C6-B156-C8A28CE5CB26}">
      <dgm:prSet/>
      <dgm:spPr/>
    </dgm:pt>
    <dgm:pt modelId="{ABD457B8-A9B3-4769-943E-4AC118C1585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anose="020B0604020202020204" pitchFamily="34" charset="0"/>
            </a:rPr>
            <a:t>Static</a:t>
          </a:r>
        </a:p>
      </dgm:t>
    </dgm:pt>
    <dgm:pt modelId="{4A9E4E17-77AF-4CCC-BA62-E79C30ADDD21}" type="parTrans" cxnId="{A8D9F941-7FE8-4E90-BD5C-1CB602AE6991}">
      <dgm:prSet/>
      <dgm:spPr/>
    </dgm:pt>
    <dgm:pt modelId="{8BEE5AD6-A0B6-4C25-BAD2-FFC66FAE2804}" type="sibTrans" cxnId="{A8D9F941-7FE8-4E90-BD5C-1CB602AE6991}">
      <dgm:prSet/>
      <dgm:spPr/>
    </dgm:pt>
    <dgm:pt modelId="{6A70B5CD-19DF-438E-8293-B8C05409706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anose="020B0604020202020204" pitchFamily="34" charset="0"/>
            </a:rPr>
            <a:t>Dynamic</a:t>
          </a:r>
        </a:p>
      </dgm:t>
    </dgm:pt>
    <dgm:pt modelId="{5C838940-91DF-4E86-8346-32B693D4A116}" type="parTrans" cxnId="{FC488047-EC20-48F7-8AFF-AC20F9D2A993}">
      <dgm:prSet/>
      <dgm:spPr/>
    </dgm:pt>
    <dgm:pt modelId="{C57586C7-191A-4D56-A780-C754A72EF94E}" type="sibTrans" cxnId="{FC488047-EC20-48F7-8AFF-AC20F9D2A993}">
      <dgm:prSet/>
      <dgm:spPr/>
    </dgm:pt>
    <dgm:pt modelId="{24E63C3D-ED0D-4292-9DD8-3239C73BE8DB}" type="pres">
      <dgm:prSet presAssocID="{5187F784-6126-4500-ABA4-E9F60F3ADFC9}" presName="hierChild1" presStyleCnt="0">
        <dgm:presLayoutVars>
          <dgm:orgChart val="1"/>
          <dgm:chPref val="1"/>
          <dgm:dir/>
          <dgm:animOne val="branch"/>
          <dgm:animLvl val="lvl"/>
          <dgm:resizeHandles/>
        </dgm:presLayoutVars>
      </dgm:prSet>
      <dgm:spPr/>
    </dgm:pt>
    <dgm:pt modelId="{E431574A-5972-4D49-86FC-041B73EA9824}" type="pres">
      <dgm:prSet presAssocID="{DCD6A381-3203-4CBF-947D-6DC364FCF44A}" presName="hierRoot1" presStyleCnt="0">
        <dgm:presLayoutVars>
          <dgm:hierBranch/>
        </dgm:presLayoutVars>
      </dgm:prSet>
      <dgm:spPr/>
    </dgm:pt>
    <dgm:pt modelId="{DC724F85-02FD-41E5-8EE7-EB4B57F979D5}" type="pres">
      <dgm:prSet presAssocID="{DCD6A381-3203-4CBF-947D-6DC364FCF44A}" presName="rootComposite1" presStyleCnt="0"/>
      <dgm:spPr/>
    </dgm:pt>
    <dgm:pt modelId="{2E8FDFD8-4B54-41F2-8461-B27E5DBB1966}" type="pres">
      <dgm:prSet presAssocID="{DCD6A381-3203-4CBF-947D-6DC364FCF44A}" presName="rootText1" presStyleLbl="node0" presStyleIdx="0" presStyleCnt="1">
        <dgm:presLayoutVars>
          <dgm:chPref val="3"/>
        </dgm:presLayoutVars>
      </dgm:prSet>
      <dgm:spPr/>
      <dgm:t>
        <a:bodyPr/>
        <a:lstStyle/>
        <a:p>
          <a:endParaRPr lang="en-US"/>
        </a:p>
      </dgm:t>
    </dgm:pt>
    <dgm:pt modelId="{E2ED42E0-E4CF-4C8B-A590-C687393D51D9}" type="pres">
      <dgm:prSet presAssocID="{DCD6A381-3203-4CBF-947D-6DC364FCF44A}" presName="rootConnector1" presStyleLbl="node1" presStyleIdx="0" presStyleCnt="0"/>
      <dgm:spPr/>
      <dgm:t>
        <a:bodyPr/>
        <a:lstStyle/>
        <a:p>
          <a:endParaRPr lang="en-US"/>
        </a:p>
      </dgm:t>
    </dgm:pt>
    <dgm:pt modelId="{DC392C14-97B2-434A-9426-25671DF5E1FC}" type="pres">
      <dgm:prSet presAssocID="{DCD6A381-3203-4CBF-947D-6DC364FCF44A}" presName="hierChild2" presStyleCnt="0"/>
      <dgm:spPr/>
    </dgm:pt>
    <dgm:pt modelId="{2FFF611B-ED0B-48BE-93D8-A15EE754B257}" type="pres">
      <dgm:prSet presAssocID="{AF7BD644-727B-46B3-823A-A65B5CF69D47}" presName="Name35" presStyleLbl="parChTrans1D2" presStyleIdx="0" presStyleCnt="2"/>
      <dgm:spPr/>
    </dgm:pt>
    <dgm:pt modelId="{790A9C44-3480-43AA-925B-DC769989AA83}" type="pres">
      <dgm:prSet presAssocID="{3972541C-F66A-4A57-84BC-E9C3D6D3D598}" presName="hierRoot2" presStyleCnt="0">
        <dgm:presLayoutVars>
          <dgm:hierBranch val="r"/>
        </dgm:presLayoutVars>
      </dgm:prSet>
      <dgm:spPr/>
    </dgm:pt>
    <dgm:pt modelId="{964CF3EF-1D88-4788-8362-57B9CB51AA67}" type="pres">
      <dgm:prSet presAssocID="{3972541C-F66A-4A57-84BC-E9C3D6D3D598}" presName="rootComposite" presStyleCnt="0"/>
      <dgm:spPr/>
    </dgm:pt>
    <dgm:pt modelId="{A8053D2B-559C-46B8-965F-309D784E736F}" type="pres">
      <dgm:prSet presAssocID="{3972541C-F66A-4A57-84BC-E9C3D6D3D598}" presName="rootText" presStyleLbl="node2" presStyleIdx="0" presStyleCnt="2">
        <dgm:presLayoutVars>
          <dgm:chPref val="3"/>
        </dgm:presLayoutVars>
      </dgm:prSet>
      <dgm:spPr/>
      <dgm:t>
        <a:bodyPr/>
        <a:lstStyle/>
        <a:p>
          <a:endParaRPr lang="en-US"/>
        </a:p>
      </dgm:t>
    </dgm:pt>
    <dgm:pt modelId="{D2E1BE66-F495-4113-9A45-15A2296E4E5A}" type="pres">
      <dgm:prSet presAssocID="{3972541C-F66A-4A57-84BC-E9C3D6D3D598}" presName="rootConnector" presStyleLbl="node2" presStyleIdx="0" presStyleCnt="2"/>
      <dgm:spPr/>
      <dgm:t>
        <a:bodyPr/>
        <a:lstStyle/>
        <a:p>
          <a:endParaRPr lang="en-US"/>
        </a:p>
      </dgm:t>
    </dgm:pt>
    <dgm:pt modelId="{1991E0DB-8708-4FA3-96C7-3F3917AA34A9}" type="pres">
      <dgm:prSet presAssocID="{3972541C-F66A-4A57-84BC-E9C3D6D3D598}" presName="hierChild4" presStyleCnt="0"/>
      <dgm:spPr/>
    </dgm:pt>
    <dgm:pt modelId="{64568AF1-9328-4B26-9AE4-6DCA575755B9}" type="pres">
      <dgm:prSet presAssocID="{281CBC68-4D18-491A-9D99-CAE2689229D3}" presName="Name50" presStyleLbl="parChTrans1D3" presStyleIdx="0" presStyleCnt="4"/>
      <dgm:spPr/>
    </dgm:pt>
    <dgm:pt modelId="{54FFDAD8-CBB0-4D18-88FD-4946DD240427}" type="pres">
      <dgm:prSet presAssocID="{53345FAB-EC6F-47CB-AF85-98D4F1F37011}" presName="hierRoot2" presStyleCnt="0">
        <dgm:presLayoutVars>
          <dgm:hierBranch val="r"/>
        </dgm:presLayoutVars>
      </dgm:prSet>
      <dgm:spPr/>
    </dgm:pt>
    <dgm:pt modelId="{5D14B23E-3626-4B2B-BE8D-26C37EFBC756}" type="pres">
      <dgm:prSet presAssocID="{53345FAB-EC6F-47CB-AF85-98D4F1F37011}" presName="rootComposite" presStyleCnt="0"/>
      <dgm:spPr/>
    </dgm:pt>
    <dgm:pt modelId="{4A898D27-6AA3-49FD-A0F0-A56D5E6A3526}" type="pres">
      <dgm:prSet presAssocID="{53345FAB-EC6F-47CB-AF85-98D4F1F37011}" presName="rootText" presStyleLbl="node3" presStyleIdx="0" presStyleCnt="4">
        <dgm:presLayoutVars>
          <dgm:chPref val="3"/>
        </dgm:presLayoutVars>
      </dgm:prSet>
      <dgm:spPr/>
      <dgm:t>
        <a:bodyPr/>
        <a:lstStyle/>
        <a:p>
          <a:endParaRPr lang="en-US"/>
        </a:p>
      </dgm:t>
    </dgm:pt>
    <dgm:pt modelId="{2D5B8A23-07D8-4C33-AC37-E63FA792A863}" type="pres">
      <dgm:prSet presAssocID="{53345FAB-EC6F-47CB-AF85-98D4F1F37011}" presName="rootConnector" presStyleLbl="node3" presStyleIdx="0" presStyleCnt="4"/>
      <dgm:spPr/>
      <dgm:t>
        <a:bodyPr/>
        <a:lstStyle/>
        <a:p>
          <a:endParaRPr lang="en-US"/>
        </a:p>
      </dgm:t>
    </dgm:pt>
    <dgm:pt modelId="{FAEBB3D8-837D-41A9-AD10-C336EB3F6E21}" type="pres">
      <dgm:prSet presAssocID="{53345FAB-EC6F-47CB-AF85-98D4F1F37011}" presName="hierChild4" presStyleCnt="0"/>
      <dgm:spPr/>
    </dgm:pt>
    <dgm:pt modelId="{B22D1078-A292-4D91-A13C-27BE00538307}" type="pres">
      <dgm:prSet presAssocID="{F0AAA1E2-4C50-4F92-B1F6-FF533A17CA3B}" presName="Name50" presStyleLbl="parChTrans1D4" presStyleIdx="0" presStyleCnt="6"/>
      <dgm:spPr/>
    </dgm:pt>
    <dgm:pt modelId="{44003343-7723-48A0-B5BE-B6903AC1F179}" type="pres">
      <dgm:prSet presAssocID="{3EFD241D-8858-4C5F-8DF5-BDA14A155170}" presName="hierRoot2" presStyleCnt="0">
        <dgm:presLayoutVars>
          <dgm:hierBranch val="r"/>
        </dgm:presLayoutVars>
      </dgm:prSet>
      <dgm:spPr/>
    </dgm:pt>
    <dgm:pt modelId="{4950EE62-941C-40C7-9828-D6743418E733}" type="pres">
      <dgm:prSet presAssocID="{3EFD241D-8858-4C5F-8DF5-BDA14A155170}" presName="rootComposite" presStyleCnt="0"/>
      <dgm:spPr/>
    </dgm:pt>
    <dgm:pt modelId="{A046C2B3-3DC9-4A67-BC12-634BE7BF7304}" type="pres">
      <dgm:prSet presAssocID="{3EFD241D-8858-4C5F-8DF5-BDA14A155170}" presName="rootText" presStyleLbl="node4" presStyleIdx="0" presStyleCnt="6">
        <dgm:presLayoutVars>
          <dgm:chPref val="3"/>
        </dgm:presLayoutVars>
      </dgm:prSet>
      <dgm:spPr/>
      <dgm:t>
        <a:bodyPr/>
        <a:lstStyle/>
        <a:p>
          <a:endParaRPr lang="en-US"/>
        </a:p>
      </dgm:t>
    </dgm:pt>
    <dgm:pt modelId="{CCE776CF-7868-4762-9CCD-0FE24AAE551A}" type="pres">
      <dgm:prSet presAssocID="{3EFD241D-8858-4C5F-8DF5-BDA14A155170}" presName="rootConnector" presStyleLbl="node4" presStyleIdx="0" presStyleCnt="6"/>
      <dgm:spPr/>
      <dgm:t>
        <a:bodyPr/>
        <a:lstStyle/>
        <a:p>
          <a:endParaRPr lang="en-US"/>
        </a:p>
      </dgm:t>
    </dgm:pt>
    <dgm:pt modelId="{B078EDAF-C1D1-4E45-AA3D-82742968D205}" type="pres">
      <dgm:prSet presAssocID="{3EFD241D-8858-4C5F-8DF5-BDA14A155170}" presName="hierChild4" presStyleCnt="0"/>
      <dgm:spPr/>
    </dgm:pt>
    <dgm:pt modelId="{4FBAD7EF-C2C9-43A5-B14F-303C9A5A1DF7}" type="pres">
      <dgm:prSet presAssocID="{3EFD241D-8858-4C5F-8DF5-BDA14A155170}" presName="hierChild5" presStyleCnt="0"/>
      <dgm:spPr/>
    </dgm:pt>
    <dgm:pt modelId="{DF96FA68-6BE0-436B-A734-F357ECA27EFD}" type="pres">
      <dgm:prSet presAssocID="{D614FE24-CEE1-4ECB-ABF9-7893BEF9FF4E}" presName="Name50" presStyleLbl="parChTrans1D4" presStyleIdx="1" presStyleCnt="6"/>
      <dgm:spPr/>
    </dgm:pt>
    <dgm:pt modelId="{9422AEDE-3EC3-4D82-B89D-49470B1E180E}" type="pres">
      <dgm:prSet presAssocID="{E53BA993-4592-4D9C-BE42-2B589295D6FF}" presName="hierRoot2" presStyleCnt="0">
        <dgm:presLayoutVars>
          <dgm:hierBranch val="r"/>
        </dgm:presLayoutVars>
      </dgm:prSet>
      <dgm:spPr/>
    </dgm:pt>
    <dgm:pt modelId="{892E8731-6D21-406C-B990-37FFBD57A7B3}" type="pres">
      <dgm:prSet presAssocID="{E53BA993-4592-4D9C-BE42-2B589295D6FF}" presName="rootComposite" presStyleCnt="0"/>
      <dgm:spPr/>
    </dgm:pt>
    <dgm:pt modelId="{CEC3E9E5-F019-452F-8B7F-F8126051FA2D}" type="pres">
      <dgm:prSet presAssocID="{E53BA993-4592-4D9C-BE42-2B589295D6FF}" presName="rootText" presStyleLbl="node4" presStyleIdx="1" presStyleCnt="6">
        <dgm:presLayoutVars>
          <dgm:chPref val="3"/>
        </dgm:presLayoutVars>
      </dgm:prSet>
      <dgm:spPr/>
      <dgm:t>
        <a:bodyPr/>
        <a:lstStyle/>
        <a:p>
          <a:endParaRPr lang="en-US"/>
        </a:p>
      </dgm:t>
    </dgm:pt>
    <dgm:pt modelId="{56FA14DE-0393-4A7D-8BFB-856B7E04286F}" type="pres">
      <dgm:prSet presAssocID="{E53BA993-4592-4D9C-BE42-2B589295D6FF}" presName="rootConnector" presStyleLbl="node4" presStyleIdx="1" presStyleCnt="6"/>
      <dgm:spPr/>
      <dgm:t>
        <a:bodyPr/>
        <a:lstStyle/>
        <a:p>
          <a:endParaRPr lang="en-US"/>
        </a:p>
      </dgm:t>
    </dgm:pt>
    <dgm:pt modelId="{D99F1FD1-35D6-4F3F-8A69-3D6DDFF63481}" type="pres">
      <dgm:prSet presAssocID="{E53BA993-4592-4D9C-BE42-2B589295D6FF}" presName="hierChild4" presStyleCnt="0"/>
      <dgm:spPr/>
    </dgm:pt>
    <dgm:pt modelId="{ECF9967D-3B83-43AF-95DC-61F48893C2C0}" type="pres">
      <dgm:prSet presAssocID="{E53BA993-4592-4D9C-BE42-2B589295D6FF}" presName="hierChild5" presStyleCnt="0"/>
      <dgm:spPr/>
    </dgm:pt>
    <dgm:pt modelId="{AB91B408-1B1D-4550-9B73-D803357FED60}" type="pres">
      <dgm:prSet presAssocID="{53345FAB-EC6F-47CB-AF85-98D4F1F37011}" presName="hierChild5" presStyleCnt="0"/>
      <dgm:spPr/>
    </dgm:pt>
    <dgm:pt modelId="{8431B9BE-198D-4CEA-8246-5E7BA0D98DD6}" type="pres">
      <dgm:prSet presAssocID="{836F9017-4A0D-4265-ADD3-D5B62325594D}" presName="Name50" presStyleLbl="parChTrans1D3" presStyleIdx="1" presStyleCnt="4"/>
      <dgm:spPr/>
    </dgm:pt>
    <dgm:pt modelId="{BAA8F990-C280-45BF-81E4-78625469B30E}" type="pres">
      <dgm:prSet presAssocID="{263C070E-51E5-4A61-846D-7CB3BFABEA41}" presName="hierRoot2" presStyleCnt="0">
        <dgm:presLayoutVars>
          <dgm:hierBranch val="r"/>
        </dgm:presLayoutVars>
      </dgm:prSet>
      <dgm:spPr/>
    </dgm:pt>
    <dgm:pt modelId="{0EDC879D-FBF4-4F9E-9B83-EA7BADEF9CBE}" type="pres">
      <dgm:prSet presAssocID="{263C070E-51E5-4A61-846D-7CB3BFABEA41}" presName="rootComposite" presStyleCnt="0"/>
      <dgm:spPr/>
    </dgm:pt>
    <dgm:pt modelId="{5011DE7F-619C-41C8-8EF9-99B14CFFE993}" type="pres">
      <dgm:prSet presAssocID="{263C070E-51E5-4A61-846D-7CB3BFABEA41}" presName="rootText" presStyleLbl="node3" presStyleIdx="1" presStyleCnt="4">
        <dgm:presLayoutVars>
          <dgm:chPref val="3"/>
        </dgm:presLayoutVars>
      </dgm:prSet>
      <dgm:spPr/>
      <dgm:t>
        <a:bodyPr/>
        <a:lstStyle/>
        <a:p>
          <a:endParaRPr lang="en-US"/>
        </a:p>
      </dgm:t>
    </dgm:pt>
    <dgm:pt modelId="{42BFA5A8-554E-43D8-963B-4D5B54971E76}" type="pres">
      <dgm:prSet presAssocID="{263C070E-51E5-4A61-846D-7CB3BFABEA41}" presName="rootConnector" presStyleLbl="node3" presStyleIdx="1" presStyleCnt="4"/>
      <dgm:spPr/>
      <dgm:t>
        <a:bodyPr/>
        <a:lstStyle/>
        <a:p>
          <a:endParaRPr lang="en-US"/>
        </a:p>
      </dgm:t>
    </dgm:pt>
    <dgm:pt modelId="{60A0846D-19B4-410F-A7D0-DB13441C33F5}" type="pres">
      <dgm:prSet presAssocID="{263C070E-51E5-4A61-846D-7CB3BFABEA41}" presName="hierChild4" presStyleCnt="0"/>
      <dgm:spPr/>
    </dgm:pt>
    <dgm:pt modelId="{681E21B8-A551-4EFE-AEA5-C0E301C50C6F}" type="pres">
      <dgm:prSet presAssocID="{1BE6863B-4F62-4A49-AC67-67B58095258F}" presName="Name50" presStyleLbl="parChTrans1D4" presStyleIdx="2" presStyleCnt="6"/>
      <dgm:spPr/>
    </dgm:pt>
    <dgm:pt modelId="{AAB1670F-8C95-4881-B00F-596D74E1E5FC}" type="pres">
      <dgm:prSet presAssocID="{83BF447C-14AA-4F79-B19C-814035C7C749}" presName="hierRoot2" presStyleCnt="0">
        <dgm:presLayoutVars>
          <dgm:hierBranch val="r"/>
        </dgm:presLayoutVars>
      </dgm:prSet>
      <dgm:spPr/>
    </dgm:pt>
    <dgm:pt modelId="{619389C1-48F6-40F5-8FC8-5CCF0E2B913E}" type="pres">
      <dgm:prSet presAssocID="{83BF447C-14AA-4F79-B19C-814035C7C749}" presName="rootComposite" presStyleCnt="0"/>
      <dgm:spPr/>
    </dgm:pt>
    <dgm:pt modelId="{DB3F078C-10FF-4818-B873-E7FCBA5F25DD}" type="pres">
      <dgm:prSet presAssocID="{83BF447C-14AA-4F79-B19C-814035C7C749}" presName="rootText" presStyleLbl="node4" presStyleIdx="2" presStyleCnt="6">
        <dgm:presLayoutVars>
          <dgm:chPref val="3"/>
        </dgm:presLayoutVars>
      </dgm:prSet>
      <dgm:spPr/>
      <dgm:t>
        <a:bodyPr/>
        <a:lstStyle/>
        <a:p>
          <a:endParaRPr lang="en-US"/>
        </a:p>
      </dgm:t>
    </dgm:pt>
    <dgm:pt modelId="{F97BA3D1-F3F1-433B-825B-05C3BE8BDB60}" type="pres">
      <dgm:prSet presAssocID="{83BF447C-14AA-4F79-B19C-814035C7C749}" presName="rootConnector" presStyleLbl="node4" presStyleIdx="2" presStyleCnt="6"/>
      <dgm:spPr/>
      <dgm:t>
        <a:bodyPr/>
        <a:lstStyle/>
        <a:p>
          <a:endParaRPr lang="en-US"/>
        </a:p>
      </dgm:t>
    </dgm:pt>
    <dgm:pt modelId="{297B33DC-F4EB-44A2-BE9D-5CD0312139F2}" type="pres">
      <dgm:prSet presAssocID="{83BF447C-14AA-4F79-B19C-814035C7C749}" presName="hierChild4" presStyleCnt="0"/>
      <dgm:spPr/>
    </dgm:pt>
    <dgm:pt modelId="{EF667ABD-A9DE-4E6C-A5C1-4158E793C143}" type="pres">
      <dgm:prSet presAssocID="{83BF447C-14AA-4F79-B19C-814035C7C749}" presName="hierChild5" presStyleCnt="0"/>
      <dgm:spPr/>
    </dgm:pt>
    <dgm:pt modelId="{94E153D3-2F6E-4E78-97A1-397A6CF6B756}" type="pres">
      <dgm:prSet presAssocID="{C632E238-4133-41F3-96CD-9DC3E33A8162}" presName="Name50" presStyleLbl="parChTrans1D4" presStyleIdx="3" presStyleCnt="6"/>
      <dgm:spPr/>
    </dgm:pt>
    <dgm:pt modelId="{24D78134-61C7-4DA4-A185-9973197FABAC}" type="pres">
      <dgm:prSet presAssocID="{12BF0077-955B-401B-8426-75F7B2489043}" presName="hierRoot2" presStyleCnt="0">
        <dgm:presLayoutVars>
          <dgm:hierBranch val="r"/>
        </dgm:presLayoutVars>
      </dgm:prSet>
      <dgm:spPr/>
    </dgm:pt>
    <dgm:pt modelId="{2E0FF019-209E-4C17-9E03-2C7F2D88E926}" type="pres">
      <dgm:prSet presAssocID="{12BF0077-955B-401B-8426-75F7B2489043}" presName="rootComposite" presStyleCnt="0"/>
      <dgm:spPr/>
    </dgm:pt>
    <dgm:pt modelId="{A5863244-EF7F-4162-9643-3344000EDE9E}" type="pres">
      <dgm:prSet presAssocID="{12BF0077-955B-401B-8426-75F7B2489043}" presName="rootText" presStyleLbl="node4" presStyleIdx="3" presStyleCnt="6">
        <dgm:presLayoutVars>
          <dgm:chPref val="3"/>
        </dgm:presLayoutVars>
      </dgm:prSet>
      <dgm:spPr/>
      <dgm:t>
        <a:bodyPr/>
        <a:lstStyle/>
        <a:p>
          <a:endParaRPr lang="en-US"/>
        </a:p>
      </dgm:t>
    </dgm:pt>
    <dgm:pt modelId="{AFD906E0-19C2-4C7B-A761-DD9EC2F1996B}" type="pres">
      <dgm:prSet presAssocID="{12BF0077-955B-401B-8426-75F7B2489043}" presName="rootConnector" presStyleLbl="node4" presStyleIdx="3" presStyleCnt="6"/>
      <dgm:spPr/>
      <dgm:t>
        <a:bodyPr/>
        <a:lstStyle/>
        <a:p>
          <a:endParaRPr lang="en-US"/>
        </a:p>
      </dgm:t>
    </dgm:pt>
    <dgm:pt modelId="{6DF7BABF-4D5A-4BCF-8DF5-08E59E134BE1}" type="pres">
      <dgm:prSet presAssocID="{12BF0077-955B-401B-8426-75F7B2489043}" presName="hierChild4" presStyleCnt="0"/>
      <dgm:spPr/>
    </dgm:pt>
    <dgm:pt modelId="{29355257-2222-4011-B040-6E44F14B257C}" type="pres">
      <dgm:prSet presAssocID="{12BF0077-955B-401B-8426-75F7B2489043}" presName="hierChild5" presStyleCnt="0"/>
      <dgm:spPr/>
    </dgm:pt>
    <dgm:pt modelId="{B2937DBF-9E99-4752-B186-3E2118D65F72}" type="pres">
      <dgm:prSet presAssocID="{263C070E-51E5-4A61-846D-7CB3BFABEA41}" presName="hierChild5" presStyleCnt="0"/>
      <dgm:spPr/>
    </dgm:pt>
    <dgm:pt modelId="{F9E19346-B8DE-46BC-AAAF-6EDD0549364B}" type="pres">
      <dgm:prSet presAssocID="{DC9CDEFE-CFDA-48B6-A29D-AEF55B532E62}" presName="Name50" presStyleLbl="parChTrans1D3" presStyleIdx="2" presStyleCnt="4"/>
      <dgm:spPr/>
    </dgm:pt>
    <dgm:pt modelId="{0266E91B-8D67-47AB-B6BC-A65718F27F2D}" type="pres">
      <dgm:prSet presAssocID="{F9A89CB4-3C11-4F02-99FC-1B50816BA707}" presName="hierRoot2" presStyleCnt="0">
        <dgm:presLayoutVars>
          <dgm:hierBranch val="r"/>
        </dgm:presLayoutVars>
      </dgm:prSet>
      <dgm:spPr/>
    </dgm:pt>
    <dgm:pt modelId="{480A6E96-7049-4A0B-B1FD-05E083EDFF2E}" type="pres">
      <dgm:prSet presAssocID="{F9A89CB4-3C11-4F02-99FC-1B50816BA707}" presName="rootComposite" presStyleCnt="0"/>
      <dgm:spPr/>
    </dgm:pt>
    <dgm:pt modelId="{8A049D9D-0E48-4475-A055-F47512ABBF8A}" type="pres">
      <dgm:prSet presAssocID="{F9A89CB4-3C11-4F02-99FC-1B50816BA707}" presName="rootText" presStyleLbl="node3" presStyleIdx="2" presStyleCnt="4">
        <dgm:presLayoutVars>
          <dgm:chPref val="3"/>
        </dgm:presLayoutVars>
      </dgm:prSet>
      <dgm:spPr/>
      <dgm:t>
        <a:bodyPr/>
        <a:lstStyle/>
        <a:p>
          <a:endParaRPr lang="en-US"/>
        </a:p>
      </dgm:t>
    </dgm:pt>
    <dgm:pt modelId="{F538D554-C73B-41B5-B624-4FA9AB25517F}" type="pres">
      <dgm:prSet presAssocID="{F9A89CB4-3C11-4F02-99FC-1B50816BA707}" presName="rootConnector" presStyleLbl="node3" presStyleIdx="2" presStyleCnt="4"/>
      <dgm:spPr/>
      <dgm:t>
        <a:bodyPr/>
        <a:lstStyle/>
        <a:p>
          <a:endParaRPr lang="en-US"/>
        </a:p>
      </dgm:t>
    </dgm:pt>
    <dgm:pt modelId="{6D13B637-706C-4D31-A27C-1B76032AD4AC}" type="pres">
      <dgm:prSet presAssocID="{F9A89CB4-3C11-4F02-99FC-1B50816BA707}" presName="hierChild4" presStyleCnt="0"/>
      <dgm:spPr/>
    </dgm:pt>
    <dgm:pt modelId="{38BE9BD8-F62B-40B2-94E4-C134B62D484B}" type="pres">
      <dgm:prSet presAssocID="{F9A89CB4-3C11-4F02-99FC-1B50816BA707}" presName="hierChild5" presStyleCnt="0"/>
      <dgm:spPr/>
    </dgm:pt>
    <dgm:pt modelId="{437032F8-6D0B-4E87-AE5A-A0CB23B823B8}" type="pres">
      <dgm:prSet presAssocID="{3972541C-F66A-4A57-84BC-E9C3D6D3D598}" presName="hierChild5" presStyleCnt="0"/>
      <dgm:spPr/>
    </dgm:pt>
    <dgm:pt modelId="{04B89AF3-0EFB-4D12-A0B4-E16D5A4C58AD}" type="pres">
      <dgm:prSet presAssocID="{C83FD070-2F3A-48DF-95F7-3B6B54C06105}" presName="Name35" presStyleLbl="parChTrans1D2" presStyleIdx="1" presStyleCnt="2"/>
      <dgm:spPr/>
    </dgm:pt>
    <dgm:pt modelId="{2C3145C3-2931-41A5-A7A4-85D39745F151}" type="pres">
      <dgm:prSet presAssocID="{D658AED4-5898-4036-94EC-AAC91313F615}" presName="hierRoot2" presStyleCnt="0">
        <dgm:presLayoutVars>
          <dgm:hierBranch val="r"/>
        </dgm:presLayoutVars>
      </dgm:prSet>
      <dgm:spPr/>
    </dgm:pt>
    <dgm:pt modelId="{DBF39631-A243-404C-8B57-8242CF78B59C}" type="pres">
      <dgm:prSet presAssocID="{D658AED4-5898-4036-94EC-AAC91313F615}" presName="rootComposite" presStyleCnt="0"/>
      <dgm:spPr/>
    </dgm:pt>
    <dgm:pt modelId="{31456D6C-A156-45A5-9127-F9B0ACBC4583}" type="pres">
      <dgm:prSet presAssocID="{D658AED4-5898-4036-94EC-AAC91313F615}" presName="rootText" presStyleLbl="node2" presStyleIdx="1" presStyleCnt="2">
        <dgm:presLayoutVars>
          <dgm:chPref val="3"/>
        </dgm:presLayoutVars>
      </dgm:prSet>
      <dgm:spPr/>
      <dgm:t>
        <a:bodyPr/>
        <a:lstStyle/>
        <a:p>
          <a:endParaRPr lang="en-US"/>
        </a:p>
      </dgm:t>
    </dgm:pt>
    <dgm:pt modelId="{DB57C985-8DC3-4095-93C2-3C9992BA9A5A}" type="pres">
      <dgm:prSet presAssocID="{D658AED4-5898-4036-94EC-AAC91313F615}" presName="rootConnector" presStyleLbl="node2" presStyleIdx="1" presStyleCnt="2"/>
      <dgm:spPr/>
      <dgm:t>
        <a:bodyPr/>
        <a:lstStyle/>
        <a:p>
          <a:endParaRPr lang="en-US"/>
        </a:p>
      </dgm:t>
    </dgm:pt>
    <dgm:pt modelId="{95FBCB14-B967-473F-91F8-6026804ACF5E}" type="pres">
      <dgm:prSet presAssocID="{D658AED4-5898-4036-94EC-AAC91313F615}" presName="hierChild4" presStyleCnt="0"/>
      <dgm:spPr/>
    </dgm:pt>
    <dgm:pt modelId="{397C12A8-2F67-4A00-9DB2-C076AE21742F}" type="pres">
      <dgm:prSet presAssocID="{DBB980E3-AD43-46A5-9793-F412947AC325}" presName="Name50" presStyleLbl="parChTrans1D3" presStyleIdx="3" presStyleCnt="4"/>
      <dgm:spPr/>
    </dgm:pt>
    <dgm:pt modelId="{FD27F9D6-CC2A-490E-B0B9-707231A34FA4}" type="pres">
      <dgm:prSet presAssocID="{1EA04890-CF0E-4334-955A-206A16D9900A}" presName="hierRoot2" presStyleCnt="0">
        <dgm:presLayoutVars>
          <dgm:hierBranch val="r"/>
        </dgm:presLayoutVars>
      </dgm:prSet>
      <dgm:spPr/>
    </dgm:pt>
    <dgm:pt modelId="{3204D7AE-BE63-4A86-8301-FB9839EA3CCE}" type="pres">
      <dgm:prSet presAssocID="{1EA04890-CF0E-4334-955A-206A16D9900A}" presName="rootComposite" presStyleCnt="0"/>
      <dgm:spPr/>
    </dgm:pt>
    <dgm:pt modelId="{2E8D96C9-580F-4CC8-99BD-02E834031A58}" type="pres">
      <dgm:prSet presAssocID="{1EA04890-CF0E-4334-955A-206A16D9900A}" presName="rootText" presStyleLbl="node3" presStyleIdx="3" presStyleCnt="4">
        <dgm:presLayoutVars>
          <dgm:chPref val="3"/>
        </dgm:presLayoutVars>
      </dgm:prSet>
      <dgm:spPr/>
      <dgm:t>
        <a:bodyPr/>
        <a:lstStyle/>
        <a:p>
          <a:endParaRPr lang="en-US"/>
        </a:p>
      </dgm:t>
    </dgm:pt>
    <dgm:pt modelId="{E0F99DFD-31F8-4D1D-A288-D1DDC58C6832}" type="pres">
      <dgm:prSet presAssocID="{1EA04890-CF0E-4334-955A-206A16D9900A}" presName="rootConnector" presStyleLbl="node3" presStyleIdx="3" presStyleCnt="4"/>
      <dgm:spPr/>
      <dgm:t>
        <a:bodyPr/>
        <a:lstStyle/>
        <a:p>
          <a:endParaRPr lang="en-US"/>
        </a:p>
      </dgm:t>
    </dgm:pt>
    <dgm:pt modelId="{FE82B872-89D8-4349-8E7D-EF3B5E82A254}" type="pres">
      <dgm:prSet presAssocID="{1EA04890-CF0E-4334-955A-206A16D9900A}" presName="hierChild4" presStyleCnt="0"/>
      <dgm:spPr/>
    </dgm:pt>
    <dgm:pt modelId="{DFD43DD8-909B-4A06-B08B-9691FC81E09E}" type="pres">
      <dgm:prSet presAssocID="{4A9E4E17-77AF-4CCC-BA62-E79C30ADDD21}" presName="Name50" presStyleLbl="parChTrans1D4" presStyleIdx="4" presStyleCnt="6"/>
      <dgm:spPr/>
    </dgm:pt>
    <dgm:pt modelId="{A79FC7F5-4B1F-4590-8362-C3D79DC2D286}" type="pres">
      <dgm:prSet presAssocID="{ABD457B8-A9B3-4769-943E-4AC118C1585E}" presName="hierRoot2" presStyleCnt="0">
        <dgm:presLayoutVars>
          <dgm:hierBranch val="r"/>
        </dgm:presLayoutVars>
      </dgm:prSet>
      <dgm:spPr/>
    </dgm:pt>
    <dgm:pt modelId="{B69F84CE-0128-4BDF-A53E-C78693C76233}" type="pres">
      <dgm:prSet presAssocID="{ABD457B8-A9B3-4769-943E-4AC118C1585E}" presName="rootComposite" presStyleCnt="0"/>
      <dgm:spPr/>
    </dgm:pt>
    <dgm:pt modelId="{EF431FDC-4E09-444E-94CF-BAC9734CB44D}" type="pres">
      <dgm:prSet presAssocID="{ABD457B8-A9B3-4769-943E-4AC118C1585E}" presName="rootText" presStyleLbl="node4" presStyleIdx="4" presStyleCnt="6">
        <dgm:presLayoutVars>
          <dgm:chPref val="3"/>
        </dgm:presLayoutVars>
      </dgm:prSet>
      <dgm:spPr/>
      <dgm:t>
        <a:bodyPr/>
        <a:lstStyle/>
        <a:p>
          <a:endParaRPr lang="en-US"/>
        </a:p>
      </dgm:t>
    </dgm:pt>
    <dgm:pt modelId="{1D3E8BAB-71ED-4B06-8836-8DE19DCB11EF}" type="pres">
      <dgm:prSet presAssocID="{ABD457B8-A9B3-4769-943E-4AC118C1585E}" presName="rootConnector" presStyleLbl="node4" presStyleIdx="4" presStyleCnt="6"/>
      <dgm:spPr/>
      <dgm:t>
        <a:bodyPr/>
        <a:lstStyle/>
        <a:p>
          <a:endParaRPr lang="en-US"/>
        </a:p>
      </dgm:t>
    </dgm:pt>
    <dgm:pt modelId="{CB6BE809-F3B0-4342-BCEA-3D30CB03D310}" type="pres">
      <dgm:prSet presAssocID="{ABD457B8-A9B3-4769-943E-4AC118C1585E}" presName="hierChild4" presStyleCnt="0"/>
      <dgm:spPr/>
    </dgm:pt>
    <dgm:pt modelId="{669A2FFD-7787-48B6-BA0C-A558E99B2AD8}" type="pres">
      <dgm:prSet presAssocID="{ABD457B8-A9B3-4769-943E-4AC118C1585E}" presName="hierChild5" presStyleCnt="0"/>
      <dgm:spPr/>
    </dgm:pt>
    <dgm:pt modelId="{C7E1FF4B-9A3E-466A-A691-8324EC1196F4}" type="pres">
      <dgm:prSet presAssocID="{5C838940-91DF-4E86-8346-32B693D4A116}" presName="Name50" presStyleLbl="parChTrans1D4" presStyleIdx="5" presStyleCnt="6"/>
      <dgm:spPr/>
    </dgm:pt>
    <dgm:pt modelId="{C3553DD2-14FA-4D85-B276-23C236BDCAEE}" type="pres">
      <dgm:prSet presAssocID="{6A70B5CD-19DF-438E-8293-B8C054097063}" presName="hierRoot2" presStyleCnt="0">
        <dgm:presLayoutVars>
          <dgm:hierBranch val="r"/>
        </dgm:presLayoutVars>
      </dgm:prSet>
      <dgm:spPr/>
    </dgm:pt>
    <dgm:pt modelId="{08C040B0-7D11-4DEF-8DAC-B5192B9241C3}" type="pres">
      <dgm:prSet presAssocID="{6A70B5CD-19DF-438E-8293-B8C054097063}" presName="rootComposite" presStyleCnt="0"/>
      <dgm:spPr/>
    </dgm:pt>
    <dgm:pt modelId="{7A5C0C30-C742-4DF2-A824-0DCE214A1E1D}" type="pres">
      <dgm:prSet presAssocID="{6A70B5CD-19DF-438E-8293-B8C054097063}" presName="rootText" presStyleLbl="node4" presStyleIdx="5" presStyleCnt="6">
        <dgm:presLayoutVars>
          <dgm:chPref val="3"/>
        </dgm:presLayoutVars>
      </dgm:prSet>
      <dgm:spPr/>
      <dgm:t>
        <a:bodyPr/>
        <a:lstStyle/>
        <a:p>
          <a:endParaRPr lang="en-US"/>
        </a:p>
      </dgm:t>
    </dgm:pt>
    <dgm:pt modelId="{52655A84-CA6A-4E66-B41B-92972462FFB1}" type="pres">
      <dgm:prSet presAssocID="{6A70B5CD-19DF-438E-8293-B8C054097063}" presName="rootConnector" presStyleLbl="node4" presStyleIdx="5" presStyleCnt="6"/>
      <dgm:spPr/>
      <dgm:t>
        <a:bodyPr/>
        <a:lstStyle/>
        <a:p>
          <a:endParaRPr lang="en-US"/>
        </a:p>
      </dgm:t>
    </dgm:pt>
    <dgm:pt modelId="{0B68570E-4885-4E3A-9A3F-F67B8F3789EE}" type="pres">
      <dgm:prSet presAssocID="{6A70B5CD-19DF-438E-8293-B8C054097063}" presName="hierChild4" presStyleCnt="0"/>
      <dgm:spPr/>
    </dgm:pt>
    <dgm:pt modelId="{C887BFF4-FEBB-4B2C-8205-4E4226C824FF}" type="pres">
      <dgm:prSet presAssocID="{6A70B5CD-19DF-438E-8293-B8C054097063}" presName="hierChild5" presStyleCnt="0"/>
      <dgm:spPr/>
    </dgm:pt>
    <dgm:pt modelId="{D968A144-A79F-4B96-A271-BA3BA134E50C}" type="pres">
      <dgm:prSet presAssocID="{1EA04890-CF0E-4334-955A-206A16D9900A}" presName="hierChild5" presStyleCnt="0"/>
      <dgm:spPr/>
    </dgm:pt>
    <dgm:pt modelId="{8987668F-3A40-474A-BC70-D6B8706D94FA}" type="pres">
      <dgm:prSet presAssocID="{D658AED4-5898-4036-94EC-AAC91313F615}" presName="hierChild5" presStyleCnt="0"/>
      <dgm:spPr/>
    </dgm:pt>
    <dgm:pt modelId="{C043925E-CCFF-4610-97FA-1F0C8329CA2C}" type="pres">
      <dgm:prSet presAssocID="{DCD6A381-3203-4CBF-947D-6DC364FCF44A}" presName="hierChild3" presStyleCnt="0"/>
      <dgm:spPr/>
    </dgm:pt>
  </dgm:ptLst>
  <dgm:cxnLst>
    <dgm:cxn modelId="{15A6889C-9FA3-4598-9788-670EA3723523}" srcId="{3972541C-F66A-4A57-84BC-E9C3D6D3D598}" destId="{263C070E-51E5-4A61-846D-7CB3BFABEA41}" srcOrd="1" destOrd="0" parTransId="{836F9017-4A0D-4265-ADD3-D5B62325594D}" sibTransId="{4C933F1C-CFC5-432E-8120-C0685EFAC7DD}"/>
    <dgm:cxn modelId="{1AA74B51-FDCE-4CA8-9C63-ACF155E08FF8}" type="presOf" srcId="{AF7BD644-727B-46B3-823A-A65B5CF69D47}" destId="{2FFF611B-ED0B-48BE-93D8-A15EE754B257}" srcOrd="0" destOrd="0" presId="urn:microsoft.com/office/officeart/2005/8/layout/orgChart1"/>
    <dgm:cxn modelId="{70B8AF1B-5235-45A3-AEC2-98828F6DBB06}" srcId="{DCD6A381-3203-4CBF-947D-6DC364FCF44A}" destId="{D658AED4-5898-4036-94EC-AAC91313F615}" srcOrd="1" destOrd="0" parTransId="{C83FD070-2F3A-48DF-95F7-3B6B54C06105}" sibTransId="{FD2FF49C-1177-43F3-AA54-42B5FD2AD3A9}"/>
    <dgm:cxn modelId="{CB606527-F538-46D1-AE8C-D399412AFAF7}" type="presOf" srcId="{5C838940-91DF-4E86-8346-32B693D4A116}" destId="{C7E1FF4B-9A3E-466A-A691-8324EC1196F4}" srcOrd="0" destOrd="0" presId="urn:microsoft.com/office/officeart/2005/8/layout/orgChart1"/>
    <dgm:cxn modelId="{611FF799-44CE-4274-81C7-AD90503FA652}" type="presOf" srcId="{836F9017-4A0D-4265-ADD3-D5B62325594D}" destId="{8431B9BE-198D-4CEA-8246-5E7BA0D98DD6}" srcOrd="0" destOrd="0" presId="urn:microsoft.com/office/officeart/2005/8/layout/orgChart1"/>
    <dgm:cxn modelId="{FF10B1AF-6A82-4744-B31C-098223A75A20}" type="presOf" srcId="{3EFD241D-8858-4C5F-8DF5-BDA14A155170}" destId="{CCE776CF-7868-4762-9CCD-0FE24AAE551A}" srcOrd="1" destOrd="0" presId="urn:microsoft.com/office/officeart/2005/8/layout/orgChart1"/>
    <dgm:cxn modelId="{B331ADB6-1744-40CC-8B0F-74E9E9319FB4}" type="presOf" srcId="{ABD457B8-A9B3-4769-943E-4AC118C1585E}" destId="{EF431FDC-4E09-444E-94CF-BAC9734CB44D}" srcOrd="0" destOrd="0" presId="urn:microsoft.com/office/officeart/2005/8/layout/orgChart1"/>
    <dgm:cxn modelId="{A8D9F941-7FE8-4E90-BD5C-1CB602AE6991}" srcId="{1EA04890-CF0E-4334-955A-206A16D9900A}" destId="{ABD457B8-A9B3-4769-943E-4AC118C1585E}" srcOrd="0" destOrd="0" parTransId="{4A9E4E17-77AF-4CCC-BA62-E79C30ADDD21}" sibTransId="{8BEE5AD6-A0B6-4C25-BAD2-FFC66FAE2804}"/>
    <dgm:cxn modelId="{CC67A497-4546-4E74-AF15-6A7F144C81C9}" type="presOf" srcId="{1EA04890-CF0E-4334-955A-206A16D9900A}" destId="{2E8D96C9-580F-4CC8-99BD-02E834031A58}" srcOrd="0" destOrd="0" presId="urn:microsoft.com/office/officeart/2005/8/layout/orgChart1"/>
    <dgm:cxn modelId="{67E867B3-054E-4146-8C40-1F30B43C3B21}" type="presOf" srcId="{12BF0077-955B-401B-8426-75F7B2489043}" destId="{A5863244-EF7F-4162-9643-3344000EDE9E}" srcOrd="0" destOrd="0" presId="urn:microsoft.com/office/officeart/2005/8/layout/orgChart1"/>
    <dgm:cxn modelId="{7E250ADB-8832-4485-9425-F6D080D328D9}" type="presOf" srcId="{53345FAB-EC6F-47CB-AF85-98D4F1F37011}" destId="{2D5B8A23-07D8-4C33-AC37-E63FA792A863}" srcOrd="1" destOrd="0" presId="urn:microsoft.com/office/officeart/2005/8/layout/orgChart1"/>
    <dgm:cxn modelId="{5159F598-CE19-4113-BC27-B8F6AC8A34BC}" srcId="{DCD6A381-3203-4CBF-947D-6DC364FCF44A}" destId="{3972541C-F66A-4A57-84BC-E9C3D6D3D598}" srcOrd="0" destOrd="0" parTransId="{AF7BD644-727B-46B3-823A-A65B5CF69D47}" sibTransId="{BF50DC04-AF90-41C3-8243-8E8433D3F98A}"/>
    <dgm:cxn modelId="{8F76A213-D001-4C8B-807E-A24CF3E9ED58}" type="presOf" srcId="{C83FD070-2F3A-48DF-95F7-3B6B54C06105}" destId="{04B89AF3-0EFB-4D12-A0B4-E16D5A4C58AD}" srcOrd="0" destOrd="0" presId="urn:microsoft.com/office/officeart/2005/8/layout/orgChart1"/>
    <dgm:cxn modelId="{8B588CD4-5834-48A8-A141-1E52A4B69105}" type="presOf" srcId="{DCD6A381-3203-4CBF-947D-6DC364FCF44A}" destId="{E2ED42E0-E4CF-4C8B-A590-C687393D51D9}" srcOrd="1" destOrd="0" presId="urn:microsoft.com/office/officeart/2005/8/layout/orgChart1"/>
    <dgm:cxn modelId="{CE788F6E-FE9D-4900-A975-B8F458F0ADDC}" type="presOf" srcId="{263C070E-51E5-4A61-846D-7CB3BFABEA41}" destId="{42BFA5A8-554E-43D8-963B-4D5B54971E76}" srcOrd="1" destOrd="0" presId="urn:microsoft.com/office/officeart/2005/8/layout/orgChart1"/>
    <dgm:cxn modelId="{52F06611-92F4-48AE-A0D4-C665183D3C5C}" type="presOf" srcId="{12BF0077-955B-401B-8426-75F7B2489043}" destId="{AFD906E0-19C2-4C7B-A761-DD9EC2F1996B}" srcOrd="1" destOrd="0" presId="urn:microsoft.com/office/officeart/2005/8/layout/orgChart1"/>
    <dgm:cxn modelId="{E97A8FB0-CFF1-4D6E-B40C-226F224DCB9E}" type="presOf" srcId="{DC9CDEFE-CFDA-48B6-A29D-AEF55B532E62}" destId="{F9E19346-B8DE-46BC-AAAF-6EDD0549364B}" srcOrd="0" destOrd="0" presId="urn:microsoft.com/office/officeart/2005/8/layout/orgChart1"/>
    <dgm:cxn modelId="{17A06330-3CFC-48AF-A7A7-24E7EDB28316}" type="presOf" srcId="{53345FAB-EC6F-47CB-AF85-98D4F1F37011}" destId="{4A898D27-6AA3-49FD-A0F0-A56D5E6A3526}" srcOrd="0" destOrd="0" presId="urn:microsoft.com/office/officeart/2005/8/layout/orgChart1"/>
    <dgm:cxn modelId="{292A8E91-2B09-4934-AAFB-6ABEB892B2BA}" type="presOf" srcId="{3972541C-F66A-4A57-84BC-E9C3D6D3D598}" destId="{A8053D2B-559C-46B8-965F-309D784E736F}" srcOrd="0" destOrd="0" presId="urn:microsoft.com/office/officeart/2005/8/layout/orgChart1"/>
    <dgm:cxn modelId="{87F9AC60-055E-45C4-AFDB-9FAEC7F6163B}" type="presOf" srcId="{E53BA993-4592-4D9C-BE42-2B589295D6FF}" destId="{CEC3E9E5-F019-452F-8B7F-F8126051FA2D}" srcOrd="0" destOrd="0" presId="urn:microsoft.com/office/officeart/2005/8/layout/orgChart1"/>
    <dgm:cxn modelId="{E3ED5A85-688D-4A07-B5DE-09D6186A5A89}" type="presOf" srcId="{83BF447C-14AA-4F79-B19C-814035C7C749}" destId="{F97BA3D1-F3F1-433B-825B-05C3BE8BDB60}" srcOrd="1" destOrd="0" presId="urn:microsoft.com/office/officeart/2005/8/layout/orgChart1"/>
    <dgm:cxn modelId="{CCC88D88-FCF5-40D3-9186-C4D5145B8AE9}" srcId="{3972541C-F66A-4A57-84BC-E9C3D6D3D598}" destId="{F9A89CB4-3C11-4F02-99FC-1B50816BA707}" srcOrd="2" destOrd="0" parTransId="{DC9CDEFE-CFDA-48B6-A29D-AEF55B532E62}" sibTransId="{79D12AAD-0C9B-4276-AE8A-CD9E545FE506}"/>
    <dgm:cxn modelId="{4C2AEEED-47C6-4988-853A-6315A881F0D9}" type="presOf" srcId="{83BF447C-14AA-4F79-B19C-814035C7C749}" destId="{DB3F078C-10FF-4818-B873-E7FCBA5F25DD}" srcOrd="0" destOrd="0" presId="urn:microsoft.com/office/officeart/2005/8/layout/orgChart1"/>
    <dgm:cxn modelId="{D55E8FD6-438A-4622-B1CA-B512B7581D78}" type="presOf" srcId="{5187F784-6126-4500-ABA4-E9F60F3ADFC9}" destId="{24E63C3D-ED0D-4292-9DD8-3239C73BE8DB}" srcOrd="0" destOrd="0" presId="urn:microsoft.com/office/officeart/2005/8/layout/orgChart1"/>
    <dgm:cxn modelId="{C18310A5-44E5-4E4F-BDC0-0DCE562BD2C0}" srcId="{3972541C-F66A-4A57-84BC-E9C3D6D3D598}" destId="{53345FAB-EC6F-47CB-AF85-98D4F1F37011}" srcOrd="0" destOrd="0" parTransId="{281CBC68-4D18-491A-9D99-CAE2689229D3}" sibTransId="{59F1437F-0DEB-4A2B-A89A-47C6F07BAD3F}"/>
    <dgm:cxn modelId="{A0E881A6-2FDB-43B9-B750-F3AA353E3AD8}" type="presOf" srcId="{281CBC68-4D18-491A-9D99-CAE2689229D3}" destId="{64568AF1-9328-4B26-9AE4-6DCA575755B9}" srcOrd="0" destOrd="0" presId="urn:microsoft.com/office/officeart/2005/8/layout/orgChart1"/>
    <dgm:cxn modelId="{4A28DD2A-C3C2-47A2-ABEB-9D1EAFA71692}" type="presOf" srcId="{C632E238-4133-41F3-96CD-9DC3E33A8162}" destId="{94E153D3-2F6E-4E78-97A1-397A6CF6B756}" srcOrd="0" destOrd="0" presId="urn:microsoft.com/office/officeart/2005/8/layout/orgChart1"/>
    <dgm:cxn modelId="{A31120BA-FD0F-4228-B9BA-C0B490C3B2A5}" type="presOf" srcId="{ABD457B8-A9B3-4769-943E-4AC118C1585E}" destId="{1D3E8BAB-71ED-4B06-8836-8DE19DCB11EF}" srcOrd="1" destOrd="0" presId="urn:microsoft.com/office/officeart/2005/8/layout/orgChart1"/>
    <dgm:cxn modelId="{1D75CAA4-D7D0-4D61-BAD3-B842D0C6806C}" srcId="{53345FAB-EC6F-47CB-AF85-98D4F1F37011}" destId="{E53BA993-4592-4D9C-BE42-2B589295D6FF}" srcOrd="1" destOrd="0" parTransId="{D614FE24-CEE1-4ECB-ABF9-7893BEF9FF4E}" sibTransId="{F694D160-AE3E-427A-9BE5-4B3CB9952DC9}"/>
    <dgm:cxn modelId="{3D22378B-5724-475D-8422-B8A7D174092B}" type="presOf" srcId="{3EFD241D-8858-4C5F-8DF5-BDA14A155170}" destId="{A046C2B3-3DC9-4A67-BC12-634BE7BF7304}" srcOrd="0" destOrd="0" presId="urn:microsoft.com/office/officeart/2005/8/layout/orgChart1"/>
    <dgm:cxn modelId="{A9A91ECD-025C-4252-B437-E560760077EE}" srcId="{263C070E-51E5-4A61-846D-7CB3BFABEA41}" destId="{83BF447C-14AA-4F79-B19C-814035C7C749}" srcOrd="0" destOrd="0" parTransId="{1BE6863B-4F62-4A49-AC67-67B58095258F}" sibTransId="{AF25766A-6797-4009-8A60-619E4F06D5FB}"/>
    <dgm:cxn modelId="{D1AF6FD1-159E-4DB8-B6A8-0FE12C3A199A}" type="presOf" srcId="{1BE6863B-4F62-4A49-AC67-67B58095258F}" destId="{681E21B8-A551-4EFE-AEA5-C0E301C50C6F}" srcOrd="0" destOrd="0" presId="urn:microsoft.com/office/officeart/2005/8/layout/orgChart1"/>
    <dgm:cxn modelId="{C04255F2-09CA-4D02-B42A-92FE4EA834EC}" srcId="{53345FAB-EC6F-47CB-AF85-98D4F1F37011}" destId="{3EFD241D-8858-4C5F-8DF5-BDA14A155170}" srcOrd="0" destOrd="0" parTransId="{F0AAA1E2-4C50-4F92-B1F6-FF533A17CA3B}" sibTransId="{6B989193-6A29-4233-8F9E-48CA148F7BEC}"/>
    <dgm:cxn modelId="{41E9FAD0-36C0-448A-8D91-F3891DBC3DB2}" type="presOf" srcId="{F0AAA1E2-4C50-4F92-B1F6-FF533A17CA3B}" destId="{B22D1078-A292-4D91-A13C-27BE00538307}" srcOrd="0" destOrd="0" presId="urn:microsoft.com/office/officeart/2005/8/layout/orgChart1"/>
    <dgm:cxn modelId="{81D4C550-4292-4119-AD18-B78EF93E2345}" type="presOf" srcId="{E53BA993-4592-4D9C-BE42-2B589295D6FF}" destId="{56FA14DE-0393-4A7D-8BFB-856B7E04286F}" srcOrd="1" destOrd="0" presId="urn:microsoft.com/office/officeart/2005/8/layout/orgChart1"/>
    <dgm:cxn modelId="{D94AEDAF-0D09-402E-99AD-C1A6A7392021}" type="presOf" srcId="{263C070E-51E5-4A61-846D-7CB3BFABEA41}" destId="{5011DE7F-619C-41C8-8EF9-99B14CFFE993}" srcOrd="0" destOrd="0" presId="urn:microsoft.com/office/officeart/2005/8/layout/orgChart1"/>
    <dgm:cxn modelId="{676C8AA6-E73C-4D2F-A069-3E169E6F1A1A}" type="presOf" srcId="{D614FE24-CEE1-4ECB-ABF9-7893BEF9FF4E}" destId="{DF96FA68-6BE0-436B-A734-F357ECA27EFD}" srcOrd="0" destOrd="0" presId="urn:microsoft.com/office/officeart/2005/8/layout/orgChart1"/>
    <dgm:cxn modelId="{EF3B678F-1E2C-440B-BCF5-4973DF0A8B41}" type="presOf" srcId="{DCD6A381-3203-4CBF-947D-6DC364FCF44A}" destId="{2E8FDFD8-4B54-41F2-8461-B27E5DBB1966}" srcOrd="0" destOrd="0" presId="urn:microsoft.com/office/officeart/2005/8/layout/orgChart1"/>
    <dgm:cxn modelId="{50E8820E-B975-4684-9924-60968D47D171}" srcId="{5187F784-6126-4500-ABA4-E9F60F3ADFC9}" destId="{DCD6A381-3203-4CBF-947D-6DC364FCF44A}" srcOrd="0" destOrd="0" parTransId="{C857AE1A-C6EA-4838-8AFC-3BC4C2D3D23A}" sibTransId="{4918385A-1761-4F19-8357-1B8F9B9495AE}"/>
    <dgm:cxn modelId="{D642EA5E-0AC1-4A98-BC97-1677C6376D50}" type="presOf" srcId="{F9A89CB4-3C11-4F02-99FC-1B50816BA707}" destId="{8A049D9D-0E48-4475-A055-F47512ABBF8A}" srcOrd="0" destOrd="0" presId="urn:microsoft.com/office/officeart/2005/8/layout/orgChart1"/>
    <dgm:cxn modelId="{2550EC22-7C23-49C6-84E3-A988F9316F97}" type="presOf" srcId="{4A9E4E17-77AF-4CCC-BA62-E79C30ADDD21}" destId="{DFD43DD8-909B-4A06-B08B-9691FC81E09E}" srcOrd="0" destOrd="0" presId="urn:microsoft.com/office/officeart/2005/8/layout/orgChart1"/>
    <dgm:cxn modelId="{7EC1BB07-8DA7-4798-8B4B-92763EB3385B}" srcId="{263C070E-51E5-4A61-846D-7CB3BFABEA41}" destId="{12BF0077-955B-401B-8426-75F7B2489043}" srcOrd="1" destOrd="0" parTransId="{C632E238-4133-41F3-96CD-9DC3E33A8162}" sibTransId="{BDA89F37-20E3-4675-A0CE-DFFDD5078244}"/>
    <dgm:cxn modelId="{1DA34B22-0AC6-4E8F-9723-7EB1C824C7AF}" type="presOf" srcId="{6A70B5CD-19DF-438E-8293-B8C054097063}" destId="{52655A84-CA6A-4E66-B41B-92972462FFB1}" srcOrd="1" destOrd="0" presId="urn:microsoft.com/office/officeart/2005/8/layout/orgChart1"/>
    <dgm:cxn modelId="{E0EA6D47-0F92-44C6-B156-C8A28CE5CB26}" srcId="{D658AED4-5898-4036-94EC-AAC91313F615}" destId="{1EA04890-CF0E-4334-955A-206A16D9900A}" srcOrd="0" destOrd="0" parTransId="{DBB980E3-AD43-46A5-9793-F412947AC325}" sibTransId="{56A738CC-4247-4A45-8315-344F0732EA56}"/>
    <dgm:cxn modelId="{FC488047-EC20-48F7-8AFF-AC20F9D2A993}" srcId="{1EA04890-CF0E-4334-955A-206A16D9900A}" destId="{6A70B5CD-19DF-438E-8293-B8C054097063}" srcOrd="1" destOrd="0" parTransId="{5C838940-91DF-4E86-8346-32B693D4A116}" sibTransId="{C57586C7-191A-4D56-A780-C754A72EF94E}"/>
    <dgm:cxn modelId="{4419574B-3C8A-48BD-A2E9-7C65A2B52304}" type="presOf" srcId="{D658AED4-5898-4036-94EC-AAC91313F615}" destId="{31456D6C-A156-45A5-9127-F9B0ACBC4583}" srcOrd="0" destOrd="0" presId="urn:microsoft.com/office/officeart/2005/8/layout/orgChart1"/>
    <dgm:cxn modelId="{2BDFF3B7-A21A-4833-A9C3-646D1FDF02CC}" type="presOf" srcId="{6A70B5CD-19DF-438E-8293-B8C054097063}" destId="{7A5C0C30-C742-4DF2-A824-0DCE214A1E1D}" srcOrd="0" destOrd="0" presId="urn:microsoft.com/office/officeart/2005/8/layout/orgChart1"/>
    <dgm:cxn modelId="{3F9D0154-3390-4C90-BD14-8F243E5D76FF}" type="presOf" srcId="{3972541C-F66A-4A57-84BC-E9C3D6D3D598}" destId="{D2E1BE66-F495-4113-9A45-15A2296E4E5A}" srcOrd="1" destOrd="0" presId="urn:microsoft.com/office/officeart/2005/8/layout/orgChart1"/>
    <dgm:cxn modelId="{173342D3-8DC7-4BE4-B095-642D237CEF79}" type="presOf" srcId="{F9A89CB4-3C11-4F02-99FC-1B50816BA707}" destId="{F538D554-C73B-41B5-B624-4FA9AB25517F}" srcOrd="1" destOrd="0" presId="urn:microsoft.com/office/officeart/2005/8/layout/orgChart1"/>
    <dgm:cxn modelId="{7F094C37-7B43-435A-B70B-1FF53C7F5084}" type="presOf" srcId="{D658AED4-5898-4036-94EC-AAC91313F615}" destId="{DB57C985-8DC3-4095-93C2-3C9992BA9A5A}" srcOrd="1" destOrd="0" presId="urn:microsoft.com/office/officeart/2005/8/layout/orgChart1"/>
    <dgm:cxn modelId="{A9EB6E35-C994-43E9-A75C-C18D7542AA3D}" type="presOf" srcId="{DBB980E3-AD43-46A5-9793-F412947AC325}" destId="{397C12A8-2F67-4A00-9DB2-C076AE21742F}" srcOrd="0" destOrd="0" presId="urn:microsoft.com/office/officeart/2005/8/layout/orgChart1"/>
    <dgm:cxn modelId="{95280280-7F0E-499B-8875-FF4C76E58F11}" type="presOf" srcId="{1EA04890-CF0E-4334-955A-206A16D9900A}" destId="{E0F99DFD-31F8-4D1D-A288-D1DDC58C6832}" srcOrd="1" destOrd="0" presId="urn:microsoft.com/office/officeart/2005/8/layout/orgChart1"/>
    <dgm:cxn modelId="{B6F44972-1821-4DF8-941B-3EF506485E94}" type="presParOf" srcId="{24E63C3D-ED0D-4292-9DD8-3239C73BE8DB}" destId="{E431574A-5972-4D49-86FC-041B73EA9824}" srcOrd="0" destOrd="0" presId="urn:microsoft.com/office/officeart/2005/8/layout/orgChart1"/>
    <dgm:cxn modelId="{991A531A-1E39-49B7-A9E3-3A5B1C6AD3ED}" type="presParOf" srcId="{E431574A-5972-4D49-86FC-041B73EA9824}" destId="{DC724F85-02FD-41E5-8EE7-EB4B57F979D5}" srcOrd="0" destOrd="0" presId="urn:microsoft.com/office/officeart/2005/8/layout/orgChart1"/>
    <dgm:cxn modelId="{555BBA8E-FB3C-404D-911B-3FB0476FE11E}" type="presParOf" srcId="{DC724F85-02FD-41E5-8EE7-EB4B57F979D5}" destId="{2E8FDFD8-4B54-41F2-8461-B27E5DBB1966}" srcOrd="0" destOrd="0" presId="urn:microsoft.com/office/officeart/2005/8/layout/orgChart1"/>
    <dgm:cxn modelId="{90C3986F-D4F4-4C5C-A8F9-BAAFC529615F}" type="presParOf" srcId="{DC724F85-02FD-41E5-8EE7-EB4B57F979D5}" destId="{E2ED42E0-E4CF-4C8B-A590-C687393D51D9}" srcOrd="1" destOrd="0" presId="urn:microsoft.com/office/officeart/2005/8/layout/orgChart1"/>
    <dgm:cxn modelId="{B9532624-83FD-4501-A9B3-3D6CCCC6161B}" type="presParOf" srcId="{E431574A-5972-4D49-86FC-041B73EA9824}" destId="{DC392C14-97B2-434A-9426-25671DF5E1FC}" srcOrd="1" destOrd="0" presId="urn:microsoft.com/office/officeart/2005/8/layout/orgChart1"/>
    <dgm:cxn modelId="{D46B2255-B7E8-47A7-A410-5CC87C305180}" type="presParOf" srcId="{DC392C14-97B2-434A-9426-25671DF5E1FC}" destId="{2FFF611B-ED0B-48BE-93D8-A15EE754B257}" srcOrd="0" destOrd="0" presId="urn:microsoft.com/office/officeart/2005/8/layout/orgChart1"/>
    <dgm:cxn modelId="{BCF2BC0B-BE85-43FD-B317-F0591C23E2E0}" type="presParOf" srcId="{DC392C14-97B2-434A-9426-25671DF5E1FC}" destId="{790A9C44-3480-43AA-925B-DC769989AA83}" srcOrd="1" destOrd="0" presId="urn:microsoft.com/office/officeart/2005/8/layout/orgChart1"/>
    <dgm:cxn modelId="{59BC1256-46D8-4214-B102-474F4B2B4A76}" type="presParOf" srcId="{790A9C44-3480-43AA-925B-DC769989AA83}" destId="{964CF3EF-1D88-4788-8362-57B9CB51AA67}" srcOrd="0" destOrd="0" presId="urn:microsoft.com/office/officeart/2005/8/layout/orgChart1"/>
    <dgm:cxn modelId="{E8F425EF-1B03-43FE-B5F6-B7199C3D8B1F}" type="presParOf" srcId="{964CF3EF-1D88-4788-8362-57B9CB51AA67}" destId="{A8053D2B-559C-46B8-965F-309D784E736F}" srcOrd="0" destOrd="0" presId="urn:microsoft.com/office/officeart/2005/8/layout/orgChart1"/>
    <dgm:cxn modelId="{5666F3E8-E576-4823-90C5-23E3EC32C63E}" type="presParOf" srcId="{964CF3EF-1D88-4788-8362-57B9CB51AA67}" destId="{D2E1BE66-F495-4113-9A45-15A2296E4E5A}" srcOrd="1" destOrd="0" presId="urn:microsoft.com/office/officeart/2005/8/layout/orgChart1"/>
    <dgm:cxn modelId="{00FDFDB6-83AE-4098-8B0E-C923A98F6A67}" type="presParOf" srcId="{790A9C44-3480-43AA-925B-DC769989AA83}" destId="{1991E0DB-8708-4FA3-96C7-3F3917AA34A9}" srcOrd="1" destOrd="0" presId="urn:microsoft.com/office/officeart/2005/8/layout/orgChart1"/>
    <dgm:cxn modelId="{E7CCE5F5-EA03-4C55-A376-322F687E7CC2}" type="presParOf" srcId="{1991E0DB-8708-4FA3-96C7-3F3917AA34A9}" destId="{64568AF1-9328-4B26-9AE4-6DCA575755B9}" srcOrd="0" destOrd="0" presId="urn:microsoft.com/office/officeart/2005/8/layout/orgChart1"/>
    <dgm:cxn modelId="{00936150-1FC5-4906-92FD-572B77FD0E8C}" type="presParOf" srcId="{1991E0DB-8708-4FA3-96C7-3F3917AA34A9}" destId="{54FFDAD8-CBB0-4D18-88FD-4946DD240427}" srcOrd="1" destOrd="0" presId="urn:microsoft.com/office/officeart/2005/8/layout/orgChart1"/>
    <dgm:cxn modelId="{1D07E86A-A031-49DD-9BC4-964BB7CC1621}" type="presParOf" srcId="{54FFDAD8-CBB0-4D18-88FD-4946DD240427}" destId="{5D14B23E-3626-4B2B-BE8D-26C37EFBC756}" srcOrd="0" destOrd="0" presId="urn:microsoft.com/office/officeart/2005/8/layout/orgChart1"/>
    <dgm:cxn modelId="{3B49B3CE-F645-4B56-9F86-C8064D49F70F}" type="presParOf" srcId="{5D14B23E-3626-4B2B-BE8D-26C37EFBC756}" destId="{4A898D27-6AA3-49FD-A0F0-A56D5E6A3526}" srcOrd="0" destOrd="0" presId="urn:microsoft.com/office/officeart/2005/8/layout/orgChart1"/>
    <dgm:cxn modelId="{6669C3A5-85D2-41A8-A585-03EB9A4990E5}" type="presParOf" srcId="{5D14B23E-3626-4B2B-BE8D-26C37EFBC756}" destId="{2D5B8A23-07D8-4C33-AC37-E63FA792A863}" srcOrd="1" destOrd="0" presId="urn:microsoft.com/office/officeart/2005/8/layout/orgChart1"/>
    <dgm:cxn modelId="{2302A080-0BD1-4C26-9B8F-82886FC76F24}" type="presParOf" srcId="{54FFDAD8-CBB0-4D18-88FD-4946DD240427}" destId="{FAEBB3D8-837D-41A9-AD10-C336EB3F6E21}" srcOrd="1" destOrd="0" presId="urn:microsoft.com/office/officeart/2005/8/layout/orgChart1"/>
    <dgm:cxn modelId="{4014DB4F-F7BA-4AC0-8B84-1E3E97C84E5E}" type="presParOf" srcId="{FAEBB3D8-837D-41A9-AD10-C336EB3F6E21}" destId="{B22D1078-A292-4D91-A13C-27BE00538307}" srcOrd="0" destOrd="0" presId="urn:microsoft.com/office/officeart/2005/8/layout/orgChart1"/>
    <dgm:cxn modelId="{9E6688E3-2947-406B-9BD7-CB6AB091D4E4}" type="presParOf" srcId="{FAEBB3D8-837D-41A9-AD10-C336EB3F6E21}" destId="{44003343-7723-48A0-B5BE-B6903AC1F179}" srcOrd="1" destOrd="0" presId="urn:microsoft.com/office/officeart/2005/8/layout/orgChart1"/>
    <dgm:cxn modelId="{E607D2CA-5683-43C8-93F6-5CE2D17BF787}" type="presParOf" srcId="{44003343-7723-48A0-B5BE-B6903AC1F179}" destId="{4950EE62-941C-40C7-9828-D6743418E733}" srcOrd="0" destOrd="0" presId="urn:microsoft.com/office/officeart/2005/8/layout/orgChart1"/>
    <dgm:cxn modelId="{49FA46D4-D341-44D6-A58E-3C243A346F9B}" type="presParOf" srcId="{4950EE62-941C-40C7-9828-D6743418E733}" destId="{A046C2B3-3DC9-4A67-BC12-634BE7BF7304}" srcOrd="0" destOrd="0" presId="urn:microsoft.com/office/officeart/2005/8/layout/orgChart1"/>
    <dgm:cxn modelId="{BC4E7D10-EA47-49D9-86B2-26F8DF84649E}" type="presParOf" srcId="{4950EE62-941C-40C7-9828-D6743418E733}" destId="{CCE776CF-7868-4762-9CCD-0FE24AAE551A}" srcOrd="1" destOrd="0" presId="urn:microsoft.com/office/officeart/2005/8/layout/orgChart1"/>
    <dgm:cxn modelId="{C255F402-65A6-4F32-A1AC-CE97C95BD6E5}" type="presParOf" srcId="{44003343-7723-48A0-B5BE-B6903AC1F179}" destId="{B078EDAF-C1D1-4E45-AA3D-82742968D205}" srcOrd="1" destOrd="0" presId="urn:microsoft.com/office/officeart/2005/8/layout/orgChart1"/>
    <dgm:cxn modelId="{C8F7075B-0063-40A9-A095-EEDBAC81E09D}" type="presParOf" srcId="{44003343-7723-48A0-B5BE-B6903AC1F179}" destId="{4FBAD7EF-C2C9-43A5-B14F-303C9A5A1DF7}" srcOrd="2" destOrd="0" presId="urn:microsoft.com/office/officeart/2005/8/layout/orgChart1"/>
    <dgm:cxn modelId="{104F98D8-0F23-4576-878B-E5CC52E232B3}" type="presParOf" srcId="{FAEBB3D8-837D-41A9-AD10-C336EB3F6E21}" destId="{DF96FA68-6BE0-436B-A734-F357ECA27EFD}" srcOrd="2" destOrd="0" presId="urn:microsoft.com/office/officeart/2005/8/layout/orgChart1"/>
    <dgm:cxn modelId="{9133EEFF-8C52-445E-AA97-6928E48DD82A}" type="presParOf" srcId="{FAEBB3D8-837D-41A9-AD10-C336EB3F6E21}" destId="{9422AEDE-3EC3-4D82-B89D-49470B1E180E}" srcOrd="3" destOrd="0" presId="urn:microsoft.com/office/officeart/2005/8/layout/orgChart1"/>
    <dgm:cxn modelId="{B868081E-39A5-4648-9176-51DE2A186FBB}" type="presParOf" srcId="{9422AEDE-3EC3-4D82-B89D-49470B1E180E}" destId="{892E8731-6D21-406C-B990-37FFBD57A7B3}" srcOrd="0" destOrd="0" presId="urn:microsoft.com/office/officeart/2005/8/layout/orgChart1"/>
    <dgm:cxn modelId="{51291D6D-2638-4F5D-8EA3-7A8B56582BFE}" type="presParOf" srcId="{892E8731-6D21-406C-B990-37FFBD57A7B3}" destId="{CEC3E9E5-F019-452F-8B7F-F8126051FA2D}" srcOrd="0" destOrd="0" presId="urn:microsoft.com/office/officeart/2005/8/layout/orgChart1"/>
    <dgm:cxn modelId="{92A1BC34-9504-44C0-80C2-ED3123584426}" type="presParOf" srcId="{892E8731-6D21-406C-B990-37FFBD57A7B3}" destId="{56FA14DE-0393-4A7D-8BFB-856B7E04286F}" srcOrd="1" destOrd="0" presId="urn:microsoft.com/office/officeart/2005/8/layout/orgChart1"/>
    <dgm:cxn modelId="{5A8D7B15-4558-455A-BAB7-21FF189B7269}" type="presParOf" srcId="{9422AEDE-3EC3-4D82-B89D-49470B1E180E}" destId="{D99F1FD1-35D6-4F3F-8A69-3D6DDFF63481}" srcOrd="1" destOrd="0" presId="urn:microsoft.com/office/officeart/2005/8/layout/orgChart1"/>
    <dgm:cxn modelId="{5418CD6F-A83E-4739-8FD3-329C75F43422}" type="presParOf" srcId="{9422AEDE-3EC3-4D82-B89D-49470B1E180E}" destId="{ECF9967D-3B83-43AF-95DC-61F48893C2C0}" srcOrd="2" destOrd="0" presId="urn:microsoft.com/office/officeart/2005/8/layout/orgChart1"/>
    <dgm:cxn modelId="{993009B5-7EB6-4E3F-BE54-58E07E20FCA0}" type="presParOf" srcId="{54FFDAD8-CBB0-4D18-88FD-4946DD240427}" destId="{AB91B408-1B1D-4550-9B73-D803357FED60}" srcOrd="2" destOrd="0" presId="urn:microsoft.com/office/officeart/2005/8/layout/orgChart1"/>
    <dgm:cxn modelId="{DC158386-C6EF-47E8-99E1-5D2B7FC46250}" type="presParOf" srcId="{1991E0DB-8708-4FA3-96C7-3F3917AA34A9}" destId="{8431B9BE-198D-4CEA-8246-5E7BA0D98DD6}" srcOrd="2" destOrd="0" presId="urn:microsoft.com/office/officeart/2005/8/layout/orgChart1"/>
    <dgm:cxn modelId="{7C89B66F-E3A3-4F64-A807-5C0C2B0F7BC5}" type="presParOf" srcId="{1991E0DB-8708-4FA3-96C7-3F3917AA34A9}" destId="{BAA8F990-C280-45BF-81E4-78625469B30E}" srcOrd="3" destOrd="0" presId="urn:microsoft.com/office/officeart/2005/8/layout/orgChart1"/>
    <dgm:cxn modelId="{64697046-A7CB-4FB5-ADF1-26C62D7F5FAE}" type="presParOf" srcId="{BAA8F990-C280-45BF-81E4-78625469B30E}" destId="{0EDC879D-FBF4-4F9E-9B83-EA7BADEF9CBE}" srcOrd="0" destOrd="0" presId="urn:microsoft.com/office/officeart/2005/8/layout/orgChart1"/>
    <dgm:cxn modelId="{96E60614-9F05-421C-B6A2-6E8BD40CFDF4}" type="presParOf" srcId="{0EDC879D-FBF4-4F9E-9B83-EA7BADEF9CBE}" destId="{5011DE7F-619C-41C8-8EF9-99B14CFFE993}" srcOrd="0" destOrd="0" presId="urn:microsoft.com/office/officeart/2005/8/layout/orgChart1"/>
    <dgm:cxn modelId="{EC129D19-3572-4975-AE0C-78CCDA1B355B}" type="presParOf" srcId="{0EDC879D-FBF4-4F9E-9B83-EA7BADEF9CBE}" destId="{42BFA5A8-554E-43D8-963B-4D5B54971E76}" srcOrd="1" destOrd="0" presId="urn:microsoft.com/office/officeart/2005/8/layout/orgChart1"/>
    <dgm:cxn modelId="{737C8239-6205-424D-93D9-167992DB2D06}" type="presParOf" srcId="{BAA8F990-C280-45BF-81E4-78625469B30E}" destId="{60A0846D-19B4-410F-A7D0-DB13441C33F5}" srcOrd="1" destOrd="0" presId="urn:microsoft.com/office/officeart/2005/8/layout/orgChart1"/>
    <dgm:cxn modelId="{D942E33D-4FC8-4A4B-BB30-A38F140D3EEC}" type="presParOf" srcId="{60A0846D-19B4-410F-A7D0-DB13441C33F5}" destId="{681E21B8-A551-4EFE-AEA5-C0E301C50C6F}" srcOrd="0" destOrd="0" presId="urn:microsoft.com/office/officeart/2005/8/layout/orgChart1"/>
    <dgm:cxn modelId="{ADBDF7EA-DA96-435B-8A68-B4BB941DBD6B}" type="presParOf" srcId="{60A0846D-19B4-410F-A7D0-DB13441C33F5}" destId="{AAB1670F-8C95-4881-B00F-596D74E1E5FC}" srcOrd="1" destOrd="0" presId="urn:microsoft.com/office/officeart/2005/8/layout/orgChart1"/>
    <dgm:cxn modelId="{98E6DD31-74F2-49C5-9F7D-6201D7843B41}" type="presParOf" srcId="{AAB1670F-8C95-4881-B00F-596D74E1E5FC}" destId="{619389C1-48F6-40F5-8FC8-5CCF0E2B913E}" srcOrd="0" destOrd="0" presId="urn:microsoft.com/office/officeart/2005/8/layout/orgChart1"/>
    <dgm:cxn modelId="{EDA04072-2C40-48C4-8C20-2A71D6EC192D}" type="presParOf" srcId="{619389C1-48F6-40F5-8FC8-5CCF0E2B913E}" destId="{DB3F078C-10FF-4818-B873-E7FCBA5F25DD}" srcOrd="0" destOrd="0" presId="urn:microsoft.com/office/officeart/2005/8/layout/orgChart1"/>
    <dgm:cxn modelId="{0E236A95-5847-4BCD-83EF-5699596E97D0}" type="presParOf" srcId="{619389C1-48F6-40F5-8FC8-5CCF0E2B913E}" destId="{F97BA3D1-F3F1-433B-825B-05C3BE8BDB60}" srcOrd="1" destOrd="0" presId="urn:microsoft.com/office/officeart/2005/8/layout/orgChart1"/>
    <dgm:cxn modelId="{5B66115F-9A4E-4F7D-A636-AF1452460977}" type="presParOf" srcId="{AAB1670F-8C95-4881-B00F-596D74E1E5FC}" destId="{297B33DC-F4EB-44A2-BE9D-5CD0312139F2}" srcOrd="1" destOrd="0" presId="urn:microsoft.com/office/officeart/2005/8/layout/orgChart1"/>
    <dgm:cxn modelId="{676F8395-D8FB-412B-B1DE-2E2ECC501A5C}" type="presParOf" srcId="{AAB1670F-8C95-4881-B00F-596D74E1E5FC}" destId="{EF667ABD-A9DE-4E6C-A5C1-4158E793C143}" srcOrd="2" destOrd="0" presId="urn:microsoft.com/office/officeart/2005/8/layout/orgChart1"/>
    <dgm:cxn modelId="{ADDBD3BF-CC27-4EB0-9134-76B85FB07362}" type="presParOf" srcId="{60A0846D-19B4-410F-A7D0-DB13441C33F5}" destId="{94E153D3-2F6E-4E78-97A1-397A6CF6B756}" srcOrd="2" destOrd="0" presId="urn:microsoft.com/office/officeart/2005/8/layout/orgChart1"/>
    <dgm:cxn modelId="{E53A0987-8C64-44BE-9BA9-F3344923D7DE}" type="presParOf" srcId="{60A0846D-19B4-410F-A7D0-DB13441C33F5}" destId="{24D78134-61C7-4DA4-A185-9973197FABAC}" srcOrd="3" destOrd="0" presId="urn:microsoft.com/office/officeart/2005/8/layout/orgChart1"/>
    <dgm:cxn modelId="{277D6EB8-F84D-4C89-829D-8B135A9264D2}" type="presParOf" srcId="{24D78134-61C7-4DA4-A185-9973197FABAC}" destId="{2E0FF019-209E-4C17-9E03-2C7F2D88E926}" srcOrd="0" destOrd="0" presId="urn:microsoft.com/office/officeart/2005/8/layout/orgChart1"/>
    <dgm:cxn modelId="{E76258BC-3F6C-4F73-9C97-BC806A7F70F5}" type="presParOf" srcId="{2E0FF019-209E-4C17-9E03-2C7F2D88E926}" destId="{A5863244-EF7F-4162-9643-3344000EDE9E}" srcOrd="0" destOrd="0" presId="urn:microsoft.com/office/officeart/2005/8/layout/orgChart1"/>
    <dgm:cxn modelId="{05E98A65-1FF4-45C4-A8B0-B9075547A638}" type="presParOf" srcId="{2E0FF019-209E-4C17-9E03-2C7F2D88E926}" destId="{AFD906E0-19C2-4C7B-A761-DD9EC2F1996B}" srcOrd="1" destOrd="0" presId="urn:microsoft.com/office/officeart/2005/8/layout/orgChart1"/>
    <dgm:cxn modelId="{EDDEC82C-F0EE-4C4A-BD95-FE8CEBE7F9A9}" type="presParOf" srcId="{24D78134-61C7-4DA4-A185-9973197FABAC}" destId="{6DF7BABF-4D5A-4BCF-8DF5-08E59E134BE1}" srcOrd="1" destOrd="0" presId="urn:microsoft.com/office/officeart/2005/8/layout/orgChart1"/>
    <dgm:cxn modelId="{C44EBDA5-FB12-465C-9EAD-EAE27B00F187}" type="presParOf" srcId="{24D78134-61C7-4DA4-A185-9973197FABAC}" destId="{29355257-2222-4011-B040-6E44F14B257C}" srcOrd="2" destOrd="0" presId="urn:microsoft.com/office/officeart/2005/8/layout/orgChart1"/>
    <dgm:cxn modelId="{11C3F34C-1FE8-4B24-BD50-B837B34F767F}" type="presParOf" srcId="{BAA8F990-C280-45BF-81E4-78625469B30E}" destId="{B2937DBF-9E99-4752-B186-3E2118D65F72}" srcOrd="2" destOrd="0" presId="urn:microsoft.com/office/officeart/2005/8/layout/orgChart1"/>
    <dgm:cxn modelId="{5677904F-BC92-4E50-A578-DB90167EE31B}" type="presParOf" srcId="{1991E0DB-8708-4FA3-96C7-3F3917AA34A9}" destId="{F9E19346-B8DE-46BC-AAAF-6EDD0549364B}" srcOrd="4" destOrd="0" presId="urn:microsoft.com/office/officeart/2005/8/layout/orgChart1"/>
    <dgm:cxn modelId="{D7EC5317-BB3F-4E1F-B7C2-F25C2FD59C21}" type="presParOf" srcId="{1991E0DB-8708-4FA3-96C7-3F3917AA34A9}" destId="{0266E91B-8D67-47AB-B6BC-A65718F27F2D}" srcOrd="5" destOrd="0" presId="urn:microsoft.com/office/officeart/2005/8/layout/orgChart1"/>
    <dgm:cxn modelId="{1E9137DE-3E78-41E2-82F3-BFA011226A5E}" type="presParOf" srcId="{0266E91B-8D67-47AB-B6BC-A65718F27F2D}" destId="{480A6E96-7049-4A0B-B1FD-05E083EDFF2E}" srcOrd="0" destOrd="0" presId="urn:microsoft.com/office/officeart/2005/8/layout/orgChart1"/>
    <dgm:cxn modelId="{727A16A4-AB5C-46EE-8F65-9C1AD9EC9267}" type="presParOf" srcId="{480A6E96-7049-4A0B-B1FD-05E083EDFF2E}" destId="{8A049D9D-0E48-4475-A055-F47512ABBF8A}" srcOrd="0" destOrd="0" presId="urn:microsoft.com/office/officeart/2005/8/layout/orgChart1"/>
    <dgm:cxn modelId="{0AA91BAC-823B-4B3B-805F-C85C1960C07F}" type="presParOf" srcId="{480A6E96-7049-4A0B-B1FD-05E083EDFF2E}" destId="{F538D554-C73B-41B5-B624-4FA9AB25517F}" srcOrd="1" destOrd="0" presId="urn:microsoft.com/office/officeart/2005/8/layout/orgChart1"/>
    <dgm:cxn modelId="{022B1563-F5BF-4642-9562-D02E6C2E2BBD}" type="presParOf" srcId="{0266E91B-8D67-47AB-B6BC-A65718F27F2D}" destId="{6D13B637-706C-4D31-A27C-1B76032AD4AC}" srcOrd="1" destOrd="0" presId="urn:microsoft.com/office/officeart/2005/8/layout/orgChart1"/>
    <dgm:cxn modelId="{7C7CC764-B37B-406B-8EF8-89B4428C5DF7}" type="presParOf" srcId="{0266E91B-8D67-47AB-B6BC-A65718F27F2D}" destId="{38BE9BD8-F62B-40B2-94E4-C134B62D484B}" srcOrd="2" destOrd="0" presId="urn:microsoft.com/office/officeart/2005/8/layout/orgChart1"/>
    <dgm:cxn modelId="{2670A933-DA41-4C7A-91A1-861B4984B91F}" type="presParOf" srcId="{790A9C44-3480-43AA-925B-DC769989AA83}" destId="{437032F8-6D0B-4E87-AE5A-A0CB23B823B8}" srcOrd="2" destOrd="0" presId="urn:microsoft.com/office/officeart/2005/8/layout/orgChart1"/>
    <dgm:cxn modelId="{D71F8BBE-6F1C-40BE-9BE1-B568EA459EAB}" type="presParOf" srcId="{DC392C14-97B2-434A-9426-25671DF5E1FC}" destId="{04B89AF3-0EFB-4D12-A0B4-E16D5A4C58AD}" srcOrd="2" destOrd="0" presId="urn:microsoft.com/office/officeart/2005/8/layout/orgChart1"/>
    <dgm:cxn modelId="{37002302-91F9-4BFA-BDD1-F3939535A35E}" type="presParOf" srcId="{DC392C14-97B2-434A-9426-25671DF5E1FC}" destId="{2C3145C3-2931-41A5-A7A4-85D39745F151}" srcOrd="3" destOrd="0" presId="urn:microsoft.com/office/officeart/2005/8/layout/orgChart1"/>
    <dgm:cxn modelId="{C1A9EBA0-2A83-495A-92A7-0E699A69267A}" type="presParOf" srcId="{2C3145C3-2931-41A5-A7A4-85D39745F151}" destId="{DBF39631-A243-404C-8B57-8242CF78B59C}" srcOrd="0" destOrd="0" presId="urn:microsoft.com/office/officeart/2005/8/layout/orgChart1"/>
    <dgm:cxn modelId="{0683EA10-5E9E-4704-8C99-1E959A0B223D}" type="presParOf" srcId="{DBF39631-A243-404C-8B57-8242CF78B59C}" destId="{31456D6C-A156-45A5-9127-F9B0ACBC4583}" srcOrd="0" destOrd="0" presId="urn:microsoft.com/office/officeart/2005/8/layout/orgChart1"/>
    <dgm:cxn modelId="{B0C98BD9-FA13-4042-BEA8-6382ECA78C93}" type="presParOf" srcId="{DBF39631-A243-404C-8B57-8242CF78B59C}" destId="{DB57C985-8DC3-4095-93C2-3C9992BA9A5A}" srcOrd="1" destOrd="0" presId="urn:microsoft.com/office/officeart/2005/8/layout/orgChart1"/>
    <dgm:cxn modelId="{D77B967A-813D-46A0-B064-FA301BC276AB}" type="presParOf" srcId="{2C3145C3-2931-41A5-A7A4-85D39745F151}" destId="{95FBCB14-B967-473F-91F8-6026804ACF5E}" srcOrd="1" destOrd="0" presId="urn:microsoft.com/office/officeart/2005/8/layout/orgChart1"/>
    <dgm:cxn modelId="{78FEF0AA-E1BD-41C3-94DD-8BD37766CA1E}" type="presParOf" srcId="{95FBCB14-B967-473F-91F8-6026804ACF5E}" destId="{397C12A8-2F67-4A00-9DB2-C076AE21742F}" srcOrd="0" destOrd="0" presId="urn:microsoft.com/office/officeart/2005/8/layout/orgChart1"/>
    <dgm:cxn modelId="{643437C7-BEA0-4044-80F9-39DAEDA1FDA2}" type="presParOf" srcId="{95FBCB14-B967-473F-91F8-6026804ACF5E}" destId="{FD27F9D6-CC2A-490E-B0B9-707231A34FA4}" srcOrd="1" destOrd="0" presId="urn:microsoft.com/office/officeart/2005/8/layout/orgChart1"/>
    <dgm:cxn modelId="{1A602504-5641-44D0-8EED-80E48799A929}" type="presParOf" srcId="{FD27F9D6-CC2A-490E-B0B9-707231A34FA4}" destId="{3204D7AE-BE63-4A86-8301-FB9839EA3CCE}" srcOrd="0" destOrd="0" presId="urn:microsoft.com/office/officeart/2005/8/layout/orgChart1"/>
    <dgm:cxn modelId="{09C8FE2E-6A7E-4138-BF1F-A19890F27AB7}" type="presParOf" srcId="{3204D7AE-BE63-4A86-8301-FB9839EA3CCE}" destId="{2E8D96C9-580F-4CC8-99BD-02E834031A58}" srcOrd="0" destOrd="0" presId="urn:microsoft.com/office/officeart/2005/8/layout/orgChart1"/>
    <dgm:cxn modelId="{016C2BC4-40AE-42DA-9024-46554232FC7B}" type="presParOf" srcId="{3204D7AE-BE63-4A86-8301-FB9839EA3CCE}" destId="{E0F99DFD-31F8-4D1D-A288-D1DDC58C6832}" srcOrd="1" destOrd="0" presId="urn:microsoft.com/office/officeart/2005/8/layout/orgChart1"/>
    <dgm:cxn modelId="{CA9BACB1-9650-4A98-A3E8-FCBCE276D58C}" type="presParOf" srcId="{FD27F9D6-CC2A-490E-B0B9-707231A34FA4}" destId="{FE82B872-89D8-4349-8E7D-EF3B5E82A254}" srcOrd="1" destOrd="0" presId="urn:microsoft.com/office/officeart/2005/8/layout/orgChart1"/>
    <dgm:cxn modelId="{4DB44953-13BE-4A21-9C44-B3F80808D7C7}" type="presParOf" srcId="{FE82B872-89D8-4349-8E7D-EF3B5E82A254}" destId="{DFD43DD8-909B-4A06-B08B-9691FC81E09E}" srcOrd="0" destOrd="0" presId="urn:microsoft.com/office/officeart/2005/8/layout/orgChart1"/>
    <dgm:cxn modelId="{F2D5BDE4-49EE-4C87-AA53-5C30F50DB6F7}" type="presParOf" srcId="{FE82B872-89D8-4349-8E7D-EF3B5E82A254}" destId="{A79FC7F5-4B1F-4590-8362-C3D79DC2D286}" srcOrd="1" destOrd="0" presId="urn:microsoft.com/office/officeart/2005/8/layout/orgChart1"/>
    <dgm:cxn modelId="{7B7394C4-BE5A-4D95-B9DF-1EE526D9C9C1}" type="presParOf" srcId="{A79FC7F5-4B1F-4590-8362-C3D79DC2D286}" destId="{B69F84CE-0128-4BDF-A53E-C78693C76233}" srcOrd="0" destOrd="0" presId="urn:microsoft.com/office/officeart/2005/8/layout/orgChart1"/>
    <dgm:cxn modelId="{BA53C92F-056F-4AC1-8A54-238DDAF16283}" type="presParOf" srcId="{B69F84CE-0128-4BDF-A53E-C78693C76233}" destId="{EF431FDC-4E09-444E-94CF-BAC9734CB44D}" srcOrd="0" destOrd="0" presId="urn:microsoft.com/office/officeart/2005/8/layout/orgChart1"/>
    <dgm:cxn modelId="{45B6FEEB-06AE-48E2-AE9F-2E1A3046B8B5}" type="presParOf" srcId="{B69F84CE-0128-4BDF-A53E-C78693C76233}" destId="{1D3E8BAB-71ED-4B06-8836-8DE19DCB11EF}" srcOrd="1" destOrd="0" presId="urn:microsoft.com/office/officeart/2005/8/layout/orgChart1"/>
    <dgm:cxn modelId="{187BA985-B0AB-4D7B-97AA-337E2A52D052}" type="presParOf" srcId="{A79FC7F5-4B1F-4590-8362-C3D79DC2D286}" destId="{CB6BE809-F3B0-4342-BCEA-3D30CB03D310}" srcOrd="1" destOrd="0" presId="urn:microsoft.com/office/officeart/2005/8/layout/orgChart1"/>
    <dgm:cxn modelId="{1030B265-5D75-4496-8EDC-57535EF30507}" type="presParOf" srcId="{A79FC7F5-4B1F-4590-8362-C3D79DC2D286}" destId="{669A2FFD-7787-48B6-BA0C-A558E99B2AD8}" srcOrd="2" destOrd="0" presId="urn:microsoft.com/office/officeart/2005/8/layout/orgChart1"/>
    <dgm:cxn modelId="{D4D09EB6-560F-4667-8F48-580334A57F48}" type="presParOf" srcId="{FE82B872-89D8-4349-8E7D-EF3B5E82A254}" destId="{C7E1FF4B-9A3E-466A-A691-8324EC1196F4}" srcOrd="2" destOrd="0" presId="urn:microsoft.com/office/officeart/2005/8/layout/orgChart1"/>
    <dgm:cxn modelId="{9B1020FF-6EFC-403D-9748-3DEFE307BFEF}" type="presParOf" srcId="{FE82B872-89D8-4349-8E7D-EF3B5E82A254}" destId="{C3553DD2-14FA-4D85-B276-23C236BDCAEE}" srcOrd="3" destOrd="0" presId="urn:microsoft.com/office/officeart/2005/8/layout/orgChart1"/>
    <dgm:cxn modelId="{EFABF238-B7EA-4AC1-B8CA-51CC15FC6718}" type="presParOf" srcId="{C3553DD2-14FA-4D85-B276-23C236BDCAEE}" destId="{08C040B0-7D11-4DEF-8DAC-B5192B9241C3}" srcOrd="0" destOrd="0" presId="urn:microsoft.com/office/officeart/2005/8/layout/orgChart1"/>
    <dgm:cxn modelId="{5D992DF6-0CE9-4DDE-9A23-1E970A23934B}" type="presParOf" srcId="{08C040B0-7D11-4DEF-8DAC-B5192B9241C3}" destId="{7A5C0C30-C742-4DF2-A824-0DCE214A1E1D}" srcOrd="0" destOrd="0" presId="urn:microsoft.com/office/officeart/2005/8/layout/orgChart1"/>
    <dgm:cxn modelId="{E3C8F2BC-BED6-4416-8198-B9F72275C65B}" type="presParOf" srcId="{08C040B0-7D11-4DEF-8DAC-B5192B9241C3}" destId="{52655A84-CA6A-4E66-B41B-92972462FFB1}" srcOrd="1" destOrd="0" presId="urn:microsoft.com/office/officeart/2005/8/layout/orgChart1"/>
    <dgm:cxn modelId="{FD4CABEE-83E2-461C-BAC2-AA7B54A0821D}" type="presParOf" srcId="{C3553DD2-14FA-4D85-B276-23C236BDCAEE}" destId="{0B68570E-4885-4E3A-9A3F-F67B8F3789EE}" srcOrd="1" destOrd="0" presId="urn:microsoft.com/office/officeart/2005/8/layout/orgChart1"/>
    <dgm:cxn modelId="{2DC05023-244E-41F4-B7B4-4262B36BE006}" type="presParOf" srcId="{C3553DD2-14FA-4D85-B276-23C236BDCAEE}" destId="{C887BFF4-FEBB-4B2C-8205-4E4226C824FF}" srcOrd="2" destOrd="0" presId="urn:microsoft.com/office/officeart/2005/8/layout/orgChart1"/>
    <dgm:cxn modelId="{6D33744E-51FC-4A3F-87A4-B3D7043B292F}" type="presParOf" srcId="{FD27F9D6-CC2A-490E-B0B9-707231A34FA4}" destId="{D968A144-A79F-4B96-A271-BA3BA134E50C}" srcOrd="2" destOrd="0" presId="urn:microsoft.com/office/officeart/2005/8/layout/orgChart1"/>
    <dgm:cxn modelId="{DF62EA75-C3E0-4827-9137-F2B9487DCBD0}" type="presParOf" srcId="{2C3145C3-2931-41A5-A7A4-85D39745F151}" destId="{8987668F-3A40-474A-BC70-D6B8706D94FA}" srcOrd="2" destOrd="0" presId="urn:microsoft.com/office/officeart/2005/8/layout/orgChart1"/>
    <dgm:cxn modelId="{13F59548-2482-44E6-842D-91204A366A74}" type="presParOf" srcId="{E431574A-5972-4D49-86FC-041B73EA9824}" destId="{C043925E-CCFF-4610-97FA-1F0C8329CA2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1FF4B-9A3E-466A-A691-8324EC1196F4}">
      <dsp:nvSpPr>
        <dsp:cNvPr id="0" name=""/>
        <dsp:cNvSpPr/>
      </dsp:nvSpPr>
      <dsp:spPr>
        <a:xfrm>
          <a:off x="4436452" y="1586719"/>
          <a:ext cx="123843" cy="965980"/>
        </a:xfrm>
        <a:custGeom>
          <a:avLst/>
          <a:gdLst/>
          <a:ahLst/>
          <a:cxnLst/>
          <a:rect l="0" t="0" r="0" b="0"/>
          <a:pathLst>
            <a:path>
              <a:moveTo>
                <a:pt x="0" y="0"/>
              </a:moveTo>
              <a:lnTo>
                <a:pt x="0" y="965980"/>
              </a:lnTo>
              <a:lnTo>
                <a:pt x="123843" y="9659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D43DD8-909B-4A06-B08B-9691FC81E09E}">
      <dsp:nvSpPr>
        <dsp:cNvPr id="0" name=""/>
        <dsp:cNvSpPr/>
      </dsp:nvSpPr>
      <dsp:spPr>
        <a:xfrm>
          <a:off x="4436452" y="1586719"/>
          <a:ext cx="123843" cy="379787"/>
        </a:xfrm>
        <a:custGeom>
          <a:avLst/>
          <a:gdLst/>
          <a:ahLst/>
          <a:cxnLst/>
          <a:rect l="0" t="0" r="0" b="0"/>
          <a:pathLst>
            <a:path>
              <a:moveTo>
                <a:pt x="0" y="0"/>
              </a:moveTo>
              <a:lnTo>
                <a:pt x="0" y="379787"/>
              </a:lnTo>
              <a:lnTo>
                <a:pt x="123843" y="3797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7C12A8-2F67-4A00-9DB2-C076AE21742F}">
      <dsp:nvSpPr>
        <dsp:cNvPr id="0" name=""/>
        <dsp:cNvSpPr/>
      </dsp:nvSpPr>
      <dsp:spPr>
        <a:xfrm>
          <a:off x="4230046" y="1000526"/>
          <a:ext cx="123843" cy="379787"/>
        </a:xfrm>
        <a:custGeom>
          <a:avLst/>
          <a:gdLst/>
          <a:ahLst/>
          <a:cxnLst/>
          <a:rect l="0" t="0" r="0" b="0"/>
          <a:pathLst>
            <a:path>
              <a:moveTo>
                <a:pt x="0" y="0"/>
              </a:moveTo>
              <a:lnTo>
                <a:pt x="0" y="379787"/>
              </a:lnTo>
              <a:lnTo>
                <a:pt x="123843" y="3797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B89AF3-0EFB-4D12-A0B4-E16D5A4C58AD}">
      <dsp:nvSpPr>
        <dsp:cNvPr id="0" name=""/>
        <dsp:cNvSpPr/>
      </dsp:nvSpPr>
      <dsp:spPr>
        <a:xfrm>
          <a:off x="4060793" y="414333"/>
          <a:ext cx="499502" cy="173381"/>
        </a:xfrm>
        <a:custGeom>
          <a:avLst/>
          <a:gdLst/>
          <a:ahLst/>
          <a:cxnLst/>
          <a:rect l="0" t="0" r="0" b="0"/>
          <a:pathLst>
            <a:path>
              <a:moveTo>
                <a:pt x="0" y="0"/>
              </a:moveTo>
              <a:lnTo>
                <a:pt x="0" y="86690"/>
              </a:lnTo>
              <a:lnTo>
                <a:pt x="499502" y="86690"/>
              </a:lnTo>
              <a:lnTo>
                <a:pt x="499502" y="1733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E19346-B8DE-46BC-AAAF-6EDD0549364B}">
      <dsp:nvSpPr>
        <dsp:cNvPr id="0" name=""/>
        <dsp:cNvSpPr/>
      </dsp:nvSpPr>
      <dsp:spPr>
        <a:xfrm>
          <a:off x="3231041" y="1000526"/>
          <a:ext cx="123843" cy="3896945"/>
        </a:xfrm>
        <a:custGeom>
          <a:avLst/>
          <a:gdLst/>
          <a:ahLst/>
          <a:cxnLst/>
          <a:rect l="0" t="0" r="0" b="0"/>
          <a:pathLst>
            <a:path>
              <a:moveTo>
                <a:pt x="0" y="0"/>
              </a:moveTo>
              <a:lnTo>
                <a:pt x="0" y="3896945"/>
              </a:lnTo>
              <a:lnTo>
                <a:pt x="123843" y="38969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E153D3-2F6E-4E78-97A1-397A6CF6B756}">
      <dsp:nvSpPr>
        <dsp:cNvPr id="0" name=""/>
        <dsp:cNvSpPr/>
      </dsp:nvSpPr>
      <dsp:spPr>
        <a:xfrm>
          <a:off x="3437447" y="3345299"/>
          <a:ext cx="123843" cy="965980"/>
        </a:xfrm>
        <a:custGeom>
          <a:avLst/>
          <a:gdLst/>
          <a:ahLst/>
          <a:cxnLst/>
          <a:rect l="0" t="0" r="0" b="0"/>
          <a:pathLst>
            <a:path>
              <a:moveTo>
                <a:pt x="0" y="0"/>
              </a:moveTo>
              <a:lnTo>
                <a:pt x="0" y="965980"/>
              </a:lnTo>
              <a:lnTo>
                <a:pt x="123843" y="9659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1E21B8-A551-4EFE-AEA5-C0E301C50C6F}">
      <dsp:nvSpPr>
        <dsp:cNvPr id="0" name=""/>
        <dsp:cNvSpPr/>
      </dsp:nvSpPr>
      <dsp:spPr>
        <a:xfrm>
          <a:off x="3437447" y="3345299"/>
          <a:ext cx="123843" cy="379787"/>
        </a:xfrm>
        <a:custGeom>
          <a:avLst/>
          <a:gdLst/>
          <a:ahLst/>
          <a:cxnLst/>
          <a:rect l="0" t="0" r="0" b="0"/>
          <a:pathLst>
            <a:path>
              <a:moveTo>
                <a:pt x="0" y="0"/>
              </a:moveTo>
              <a:lnTo>
                <a:pt x="0" y="379787"/>
              </a:lnTo>
              <a:lnTo>
                <a:pt x="123843" y="3797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31B9BE-198D-4CEA-8246-5E7BA0D98DD6}">
      <dsp:nvSpPr>
        <dsp:cNvPr id="0" name=""/>
        <dsp:cNvSpPr/>
      </dsp:nvSpPr>
      <dsp:spPr>
        <a:xfrm>
          <a:off x="3231041" y="1000526"/>
          <a:ext cx="123843" cy="2138366"/>
        </a:xfrm>
        <a:custGeom>
          <a:avLst/>
          <a:gdLst/>
          <a:ahLst/>
          <a:cxnLst/>
          <a:rect l="0" t="0" r="0" b="0"/>
          <a:pathLst>
            <a:path>
              <a:moveTo>
                <a:pt x="0" y="0"/>
              </a:moveTo>
              <a:lnTo>
                <a:pt x="0" y="2138366"/>
              </a:lnTo>
              <a:lnTo>
                <a:pt x="123843" y="213836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96FA68-6BE0-436B-A734-F357ECA27EFD}">
      <dsp:nvSpPr>
        <dsp:cNvPr id="0" name=""/>
        <dsp:cNvSpPr/>
      </dsp:nvSpPr>
      <dsp:spPr>
        <a:xfrm>
          <a:off x="3437447" y="1586719"/>
          <a:ext cx="123843" cy="965980"/>
        </a:xfrm>
        <a:custGeom>
          <a:avLst/>
          <a:gdLst/>
          <a:ahLst/>
          <a:cxnLst/>
          <a:rect l="0" t="0" r="0" b="0"/>
          <a:pathLst>
            <a:path>
              <a:moveTo>
                <a:pt x="0" y="0"/>
              </a:moveTo>
              <a:lnTo>
                <a:pt x="0" y="965980"/>
              </a:lnTo>
              <a:lnTo>
                <a:pt x="123843" y="9659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2D1078-A292-4D91-A13C-27BE00538307}">
      <dsp:nvSpPr>
        <dsp:cNvPr id="0" name=""/>
        <dsp:cNvSpPr/>
      </dsp:nvSpPr>
      <dsp:spPr>
        <a:xfrm>
          <a:off x="3437447" y="1586719"/>
          <a:ext cx="123843" cy="379787"/>
        </a:xfrm>
        <a:custGeom>
          <a:avLst/>
          <a:gdLst/>
          <a:ahLst/>
          <a:cxnLst/>
          <a:rect l="0" t="0" r="0" b="0"/>
          <a:pathLst>
            <a:path>
              <a:moveTo>
                <a:pt x="0" y="0"/>
              </a:moveTo>
              <a:lnTo>
                <a:pt x="0" y="379787"/>
              </a:lnTo>
              <a:lnTo>
                <a:pt x="123843" y="3797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568AF1-9328-4B26-9AE4-6DCA575755B9}">
      <dsp:nvSpPr>
        <dsp:cNvPr id="0" name=""/>
        <dsp:cNvSpPr/>
      </dsp:nvSpPr>
      <dsp:spPr>
        <a:xfrm>
          <a:off x="3231041" y="1000526"/>
          <a:ext cx="123843" cy="379787"/>
        </a:xfrm>
        <a:custGeom>
          <a:avLst/>
          <a:gdLst/>
          <a:ahLst/>
          <a:cxnLst/>
          <a:rect l="0" t="0" r="0" b="0"/>
          <a:pathLst>
            <a:path>
              <a:moveTo>
                <a:pt x="0" y="0"/>
              </a:moveTo>
              <a:lnTo>
                <a:pt x="0" y="379787"/>
              </a:lnTo>
              <a:lnTo>
                <a:pt x="123843" y="3797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FF611B-ED0B-48BE-93D8-A15EE754B257}">
      <dsp:nvSpPr>
        <dsp:cNvPr id="0" name=""/>
        <dsp:cNvSpPr/>
      </dsp:nvSpPr>
      <dsp:spPr>
        <a:xfrm>
          <a:off x="3561291" y="414333"/>
          <a:ext cx="499502" cy="173381"/>
        </a:xfrm>
        <a:custGeom>
          <a:avLst/>
          <a:gdLst/>
          <a:ahLst/>
          <a:cxnLst/>
          <a:rect l="0" t="0" r="0" b="0"/>
          <a:pathLst>
            <a:path>
              <a:moveTo>
                <a:pt x="499502" y="0"/>
              </a:moveTo>
              <a:lnTo>
                <a:pt x="499502" y="86690"/>
              </a:lnTo>
              <a:lnTo>
                <a:pt x="0" y="86690"/>
              </a:lnTo>
              <a:lnTo>
                <a:pt x="0" y="1733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8FDFD8-4B54-41F2-8461-B27E5DBB1966}">
      <dsp:nvSpPr>
        <dsp:cNvPr id="0" name=""/>
        <dsp:cNvSpPr/>
      </dsp:nvSpPr>
      <dsp:spPr>
        <a:xfrm>
          <a:off x="3647981" y="1521"/>
          <a:ext cx="825624" cy="4128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kern="1200" cap="none" normalizeH="0" baseline="0" smtClean="0">
              <a:ln>
                <a:noFill/>
              </a:ln>
              <a:solidFill>
                <a:schemeClr val="tx1"/>
              </a:solidFill>
              <a:effectLst/>
              <a:latin typeface="Arial" panose="020B0604020202020204" pitchFamily="34" charset="0"/>
            </a:rPr>
            <a:t>Memory</a:t>
          </a:r>
        </a:p>
      </dsp:txBody>
      <dsp:txXfrm>
        <a:off x="3647981" y="1521"/>
        <a:ext cx="825624" cy="412812"/>
      </dsp:txXfrm>
    </dsp:sp>
    <dsp:sp modelId="{A8053D2B-559C-46B8-965F-309D784E736F}">
      <dsp:nvSpPr>
        <dsp:cNvPr id="0" name=""/>
        <dsp:cNvSpPr/>
      </dsp:nvSpPr>
      <dsp:spPr>
        <a:xfrm>
          <a:off x="3148479" y="587714"/>
          <a:ext cx="825624" cy="4128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kern="1200" cap="none" normalizeH="0" baseline="0" smtClean="0">
              <a:ln>
                <a:noFill/>
              </a:ln>
              <a:solidFill>
                <a:schemeClr val="tx1"/>
              </a:solidFill>
              <a:effectLst/>
              <a:latin typeface="Arial" panose="020B0604020202020204" pitchFamily="34" charset="0"/>
            </a:rPr>
            <a:t>Non Volatile</a:t>
          </a:r>
        </a:p>
      </dsp:txBody>
      <dsp:txXfrm>
        <a:off x="3148479" y="587714"/>
        <a:ext cx="825624" cy="412812"/>
      </dsp:txXfrm>
    </dsp:sp>
    <dsp:sp modelId="{4A898D27-6AA3-49FD-A0F0-A56D5E6A3526}">
      <dsp:nvSpPr>
        <dsp:cNvPr id="0" name=""/>
        <dsp:cNvSpPr/>
      </dsp:nvSpPr>
      <dsp:spPr>
        <a:xfrm>
          <a:off x="3354885" y="1173907"/>
          <a:ext cx="825624" cy="4128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kern="1200" cap="none" normalizeH="0" baseline="0" smtClean="0">
              <a:ln>
                <a:noFill/>
              </a:ln>
              <a:solidFill>
                <a:schemeClr val="tx1"/>
              </a:solidFill>
              <a:effectLst/>
              <a:latin typeface="Arial" panose="020B0604020202020204" pitchFamily="34" charset="0"/>
            </a:rPr>
            <a:t>ROM</a:t>
          </a:r>
        </a:p>
      </dsp:txBody>
      <dsp:txXfrm>
        <a:off x="3354885" y="1173907"/>
        <a:ext cx="825624" cy="412812"/>
      </dsp:txXfrm>
    </dsp:sp>
    <dsp:sp modelId="{A046C2B3-3DC9-4A67-BC12-634BE7BF7304}">
      <dsp:nvSpPr>
        <dsp:cNvPr id="0" name=""/>
        <dsp:cNvSpPr/>
      </dsp:nvSpPr>
      <dsp:spPr>
        <a:xfrm>
          <a:off x="3561291" y="1760100"/>
          <a:ext cx="825624" cy="4128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kern="1200" cap="none" normalizeH="0" baseline="0" smtClean="0">
              <a:ln>
                <a:noFill/>
              </a:ln>
              <a:solidFill>
                <a:schemeClr val="tx1"/>
              </a:solidFill>
              <a:effectLst/>
              <a:latin typeface="Arial" panose="020B0604020202020204" pitchFamily="34" charset="0"/>
            </a:rPr>
            <a:t>PROM</a:t>
          </a:r>
        </a:p>
      </dsp:txBody>
      <dsp:txXfrm>
        <a:off x="3561291" y="1760100"/>
        <a:ext cx="825624" cy="412812"/>
      </dsp:txXfrm>
    </dsp:sp>
    <dsp:sp modelId="{CEC3E9E5-F019-452F-8B7F-F8126051FA2D}">
      <dsp:nvSpPr>
        <dsp:cNvPr id="0" name=""/>
        <dsp:cNvSpPr/>
      </dsp:nvSpPr>
      <dsp:spPr>
        <a:xfrm>
          <a:off x="3561291" y="2346293"/>
          <a:ext cx="825624" cy="4128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kern="1200" cap="none" normalizeH="0" baseline="0" smtClean="0">
              <a:ln>
                <a:noFill/>
              </a:ln>
              <a:solidFill>
                <a:schemeClr val="tx1"/>
              </a:solidFill>
              <a:effectLst/>
              <a:latin typeface="Arial" panose="020B0604020202020204" pitchFamily="34" charset="0"/>
            </a:rPr>
            <a:t>EPROM</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 b="1" i="0" u="none" strike="noStrike" kern="1200" cap="none" normalizeH="0" baseline="0" smtClean="0">
              <a:ln>
                <a:noFill/>
              </a:ln>
              <a:solidFill>
                <a:srgbClr val="CC6600"/>
              </a:solidFill>
              <a:effectLst/>
              <a:latin typeface="Arial" panose="020B0604020202020204" pitchFamily="34" charset="0"/>
            </a:rPr>
            <a:t>EEPROM</a:t>
          </a:r>
        </a:p>
      </dsp:txBody>
      <dsp:txXfrm>
        <a:off x="3561291" y="2346293"/>
        <a:ext cx="825624" cy="412812"/>
      </dsp:txXfrm>
    </dsp:sp>
    <dsp:sp modelId="{5011DE7F-619C-41C8-8EF9-99B14CFFE993}">
      <dsp:nvSpPr>
        <dsp:cNvPr id="0" name=""/>
        <dsp:cNvSpPr/>
      </dsp:nvSpPr>
      <dsp:spPr>
        <a:xfrm>
          <a:off x="3354885" y="2932487"/>
          <a:ext cx="825624" cy="4128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kern="1200" cap="none" normalizeH="0" baseline="0" smtClean="0">
              <a:ln>
                <a:noFill/>
              </a:ln>
              <a:solidFill>
                <a:schemeClr val="tx1"/>
              </a:solidFill>
              <a:effectLst/>
              <a:latin typeface="Arial" panose="020B0604020202020204" pitchFamily="34" charset="0"/>
            </a:rPr>
            <a:t>FLASH</a:t>
          </a:r>
        </a:p>
      </dsp:txBody>
      <dsp:txXfrm>
        <a:off x="3354885" y="2932487"/>
        <a:ext cx="825624" cy="412812"/>
      </dsp:txXfrm>
    </dsp:sp>
    <dsp:sp modelId="{DB3F078C-10FF-4818-B873-E7FCBA5F25DD}">
      <dsp:nvSpPr>
        <dsp:cNvPr id="0" name=""/>
        <dsp:cNvSpPr/>
      </dsp:nvSpPr>
      <dsp:spPr>
        <a:xfrm>
          <a:off x="3561291" y="3518680"/>
          <a:ext cx="825624" cy="4128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kern="1200" cap="none" normalizeH="0" baseline="0" smtClean="0">
              <a:ln>
                <a:noFill/>
              </a:ln>
              <a:solidFill>
                <a:schemeClr val="tx1"/>
              </a:solidFill>
              <a:effectLst/>
              <a:latin typeface="Arial" panose="020B0604020202020204" pitchFamily="34" charset="0"/>
            </a:rPr>
            <a:t>NOR</a:t>
          </a:r>
        </a:p>
      </dsp:txBody>
      <dsp:txXfrm>
        <a:off x="3561291" y="3518680"/>
        <a:ext cx="825624" cy="412812"/>
      </dsp:txXfrm>
    </dsp:sp>
    <dsp:sp modelId="{A5863244-EF7F-4162-9643-3344000EDE9E}">
      <dsp:nvSpPr>
        <dsp:cNvPr id="0" name=""/>
        <dsp:cNvSpPr/>
      </dsp:nvSpPr>
      <dsp:spPr>
        <a:xfrm>
          <a:off x="3561291" y="4104873"/>
          <a:ext cx="825624" cy="4128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kern="1200" cap="none" normalizeH="0" baseline="0" smtClean="0">
              <a:ln>
                <a:noFill/>
              </a:ln>
              <a:solidFill>
                <a:schemeClr val="tx1"/>
              </a:solidFill>
              <a:effectLst/>
              <a:latin typeface="Arial" panose="020B0604020202020204" pitchFamily="34" charset="0"/>
            </a:rPr>
            <a:t>NAND</a:t>
          </a:r>
        </a:p>
      </dsp:txBody>
      <dsp:txXfrm>
        <a:off x="3561291" y="4104873"/>
        <a:ext cx="825624" cy="412812"/>
      </dsp:txXfrm>
    </dsp:sp>
    <dsp:sp modelId="{8A049D9D-0E48-4475-A055-F47512ABBF8A}">
      <dsp:nvSpPr>
        <dsp:cNvPr id="0" name=""/>
        <dsp:cNvSpPr/>
      </dsp:nvSpPr>
      <dsp:spPr>
        <a:xfrm>
          <a:off x="3354885" y="4691066"/>
          <a:ext cx="825624" cy="4128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kern="1200" cap="none" normalizeH="0" baseline="0" smtClean="0">
              <a:ln>
                <a:noFill/>
              </a:ln>
              <a:solidFill>
                <a:schemeClr val="tx1"/>
              </a:solidFill>
              <a:effectLst/>
              <a:latin typeface="Arial" panose="020B0604020202020204" pitchFamily="34" charset="0"/>
            </a:rPr>
            <a:t>Hard-Disk, CD, DVD, Floppy Disk, Magnetic Tape, USB Flash memory, SD Card</a:t>
          </a:r>
        </a:p>
      </dsp:txBody>
      <dsp:txXfrm>
        <a:off x="3354885" y="4691066"/>
        <a:ext cx="825624" cy="412812"/>
      </dsp:txXfrm>
    </dsp:sp>
    <dsp:sp modelId="{31456D6C-A156-45A5-9127-F9B0ACBC4583}">
      <dsp:nvSpPr>
        <dsp:cNvPr id="0" name=""/>
        <dsp:cNvSpPr/>
      </dsp:nvSpPr>
      <dsp:spPr>
        <a:xfrm>
          <a:off x="4147484" y="587714"/>
          <a:ext cx="825624" cy="4128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kern="1200" cap="none" normalizeH="0" baseline="0" smtClean="0">
              <a:ln>
                <a:noFill/>
              </a:ln>
              <a:solidFill>
                <a:schemeClr val="tx1"/>
              </a:solidFill>
              <a:effectLst/>
              <a:latin typeface="Arial" panose="020B0604020202020204" pitchFamily="34" charset="0"/>
            </a:rPr>
            <a:t>Volatile</a:t>
          </a:r>
        </a:p>
      </dsp:txBody>
      <dsp:txXfrm>
        <a:off x="4147484" y="587714"/>
        <a:ext cx="825624" cy="412812"/>
      </dsp:txXfrm>
    </dsp:sp>
    <dsp:sp modelId="{2E8D96C9-580F-4CC8-99BD-02E834031A58}">
      <dsp:nvSpPr>
        <dsp:cNvPr id="0" name=""/>
        <dsp:cNvSpPr/>
      </dsp:nvSpPr>
      <dsp:spPr>
        <a:xfrm>
          <a:off x="4353890" y="1173907"/>
          <a:ext cx="825624" cy="4128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kern="1200" cap="none" normalizeH="0" baseline="0" smtClean="0">
              <a:ln>
                <a:noFill/>
              </a:ln>
              <a:solidFill>
                <a:schemeClr val="tx1"/>
              </a:solidFill>
              <a:effectLst/>
              <a:latin typeface="Arial" panose="020B0604020202020204" pitchFamily="34" charset="0"/>
            </a:rPr>
            <a:t>RAM</a:t>
          </a:r>
        </a:p>
      </dsp:txBody>
      <dsp:txXfrm>
        <a:off x="4353890" y="1173907"/>
        <a:ext cx="825624" cy="412812"/>
      </dsp:txXfrm>
    </dsp:sp>
    <dsp:sp modelId="{EF431FDC-4E09-444E-94CF-BAC9734CB44D}">
      <dsp:nvSpPr>
        <dsp:cNvPr id="0" name=""/>
        <dsp:cNvSpPr/>
      </dsp:nvSpPr>
      <dsp:spPr>
        <a:xfrm>
          <a:off x="4560296" y="1760100"/>
          <a:ext cx="825624" cy="4128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kern="1200" cap="none" normalizeH="0" baseline="0" smtClean="0">
              <a:ln>
                <a:noFill/>
              </a:ln>
              <a:solidFill>
                <a:schemeClr val="tx1"/>
              </a:solidFill>
              <a:effectLst/>
              <a:latin typeface="Arial" panose="020B0604020202020204" pitchFamily="34" charset="0"/>
            </a:rPr>
            <a:t>Static</a:t>
          </a:r>
        </a:p>
      </dsp:txBody>
      <dsp:txXfrm>
        <a:off x="4560296" y="1760100"/>
        <a:ext cx="825624" cy="412812"/>
      </dsp:txXfrm>
    </dsp:sp>
    <dsp:sp modelId="{7A5C0C30-C742-4DF2-A824-0DCE214A1E1D}">
      <dsp:nvSpPr>
        <dsp:cNvPr id="0" name=""/>
        <dsp:cNvSpPr/>
      </dsp:nvSpPr>
      <dsp:spPr>
        <a:xfrm>
          <a:off x="4560296" y="2346293"/>
          <a:ext cx="825624" cy="4128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kern="1200" cap="none" normalizeH="0" baseline="0" smtClean="0">
              <a:ln>
                <a:noFill/>
              </a:ln>
              <a:solidFill>
                <a:schemeClr val="tx1"/>
              </a:solidFill>
              <a:effectLst/>
              <a:latin typeface="Arial" panose="020B0604020202020204" pitchFamily="34" charset="0"/>
            </a:rPr>
            <a:t>Dynamic</a:t>
          </a:r>
        </a:p>
      </dsp:txBody>
      <dsp:txXfrm>
        <a:off x="4560296" y="2346293"/>
        <a:ext cx="825624" cy="41281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BD6149-F860-46EB-888F-B7F54A879ACB}" type="datetimeFigureOut">
              <a:rPr lang="en-US" smtClean="0"/>
              <a:pPr/>
              <a:t>7/7/2017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DE4C5-FD42-43C3-A107-FC2F226E7727}" type="datetimeFigureOut">
              <a:rPr lang="en-US" smtClean="0"/>
              <a:pPr/>
              <a:t>7/7/2017</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D08ED-A0DD-4A26-986F-41E60163BEEB}" type="slidenum">
              <a:rPr lang="en-US"/>
              <a:pPr/>
              <a:t>11</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pPr>
              <a:lnSpc>
                <a:spcPct val="90000"/>
              </a:lnSpc>
            </a:pPr>
            <a:r>
              <a:rPr lang="en-US" sz="1000" dirty="0"/>
              <a:t>In order to enable computers to work faster, there are several types of memory available today. Within a single computer there is no longer just one type of memory. Because the types of memory relate to speed, it is important to understand the differences when comparing the components of a computer. So get your memory ready as the following will explain what all those crazy abbreviations mean. </a:t>
            </a:r>
          </a:p>
          <a:p>
            <a:pPr>
              <a:lnSpc>
                <a:spcPct val="90000"/>
              </a:lnSpc>
            </a:pPr>
            <a:endParaRPr lang="en-US" sz="1000" dirty="0"/>
          </a:p>
          <a:p>
            <a:pPr>
              <a:lnSpc>
                <a:spcPct val="90000"/>
              </a:lnSpc>
            </a:pPr>
            <a:r>
              <a:rPr lang="en-US" sz="1000" dirty="0"/>
              <a:t>Many people assume that the speed of the processor is the speed of the computer. Most of the time, the system bus and other components run at different speeds. </a:t>
            </a:r>
            <a:r>
              <a:rPr lang="en-US" sz="1000" b="1" dirty="0"/>
              <a:t>Because all information processed by the CPU is written or read from memory, the performance of a system is dramatically affected by how fast information can travel between the CPU and memory. Therefore, faster memory technology contributes greatly to the overall system performance.</a:t>
            </a:r>
          </a:p>
          <a:p>
            <a:pPr>
              <a:lnSpc>
                <a:spcPct val="90000"/>
              </a:lnSpc>
            </a:pPr>
            <a:endParaRPr lang="en-US" sz="1000" b="1" dirty="0"/>
          </a:p>
          <a:p>
            <a:pPr>
              <a:lnSpc>
                <a:spcPct val="90000"/>
              </a:lnSpc>
            </a:pPr>
            <a:r>
              <a:rPr lang="en-US" sz="1000" b="1" dirty="0"/>
              <a:t>Cache memory</a:t>
            </a:r>
            <a:r>
              <a:rPr lang="en-US" sz="1000" dirty="0"/>
              <a:t> is a relatively small amount (normally less than 1 MB) of high speed memory and resides very close to the CPU. It is designed to supply the CPU with the most frequently requested data. It takes a fraction of the time, compared to normal memory, to access cache memory.</a:t>
            </a:r>
          </a:p>
          <a:p>
            <a:pPr>
              <a:lnSpc>
                <a:spcPct val="90000"/>
              </a:lnSpc>
            </a:pPr>
            <a:r>
              <a:rPr lang="en-US" sz="1000" dirty="0"/>
              <a:t>The concept is that 20% of the time, what is needed is in cache. The cache memory tracks instructions, putting the most frequent used instruction at the top of the list. Once the cache is full, the lowest need is dropped.</a:t>
            </a:r>
          </a:p>
          <a:p>
            <a:pPr>
              <a:lnSpc>
                <a:spcPct val="90000"/>
              </a:lnSpc>
            </a:pPr>
            <a:r>
              <a:rPr lang="en-US" sz="1000" dirty="0"/>
              <a:t>Today, most cache memory is incorporated in the CPU. It can also be located just outside of the CPU. Cache that is closest to the CPU is labeled </a:t>
            </a:r>
            <a:r>
              <a:rPr lang="en-US" sz="1000" b="1" dirty="0"/>
              <a:t>Level 1</a:t>
            </a:r>
            <a:r>
              <a:rPr lang="en-US" sz="1000" dirty="0"/>
              <a:t>, the next closest </a:t>
            </a:r>
            <a:r>
              <a:rPr lang="en-US" sz="1000" b="1" dirty="0"/>
              <a:t>Lever 2</a:t>
            </a:r>
            <a:r>
              <a:rPr lang="en-US" sz="1000" dirty="0"/>
              <a:t>, etc.</a:t>
            </a:r>
            <a:endParaRPr lang="en-US" sz="1000" b="1" dirty="0"/>
          </a:p>
          <a:p>
            <a:pPr>
              <a:lnSpc>
                <a:spcPct val="90000"/>
              </a:lnSpc>
            </a:pPr>
            <a:r>
              <a:rPr lang="en-US" sz="1000" b="1" dirty="0"/>
              <a:t>Interleaving</a:t>
            </a:r>
            <a:r>
              <a:rPr lang="en-US" sz="1000" dirty="0"/>
              <a:t> is a process in which the CPU alternates between two or more memory banks. Every time the CPU addresses a memory bank, the bank needs about one clock cycle to reset. The CPU can save processing time by addressing a second bank while the first bank is resetting.</a:t>
            </a:r>
          </a:p>
        </p:txBody>
      </p:sp>
    </p:spTree>
    <p:extLst>
      <p:ext uri="{BB962C8B-B14F-4D97-AF65-F5344CB8AC3E}">
        <p14:creationId xmlns:p14="http://schemas.microsoft.com/office/powerpoint/2010/main" val="2858556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2B67A-18A8-471D-B48F-08764E6E49DB}" type="slidenum">
              <a:rPr lang="en-US"/>
              <a:pPr/>
              <a:t>15</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r>
              <a:rPr lang="en-US"/>
              <a:t>PROM</a:t>
            </a:r>
          </a:p>
          <a:p>
            <a:r>
              <a:rPr lang="en-US"/>
              <a:t>EPROM</a:t>
            </a:r>
          </a:p>
          <a:p>
            <a:r>
              <a:rPr lang="en-US"/>
              <a:t>EEPROM</a:t>
            </a:r>
          </a:p>
          <a:p>
            <a:endParaRPr lang="en-US"/>
          </a:p>
        </p:txBody>
      </p:sp>
    </p:spTree>
    <p:extLst>
      <p:ext uri="{BB962C8B-B14F-4D97-AF65-F5344CB8AC3E}">
        <p14:creationId xmlns:p14="http://schemas.microsoft.com/office/powerpoint/2010/main" val="3166422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3"/>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1"/>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41"/>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95300" y="1600201"/>
            <a:ext cx="8915400" cy="4525963"/>
          </a:xfrm>
          <a:prstGeom prst="rect">
            <a:avLst/>
          </a:prstGeom>
        </p:spPr>
        <p:txBody>
          <a:bodyPr/>
          <a:lstStyle/>
          <a:p>
            <a:endParaRPr lang="en-US"/>
          </a:p>
        </p:txBody>
      </p:sp>
      <p:sp>
        <p:nvSpPr>
          <p:cNvPr id="4" name="Date Placeholder 3"/>
          <p:cNvSpPr>
            <a:spLocks noGrp="1"/>
          </p:cNvSpPr>
          <p:nvPr>
            <p:ph type="dt" sz="half" idx="10"/>
          </p:nvPr>
        </p:nvSpPr>
        <p:spPr>
          <a:xfrm>
            <a:off x="495300" y="6245225"/>
            <a:ext cx="2311400" cy="47625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384550" y="6245225"/>
            <a:ext cx="31369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7099300" y="6245225"/>
            <a:ext cx="2311400" cy="476250"/>
          </a:xfrm>
          <a:prstGeom prst="rect">
            <a:avLst/>
          </a:prstGeom>
        </p:spPr>
        <p:txBody>
          <a:bodyPr/>
          <a:lstStyle>
            <a:lvl1pPr>
              <a:defRPr/>
            </a:lvl1pPr>
          </a:lstStyle>
          <a:p>
            <a:fld id="{D86CB514-5116-4BB3-AD06-47D76615DBB6}" type="slidenum">
              <a:rPr lang="en-US"/>
              <a:pPr/>
              <a:t>‹#›</a:t>
            </a:fld>
            <a:endParaRPr lang="en-US"/>
          </a:p>
        </p:txBody>
      </p:sp>
    </p:spTree>
    <p:extLst>
      <p:ext uri="{BB962C8B-B14F-4D97-AF65-F5344CB8AC3E}">
        <p14:creationId xmlns:p14="http://schemas.microsoft.com/office/powerpoint/2010/main" val="923697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3"/>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3"/>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3"/>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2"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8" name="Footer Placeholder 7"/>
          <p:cNvSpPr>
            <a:spLocks noGrp="1"/>
          </p:cNvSpPr>
          <p:nvPr>
            <p:ph type="ftr" sz="quarter" idx="11"/>
          </p:nvPr>
        </p:nvSpPr>
        <p:spPr>
          <a:xfrm>
            <a:off x="3384550" y="6356353"/>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4" name="Footer Placeholder 3"/>
          <p:cNvSpPr>
            <a:spLocks noGrp="1"/>
          </p:cNvSpPr>
          <p:nvPr>
            <p:ph type="ftr" sz="quarter" idx="11"/>
          </p:nvPr>
        </p:nvSpPr>
        <p:spPr>
          <a:xfrm>
            <a:off x="3384550" y="6356353"/>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2" y="273053"/>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3"/>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6890895" y="6655158"/>
            <a:ext cx="2502608" cy="253916"/>
          </a:xfrm>
          <a:prstGeom prst="rect">
            <a:avLst/>
          </a:prstGeom>
          <a:noFill/>
        </p:spPr>
        <p:txBody>
          <a:bodyPr wrap="none" rtlCol="0">
            <a:spAutoFit/>
          </a:bodyPr>
          <a:lstStyle/>
          <a:p>
            <a:r>
              <a:rPr lang="en-US" sz="1050" dirty="0" smtClean="0">
                <a:solidFill>
                  <a:schemeClr val="bg1"/>
                </a:solidFill>
              </a:rPr>
              <a:t>©</a:t>
            </a:r>
            <a:r>
              <a:rPr lang="en-US" sz="1050" baseline="0" dirty="0" smtClean="0">
                <a:solidFill>
                  <a:schemeClr val="bg1"/>
                </a:solidFill>
              </a:rPr>
              <a:t> </a:t>
            </a:r>
            <a:r>
              <a:rPr lang="en-US" sz="1050" dirty="0" smtClean="0">
                <a:solidFill>
                  <a:schemeClr val="bg1"/>
                </a:solidFill>
              </a:rPr>
              <a:t> Ramaiah University of Applied Sciences</a:t>
            </a:r>
            <a:endParaRPr lang="en-US" sz="1050" dirty="0">
              <a:solidFill>
                <a:schemeClr val="bg1"/>
              </a:solidFill>
            </a:endParaRP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8" name="TextBox 7"/>
          <p:cNvSpPr txBox="1"/>
          <p:nvPr userDrawn="1"/>
        </p:nvSpPr>
        <p:spPr>
          <a:xfrm>
            <a:off x="-25757"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pic>
        <p:nvPicPr>
          <p:cNvPr id="2" name="Picture 1"/>
          <p:cNvPicPr>
            <a:picLocks noChangeAspect="1"/>
          </p:cNvPicPr>
          <p:nvPr userDrawn="1"/>
        </p:nvPicPr>
        <p:blipFill>
          <a:blip r:embed="rId14"/>
          <a:stretch>
            <a:fillRect/>
          </a:stretch>
        </p:blipFill>
        <p:spPr>
          <a:xfrm>
            <a:off x="0" y="6091976"/>
            <a:ext cx="457240" cy="51210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1600200"/>
            <a:ext cx="8420100"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
            </a:r>
            <a:br>
              <a:rPr lang="en-US" b="1" dirty="0" smtClean="0"/>
            </a:br>
            <a:r>
              <a:rPr lang="en-US" b="1" dirty="0"/>
              <a:t>Basics of Memories</a:t>
            </a:r>
            <a:endParaRPr lang="en-US" dirty="0"/>
          </a:p>
        </p:txBody>
      </p:sp>
    </p:spTree>
    <p:extLst>
      <p:ext uri="{BB962C8B-B14F-4D97-AF65-F5344CB8AC3E}">
        <p14:creationId xmlns:p14="http://schemas.microsoft.com/office/powerpoint/2010/main" val="2855684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0" y="850357"/>
            <a:ext cx="9829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indent="-342900" algn="just" eaLnBrk="0" hangingPunct="0">
              <a:buFont typeface="Arial" panose="020B0604020202020204" pitchFamily="34" charset="0"/>
              <a:buChar char="•"/>
              <a:tabLst>
                <a:tab pos="257175" algn="l"/>
              </a:tabLst>
            </a:pPr>
            <a:r>
              <a:rPr lang="en-US" sz="2400" dirty="0" smtClean="0">
                <a:latin typeface="+mj-lt"/>
              </a:rPr>
              <a:t>Vast </a:t>
            </a:r>
            <a:r>
              <a:rPr lang="en-US" sz="2400" dirty="0">
                <a:latin typeface="+mj-lt"/>
              </a:rPr>
              <a:t>amounts of information </a:t>
            </a:r>
            <a:r>
              <a:rPr lang="en-US" sz="2400" dirty="0" smtClean="0">
                <a:latin typeface="+mj-lt"/>
              </a:rPr>
              <a:t>is stored in </a:t>
            </a:r>
            <a:r>
              <a:rPr lang="en-US" sz="2400" dirty="0">
                <a:latin typeface="+mj-lt"/>
              </a:rPr>
              <a:t>long-term memory. And from our </a:t>
            </a:r>
            <a:r>
              <a:rPr lang="en-US" sz="2400" dirty="0" smtClean="0">
                <a:latin typeface="+mj-lt"/>
              </a:rPr>
              <a:t>memory store </a:t>
            </a:r>
            <a:r>
              <a:rPr lang="en-US" sz="2400" dirty="0">
                <a:latin typeface="+mj-lt"/>
              </a:rPr>
              <a:t>we can retrieve information into an active working memory, part of which </a:t>
            </a:r>
            <a:r>
              <a:rPr lang="en-US" sz="2400" dirty="0" smtClean="0">
                <a:latin typeface="+mj-lt"/>
              </a:rPr>
              <a:t>is displayed on our mental screen as short-term memory</a:t>
            </a:r>
          </a:p>
          <a:p>
            <a:pPr lvl="1" indent="-342900" algn="just" eaLnBrk="0" hangingPunct="0">
              <a:buFont typeface="Arial" panose="020B0604020202020204" pitchFamily="34" charset="0"/>
              <a:buChar char="•"/>
              <a:tabLst>
                <a:tab pos="257175" algn="l"/>
              </a:tabLst>
            </a:pPr>
            <a:r>
              <a:rPr lang="en-US" sz="2400" dirty="0" smtClean="0">
                <a:latin typeface="+mj-lt"/>
              </a:rPr>
              <a:t>Just as a computers screen-saver </a:t>
            </a:r>
            <a:r>
              <a:rPr lang="en-US" sz="2400" dirty="0">
                <a:latin typeface="+mj-lt"/>
              </a:rPr>
              <a:t>program blanks the screen after a period of inactivity, activated </a:t>
            </a:r>
            <a:r>
              <a:rPr lang="en-US" sz="2400" dirty="0" smtClean="0">
                <a:latin typeface="+mj-lt"/>
              </a:rPr>
              <a:t>human </a:t>
            </a:r>
            <a:r>
              <a:rPr lang="en-US" sz="2400" dirty="0">
                <a:latin typeface="+mj-lt"/>
              </a:rPr>
              <a:t>memories rapidly decay unless kept </a:t>
            </a:r>
            <a:r>
              <a:rPr lang="en-US" sz="2400" dirty="0" smtClean="0">
                <a:latin typeface="+mj-lt"/>
              </a:rPr>
              <a:t>active</a:t>
            </a:r>
            <a:endParaRPr lang="en-US" sz="2400" dirty="0">
              <a:latin typeface="+mj-lt"/>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429000"/>
            <a:ext cx="8175217" cy="2438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22086" y="239424"/>
            <a:ext cx="1415387" cy="584775"/>
          </a:xfrm>
          <a:prstGeom prst="rect">
            <a:avLst/>
          </a:prstGeom>
        </p:spPr>
        <p:txBody>
          <a:bodyPr wrap="none">
            <a:spAutoFit/>
          </a:bodyPr>
          <a:lstStyle/>
          <a:p>
            <a:r>
              <a:rPr lang="en-US" sz="3200" b="1" dirty="0" smtClean="0">
                <a:latin typeface="+mj-lt"/>
                <a:ea typeface="+mj-ea"/>
                <a:cs typeface="+mj-cs"/>
              </a:rPr>
              <a:t>Contd..</a:t>
            </a:r>
            <a:endParaRPr lang="en-US" sz="3200" b="1" dirty="0">
              <a:latin typeface="+mj-lt"/>
              <a:ea typeface="+mj-ea"/>
              <a:cs typeface="+mj-cs"/>
            </a:endParaRPr>
          </a:p>
        </p:txBody>
      </p:sp>
    </p:spTree>
    <p:extLst>
      <p:ext uri="{BB962C8B-B14F-4D97-AF65-F5344CB8AC3E}">
        <p14:creationId xmlns:p14="http://schemas.microsoft.com/office/powerpoint/2010/main" val="2943598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1524000" y="307075"/>
            <a:ext cx="6934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sz="3200" b="1" dirty="0">
                <a:solidFill>
                  <a:schemeClr val="tx1"/>
                </a:solidFill>
                <a:latin typeface="+mj-lt"/>
                <a:ea typeface="+mj-ea"/>
                <a:cs typeface="+mj-cs"/>
              </a:rPr>
              <a:t>Memory</a:t>
            </a:r>
            <a:br>
              <a:rPr lang="en-US" sz="3200" b="1" dirty="0">
                <a:solidFill>
                  <a:schemeClr val="tx1"/>
                </a:solidFill>
                <a:latin typeface="+mj-lt"/>
                <a:ea typeface="+mj-ea"/>
                <a:cs typeface="+mj-cs"/>
              </a:rPr>
            </a:br>
            <a:r>
              <a:rPr lang="en-US" sz="3200" b="1" dirty="0" smtClean="0">
                <a:solidFill>
                  <a:schemeClr val="tx1"/>
                </a:solidFill>
                <a:latin typeface="+mj-lt"/>
                <a:ea typeface="+mj-ea"/>
                <a:cs typeface="+mj-cs"/>
              </a:rPr>
              <a:t>Semiconductor-based </a:t>
            </a:r>
            <a:r>
              <a:rPr lang="en-US" sz="3200" b="1" dirty="0">
                <a:solidFill>
                  <a:schemeClr val="tx1"/>
                </a:solidFill>
                <a:latin typeface="+mj-lt"/>
                <a:ea typeface="+mj-ea"/>
                <a:cs typeface="+mj-cs"/>
              </a:rPr>
              <a:t>integrated circuit</a:t>
            </a:r>
          </a:p>
        </p:txBody>
      </p:sp>
      <p:sp>
        <p:nvSpPr>
          <p:cNvPr id="47109" name="Rectangle 5"/>
          <p:cNvSpPr>
            <a:spLocks noGrp="1" noChangeArrowheads="1"/>
          </p:cNvSpPr>
          <p:nvPr>
            <p:ph type="body" idx="1"/>
          </p:nvPr>
        </p:nvSpPr>
        <p:spPr>
          <a:xfrm>
            <a:off x="4343400" y="1447800"/>
            <a:ext cx="5562600" cy="3657600"/>
          </a:xfrm>
          <a:noFill/>
          <a:ln/>
        </p:spPr>
        <p:txBody>
          <a:bodyPr/>
          <a:lstStyle/>
          <a:p>
            <a:pPr algn="just">
              <a:lnSpc>
                <a:spcPct val="80000"/>
              </a:lnSpc>
            </a:pPr>
            <a:r>
              <a:rPr lang="en-US" sz="1800" dirty="0">
                <a:latin typeface="+mj-lt"/>
              </a:rPr>
              <a:t>All actual computing starts with the </a:t>
            </a:r>
            <a:r>
              <a:rPr lang="en-US" sz="1800" dirty="0" err="1">
                <a:latin typeface="+mj-lt"/>
              </a:rPr>
              <a:t>the</a:t>
            </a:r>
            <a:r>
              <a:rPr lang="en-US" sz="1800" dirty="0">
                <a:latin typeface="+mj-lt"/>
              </a:rPr>
              <a:t> </a:t>
            </a:r>
            <a:r>
              <a:rPr lang="en-US" sz="1800" b="1" dirty="0">
                <a:latin typeface="+mj-lt"/>
              </a:rPr>
              <a:t>CPU</a:t>
            </a:r>
            <a:r>
              <a:rPr lang="en-US" sz="1800" dirty="0">
                <a:latin typeface="+mj-lt"/>
              </a:rPr>
              <a:t> (Central Processing Unit).</a:t>
            </a:r>
          </a:p>
          <a:p>
            <a:pPr algn="just">
              <a:lnSpc>
                <a:spcPct val="80000"/>
              </a:lnSpc>
            </a:pPr>
            <a:endParaRPr lang="en-US" sz="1800" dirty="0">
              <a:latin typeface="+mj-lt"/>
            </a:endParaRPr>
          </a:p>
          <a:p>
            <a:pPr algn="just">
              <a:lnSpc>
                <a:spcPct val="80000"/>
              </a:lnSpc>
            </a:pPr>
            <a:r>
              <a:rPr lang="en-US" sz="1800" dirty="0">
                <a:latin typeface="+mj-lt"/>
              </a:rPr>
              <a:t>The </a:t>
            </a:r>
            <a:r>
              <a:rPr lang="en-US" sz="1800" b="1" dirty="0">
                <a:latin typeface="+mj-lt"/>
              </a:rPr>
              <a:t>chipset</a:t>
            </a:r>
            <a:r>
              <a:rPr lang="en-US" sz="1800" dirty="0">
                <a:latin typeface="+mj-lt"/>
              </a:rPr>
              <a:t> supports the CPU and contains several </a:t>
            </a:r>
            <a:r>
              <a:rPr lang="en-US" sz="1800" b="1" dirty="0">
                <a:latin typeface="+mj-lt"/>
              </a:rPr>
              <a:t>controllers </a:t>
            </a:r>
            <a:r>
              <a:rPr lang="en-US" sz="1800" dirty="0">
                <a:latin typeface="+mj-lt"/>
              </a:rPr>
              <a:t>that control how information travels between the CPU and other components in the PC.</a:t>
            </a:r>
          </a:p>
          <a:p>
            <a:pPr algn="just">
              <a:lnSpc>
                <a:spcPct val="80000"/>
              </a:lnSpc>
            </a:pPr>
            <a:endParaRPr lang="en-US" sz="1800" dirty="0">
              <a:latin typeface="+mj-lt"/>
            </a:endParaRPr>
          </a:p>
          <a:p>
            <a:pPr algn="just">
              <a:lnSpc>
                <a:spcPct val="80000"/>
              </a:lnSpc>
            </a:pPr>
            <a:r>
              <a:rPr lang="en-US" sz="1800" dirty="0">
                <a:latin typeface="+mj-lt"/>
              </a:rPr>
              <a:t>The </a:t>
            </a:r>
            <a:r>
              <a:rPr lang="en-US" sz="1800" b="1" dirty="0">
                <a:latin typeface="+mj-lt"/>
              </a:rPr>
              <a:t>memory controller</a:t>
            </a:r>
            <a:r>
              <a:rPr lang="en-US" sz="1800" dirty="0">
                <a:latin typeface="+mj-lt"/>
              </a:rPr>
              <a:t> is part of the chipset and establishes the information flow between memory and the CPU.</a:t>
            </a:r>
          </a:p>
          <a:p>
            <a:pPr algn="just">
              <a:lnSpc>
                <a:spcPct val="80000"/>
              </a:lnSpc>
            </a:pPr>
            <a:endParaRPr lang="en-US" sz="1800" dirty="0">
              <a:latin typeface="+mj-lt"/>
            </a:endParaRPr>
          </a:p>
          <a:p>
            <a:pPr algn="just">
              <a:lnSpc>
                <a:spcPct val="80000"/>
              </a:lnSpc>
            </a:pPr>
            <a:r>
              <a:rPr lang="en-US" sz="1800" dirty="0">
                <a:latin typeface="+mj-lt"/>
              </a:rPr>
              <a:t>A </a:t>
            </a:r>
            <a:r>
              <a:rPr lang="en-US" sz="1800" b="1" dirty="0">
                <a:latin typeface="+mj-lt"/>
              </a:rPr>
              <a:t>bus</a:t>
            </a:r>
            <a:r>
              <a:rPr lang="en-US" sz="1800" dirty="0">
                <a:latin typeface="+mj-lt"/>
              </a:rPr>
              <a:t> is a data path that consists of parallel wires and connects the CPU, memory and other devices. The bus architecture determines how much and how fast data can move around the </a:t>
            </a:r>
            <a:r>
              <a:rPr lang="en-US" sz="1800" b="1" dirty="0">
                <a:latin typeface="+mj-lt"/>
              </a:rPr>
              <a:t>motherboard</a:t>
            </a:r>
            <a:r>
              <a:rPr lang="en-US" sz="1800" dirty="0">
                <a:latin typeface="+mj-lt"/>
              </a:rPr>
              <a:t>.</a:t>
            </a:r>
          </a:p>
        </p:txBody>
      </p:sp>
      <p:pic>
        <p:nvPicPr>
          <p:cNvPr id="47111" name="Picture 7"/>
          <p:cNvPicPr>
            <a:picLocks noChangeAspect="1" noChangeArrowheads="1"/>
          </p:cNvPicPr>
          <p:nvPr/>
        </p:nvPicPr>
        <p:blipFill>
          <a:blip r:embed="rId3">
            <a:lum contrast="24000"/>
            <a:extLst>
              <a:ext uri="{28A0092B-C50C-407E-A947-70E740481C1C}">
                <a14:useLocalDpi xmlns:a14="http://schemas.microsoft.com/office/drawing/2010/main" val="0"/>
              </a:ext>
            </a:extLst>
          </a:blip>
          <a:srcRect/>
          <a:stretch>
            <a:fillRect/>
          </a:stretch>
        </p:blipFill>
        <p:spPr bwMode="auto">
          <a:xfrm>
            <a:off x="788988" y="1447800"/>
            <a:ext cx="3402012" cy="3810000"/>
          </a:xfrm>
          <a:prstGeom prst="rect">
            <a:avLst/>
          </a:prstGeom>
          <a:noFill/>
          <a:ln>
            <a:noFill/>
          </a:ln>
          <a:effectLst/>
          <a:extLst>
            <a:ext uri="{909E8E84-426E-40DD-AFC4-6F175D3DCCD1}">
              <a14:hiddenFill xmlns:a14="http://schemas.microsoft.com/office/drawing/2010/main">
                <a:solidFill>
                  <a:schemeClr val="accent1">
                    <a:alpha val="5000"/>
                  </a:schemeClr>
                </a:solidFill>
              </a14:hiddenFill>
            </a:ext>
            <a:ext uri="{91240B29-F687-4F45-9708-019B960494DF}">
              <a14:hiddenLine xmlns:a14="http://schemas.microsoft.com/office/drawing/2010/main" w="9525" algn="ctr">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2" name="Rectangle 8"/>
          <p:cNvSpPr>
            <a:spLocks noChangeArrowheads="1"/>
          </p:cNvSpPr>
          <p:nvPr/>
        </p:nvSpPr>
        <p:spPr bwMode="auto">
          <a:xfrm>
            <a:off x="762000" y="5562600"/>
            <a:ext cx="914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gn="just">
              <a:lnSpc>
                <a:spcPct val="80000"/>
              </a:lnSpc>
            </a:pPr>
            <a:r>
              <a:rPr lang="en-US" sz="2000" dirty="0">
                <a:latin typeface="+mj-lt"/>
              </a:rPr>
              <a:t>The</a:t>
            </a:r>
            <a:r>
              <a:rPr lang="en-US" sz="2000" b="1" dirty="0">
                <a:latin typeface="+mj-lt"/>
              </a:rPr>
              <a:t> memory bus</a:t>
            </a:r>
            <a:r>
              <a:rPr lang="en-US" sz="2000" dirty="0">
                <a:latin typeface="+mj-lt"/>
              </a:rPr>
              <a:t> goes from the memory controller to the computer's memory sockets. Newer systems have a </a:t>
            </a:r>
            <a:r>
              <a:rPr lang="en-US" sz="2000" b="1" dirty="0" err="1">
                <a:latin typeface="+mj-lt"/>
              </a:rPr>
              <a:t>frontside</a:t>
            </a:r>
            <a:r>
              <a:rPr lang="en-US" sz="2000" b="1" dirty="0">
                <a:latin typeface="+mj-lt"/>
              </a:rPr>
              <a:t> bus</a:t>
            </a:r>
            <a:r>
              <a:rPr lang="en-US" sz="2000" dirty="0">
                <a:latin typeface="+mj-lt"/>
              </a:rPr>
              <a:t> (FSB) from the CPU to main memory and a </a:t>
            </a:r>
            <a:r>
              <a:rPr lang="en-US" sz="2000" b="1" dirty="0">
                <a:latin typeface="+mj-lt"/>
              </a:rPr>
              <a:t>backside bus</a:t>
            </a:r>
            <a:r>
              <a:rPr lang="en-US" sz="2000" dirty="0">
                <a:latin typeface="+mj-lt"/>
              </a:rPr>
              <a:t> (BSB) from the memory controller to L2 cache.</a:t>
            </a:r>
          </a:p>
        </p:txBody>
      </p:sp>
    </p:spTree>
    <p:extLst>
      <p:ext uri="{BB962C8B-B14F-4D97-AF65-F5344CB8AC3E}">
        <p14:creationId xmlns:p14="http://schemas.microsoft.com/office/powerpoint/2010/main" val="897617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0" y="1295400"/>
            <a:ext cx="9906000" cy="4114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marL="457200" lvl="1" indent="-342900" algn="just" eaLnBrk="0" hangingPunct="0">
              <a:lnSpc>
                <a:spcPct val="80000"/>
              </a:lnSpc>
              <a:buFont typeface="Arial" panose="020B0604020202020204" pitchFamily="34" charset="0"/>
              <a:buChar char="•"/>
              <a:tabLst>
                <a:tab pos="257175" algn="l"/>
              </a:tabLst>
            </a:pPr>
            <a:r>
              <a:rPr lang="en-US" sz="2400" dirty="0" smtClean="0">
                <a:latin typeface="+mj-lt"/>
              </a:rPr>
              <a:t>When the computer is </a:t>
            </a:r>
            <a:r>
              <a:rPr lang="en-US" sz="2400" dirty="0" smtClean="0"/>
              <a:t>turns</a:t>
            </a:r>
            <a:r>
              <a:rPr lang="en-US" sz="2400" dirty="0" smtClean="0">
                <a:latin typeface="+mj-lt"/>
              </a:rPr>
              <a:t> </a:t>
            </a:r>
            <a:r>
              <a:rPr lang="en-US" sz="2400" dirty="0">
                <a:latin typeface="+mj-lt"/>
              </a:rPr>
              <a:t>on</a:t>
            </a:r>
          </a:p>
          <a:p>
            <a:pPr marL="457200" lvl="1" indent="-342900" algn="just" eaLnBrk="0" hangingPunct="0">
              <a:lnSpc>
                <a:spcPct val="80000"/>
              </a:lnSpc>
              <a:buFont typeface="Arial" panose="020B0604020202020204" pitchFamily="34" charset="0"/>
              <a:buChar char="•"/>
              <a:tabLst>
                <a:tab pos="257175" algn="l"/>
              </a:tabLst>
            </a:pPr>
            <a:r>
              <a:rPr lang="en-US" sz="2400" dirty="0">
                <a:latin typeface="+mj-lt"/>
              </a:rPr>
              <a:t>The computer loads data from read-only memory (ROM) and performs a power-on self-test (POST) to make sure all the major components are functioning </a:t>
            </a:r>
            <a:r>
              <a:rPr lang="en-US" sz="2400" dirty="0" smtClean="0">
                <a:latin typeface="+mj-lt"/>
              </a:rPr>
              <a:t>properly</a:t>
            </a:r>
          </a:p>
          <a:p>
            <a:pPr marL="457200" lvl="1" indent="-342900" algn="just" eaLnBrk="0" hangingPunct="0">
              <a:lnSpc>
                <a:spcPct val="80000"/>
              </a:lnSpc>
              <a:buFont typeface="Arial" panose="020B0604020202020204" pitchFamily="34" charset="0"/>
              <a:buChar char="•"/>
              <a:tabLst>
                <a:tab pos="257175" algn="l"/>
              </a:tabLst>
            </a:pPr>
            <a:r>
              <a:rPr lang="en-US" sz="2400" dirty="0" smtClean="0">
                <a:latin typeface="+mj-lt"/>
              </a:rPr>
              <a:t>As </a:t>
            </a:r>
            <a:r>
              <a:rPr lang="en-US" sz="2400" dirty="0">
                <a:latin typeface="+mj-lt"/>
              </a:rPr>
              <a:t>part of this test, the memory controller checks all of the memory addresses with a quick read/write operation to ensure that there are no errors in the memory chips. Read/write means that data is written to a bit and then read from that bit</a:t>
            </a:r>
          </a:p>
          <a:p>
            <a:pPr marL="457200" lvl="1" indent="-342900" algn="just" eaLnBrk="0" hangingPunct="0">
              <a:lnSpc>
                <a:spcPct val="80000"/>
              </a:lnSpc>
              <a:buFont typeface="Arial" panose="020B0604020202020204" pitchFamily="34" charset="0"/>
              <a:buChar char="•"/>
              <a:tabLst>
                <a:tab pos="257175" algn="l"/>
              </a:tabLst>
            </a:pPr>
            <a:r>
              <a:rPr lang="en-US" sz="2400" dirty="0">
                <a:latin typeface="+mj-lt"/>
              </a:rPr>
              <a:t>The computer loads the basic input/output system (BIOS) from ROM</a:t>
            </a:r>
            <a:r>
              <a:rPr lang="en-US" sz="2400" dirty="0" smtClean="0">
                <a:latin typeface="+mj-lt"/>
              </a:rPr>
              <a:t>.\</a:t>
            </a:r>
          </a:p>
          <a:p>
            <a:pPr marL="457200" lvl="1" indent="-342900" algn="just" eaLnBrk="0" hangingPunct="0">
              <a:lnSpc>
                <a:spcPct val="80000"/>
              </a:lnSpc>
              <a:buFont typeface="Arial" panose="020B0604020202020204" pitchFamily="34" charset="0"/>
              <a:buChar char="•"/>
              <a:tabLst>
                <a:tab pos="257175" algn="l"/>
              </a:tabLst>
            </a:pPr>
            <a:r>
              <a:rPr lang="en-US" sz="2400" dirty="0" smtClean="0">
                <a:latin typeface="+mj-lt"/>
              </a:rPr>
              <a:t>The </a:t>
            </a:r>
            <a:r>
              <a:rPr lang="en-US" sz="2400" dirty="0">
                <a:latin typeface="+mj-lt"/>
              </a:rPr>
              <a:t>BIOS provides the most basic information about storage devices, boot sequence, security, Plug and Play (auto device recognition) capability and a few other items</a:t>
            </a:r>
          </a:p>
          <a:p>
            <a:pPr marL="457200" lvl="1" indent="-342900" algn="just" eaLnBrk="0" hangingPunct="0">
              <a:lnSpc>
                <a:spcPct val="80000"/>
              </a:lnSpc>
              <a:buFont typeface="Arial" panose="020B0604020202020204" pitchFamily="34" charset="0"/>
              <a:buChar char="•"/>
              <a:tabLst>
                <a:tab pos="257175" algn="l"/>
              </a:tabLst>
            </a:pPr>
            <a:r>
              <a:rPr lang="en-US" sz="2400" dirty="0">
                <a:latin typeface="+mj-lt"/>
              </a:rPr>
              <a:t>The computer loads the operating system (OS) from the hard drive into the system's </a:t>
            </a:r>
            <a:r>
              <a:rPr lang="en-US" sz="2400" dirty="0" smtClean="0">
                <a:latin typeface="+mj-lt"/>
              </a:rPr>
              <a:t>RAM</a:t>
            </a:r>
          </a:p>
          <a:p>
            <a:pPr algn="just">
              <a:lnSpc>
                <a:spcPct val="80000"/>
              </a:lnSpc>
            </a:pPr>
            <a:endParaRPr lang="en-US" sz="2400" dirty="0"/>
          </a:p>
        </p:txBody>
      </p:sp>
      <p:sp>
        <p:nvSpPr>
          <p:cNvPr id="7172" name="Rectangle 4"/>
          <p:cNvSpPr>
            <a:spLocks noChangeArrowheads="1"/>
          </p:cNvSpPr>
          <p:nvPr/>
        </p:nvSpPr>
        <p:spPr bwMode="auto">
          <a:xfrm>
            <a:off x="838200" y="274638"/>
            <a:ext cx="82296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sz="3200" b="1" dirty="0"/>
              <a:t> </a:t>
            </a:r>
            <a:r>
              <a:rPr lang="en-US" sz="3200" b="1" dirty="0">
                <a:solidFill>
                  <a:schemeClr val="tx1"/>
                </a:solidFill>
                <a:latin typeface="+mj-lt"/>
                <a:ea typeface="+mj-ea"/>
                <a:cs typeface="+mj-cs"/>
              </a:rPr>
              <a:t>Role of Memory during Boot-up</a:t>
            </a:r>
          </a:p>
        </p:txBody>
      </p:sp>
    </p:spTree>
    <p:extLst>
      <p:ext uri="{BB962C8B-B14F-4D97-AF65-F5344CB8AC3E}">
        <p14:creationId xmlns:p14="http://schemas.microsoft.com/office/powerpoint/2010/main" val="1839032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a:xfrm>
            <a:off x="0" y="1219200"/>
            <a:ext cx="9906000" cy="3276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marL="342900" lvl="1" indent="-342900" algn="just">
              <a:buFont typeface="Arial" pitchFamily="34" charset="0"/>
              <a:buChar char="•"/>
            </a:pPr>
            <a:r>
              <a:rPr lang="en-US" sz="2400" dirty="0">
                <a:latin typeface="+mj-lt"/>
              </a:rPr>
              <a:t>Generally, the critical parts of the operating system are maintained in RAM as long as the computer is on. This allows the CPU to have immediate access to the operating system, which enhances the performance and functionality of the overall system. </a:t>
            </a:r>
          </a:p>
          <a:p>
            <a:pPr algn="just"/>
            <a:r>
              <a:rPr lang="en-US" sz="2400" dirty="0" smtClean="0">
                <a:latin typeface="+mj-lt"/>
              </a:rPr>
              <a:t>When </a:t>
            </a:r>
            <a:r>
              <a:rPr lang="en-US" sz="2400" dirty="0">
                <a:latin typeface="+mj-lt"/>
              </a:rPr>
              <a:t>you open an application, it is loaded into RAM. To conserve RAM usage, many applications load only the essential parts of the program initially and then load other pieces as </a:t>
            </a:r>
            <a:r>
              <a:rPr lang="en-US" sz="2400" dirty="0" smtClean="0">
                <a:latin typeface="+mj-lt"/>
              </a:rPr>
              <a:t>needed</a:t>
            </a:r>
            <a:endParaRPr lang="en-US" sz="2400" dirty="0">
              <a:latin typeface="+mj-lt"/>
            </a:endParaRPr>
          </a:p>
          <a:p>
            <a:pPr algn="just"/>
            <a:r>
              <a:rPr lang="en-US" sz="2400" dirty="0" smtClean="0">
                <a:latin typeface="+mj-lt"/>
              </a:rPr>
              <a:t>After </a:t>
            </a:r>
            <a:r>
              <a:rPr lang="en-US" sz="2400" dirty="0">
                <a:latin typeface="+mj-lt"/>
              </a:rPr>
              <a:t>an application is loaded, any files that are opened for use in that application are loaded into </a:t>
            </a:r>
            <a:r>
              <a:rPr lang="en-US" sz="2400" dirty="0" smtClean="0">
                <a:latin typeface="+mj-lt"/>
              </a:rPr>
              <a:t>RAM</a:t>
            </a:r>
            <a:endParaRPr lang="en-US" sz="2400" dirty="0">
              <a:latin typeface="+mj-lt"/>
            </a:endParaRPr>
          </a:p>
          <a:p>
            <a:pPr algn="just"/>
            <a:r>
              <a:rPr lang="en-US" sz="2400" dirty="0" smtClean="0">
                <a:latin typeface="+mj-lt"/>
              </a:rPr>
              <a:t>When </a:t>
            </a:r>
            <a:r>
              <a:rPr lang="en-US" sz="2400" dirty="0">
                <a:latin typeface="+mj-lt"/>
              </a:rPr>
              <a:t>you save a file and close the application, the file is written to the specified storage device, and then it and the application are purged from </a:t>
            </a:r>
            <a:r>
              <a:rPr lang="en-US" sz="2400" dirty="0" smtClean="0">
                <a:latin typeface="+mj-lt"/>
              </a:rPr>
              <a:t>RAM</a:t>
            </a:r>
            <a:endParaRPr lang="en-US" sz="2400" dirty="0">
              <a:latin typeface="+mj-lt"/>
            </a:endParaRPr>
          </a:p>
        </p:txBody>
      </p:sp>
      <p:sp>
        <p:nvSpPr>
          <p:cNvPr id="69636" name="Rectangle 4"/>
          <p:cNvSpPr>
            <a:spLocks noChangeArrowheads="1"/>
          </p:cNvSpPr>
          <p:nvPr/>
        </p:nvSpPr>
        <p:spPr bwMode="auto">
          <a:xfrm>
            <a:off x="762000" y="381001"/>
            <a:ext cx="8229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sz="3200" b="1" dirty="0" err="1" smtClean="0">
                <a:solidFill>
                  <a:schemeClr val="tx1"/>
                </a:solidFill>
                <a:latin typeface="+mj-lt"/>
                <a:ea typeface="+mj-ea"/>
                <a:cs typeface="+mj-cs"/>
              </a:rPr>
              <a:t>contd</a:t>
            </a:r>
            <a:r>
              <a:rPr lang="en-US" sz="3200" b="1" dirty="0" smtClean="0">
                <a:solidFill>
                  <a:schemeClr val="tx1"/>
                </a:solidFill>
                <a:latin typeface="+mj-lt"/>
                <a:ea typeface="+mj-ea"/>
                <a:cs typeface="+mj-cs"/>
              </a:rPr>
              <a:t>…</a:t>
            </a:r>
            <a:endParaRPr lang="en-US" sz="3200" b="1" dirty="0">
              <a:solidFill>
                <a:schemeClr val="tx1"/>
              </a:solidFill>
              <a:latin typeface="+mj-lt"/>
              <a:ea typeface="+mj-ea"/>
              <a:cs typeface="+mj-cs"/>
            </a:endParaRPr>
          </a:p>
        </p:txBody>
      </p:sp>
    </p:spTree>
    <p:extLst>
      <p:ext uri="{BB962C8B-B14F-4D97-AF65-F5344CB8AC3E}">
        <p14:creationId xmlns:p14="http://schemas.microsoft.com/office/powerpoint/2010/main" val="2085572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1" y="304800"/>
            <a:ext cx="8229600" cy="847725"/>
          </a:xfrm>
        </p:spPr>
        <p:txBody>
          <a:bodyPr/>
          <a:lstStyle/>
          <a:p>
            <a:r>
              <a:rPr lang="en-US" sz="3200" b="1" dirty="0"/>
              <a:t>Memory</a:t>
            </a:r>
            <a:r>
              <a:rPr lang="en-US" dirty="0"/>
              <a:t/>
            </a:r>
            <a:br>
              <a:rPr lang="en-US" dirty="0"/>
            </a:br>
            <a:r>
              <a:rPr lang="en-US" sz="2800" b="1" u="sng" dirty="0" smtClean="0"/>
              <a:t>Semiconductor-based </a:t>
            </a:r>
            <a:r>
              <a:rPr lang="en-US" sz="2800" b="1" u="sng" dirty="0"/>
              <a:t>integrated circuit</a:t>
            </a:r>
            <a:endParaRPr lang="en-US" b="1" dirty="0"/>
          </a:p>
        </p:txBody>
      </p:sp>
      <p:pic>
        <p:nvPicPr>
          <p:cNvPr id="8195" name="Picture 3" descr="computer-memory-pyrami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1" y="1600200"/>
            <a:ext cx="4416425" cy="43434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Computer storage types.svg"/>
          <p:cNvPicPr>
            <a:picLocks noChangeAspect="1" noChangeArrowheads="1"/>
          </p:cNvPicPr>
          <p:nvPr/>
        </p:nvPicPr>
        <p:blipFill>
          <a:blip r:embed="rId3">
            <a:extLst>
              <a:ext uri="{28A0092B-C50C-407E-A947-70E740481C1C}">
                <a14:useLocalDpi xmlns:a14="http://schemas.microsoft.com/office/drawing/2010/main" val="0"/>
              </a:ext>
            </a:extLst>
          </a:blip>
          <a:srcRect b="32954"/>
          <a:stretch>
            <a:fillRect/>
          </a:stretch>
        </p:blipFill>
        <p:spPr bwMode="auto">
          <a:xfrm>
            <a:off x="5257800" y="1600200"/>
            <a:ext cx="40386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678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274638"/>
            <a:ext cx="8229600" cy="766762"/>
          </a:xfrm>
        </p:spPr>
        <p:txBody>
          <a:bodyPr/>
          <a:lstStyle/>
          <a:p>
            <a:r>
              <a:rPr lang="en-US" sz="3200" b="1" dirty="0"/>
              <a:t>Memory Structure</a:t>
            </a:r>
          </a:p>
        </p:txBody>
      </p:sp>
      <p:graphicFrame>
        <p:nvGraphicFramePr>
          <p:cNvPr id="2" name="Diagram 1"/>
          <p:cNvGraphicFramePr/>
          <p:nvPr/>
        </p:nvGraphicFramePr>
        <p:xfrm>
          <a:off x="858672" y="1219200"/>
          <a:ext cx="85344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2741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57180" y="152400"/>
            <a:ext cx="1808700" cy="584775"/>
          </a:xfrm>
          <a:prstGeom prst="rect">
            <a:avLst/>
          </a:prstGeom>
          <a:noFill/>
        </p:spPr>
        <p:txBody>
          <a:bodyPr wrap="none" rtlCol="0">
            <a:spAutoFit/>
          </a:bodyPr>
          <a:lstStyle/>
          <a:p>
            <a:r>
              <a:rPr lang="en-US" sz="3200" b="1" dirty="0" smtClean="0"/>
              <a:t>Summary</a:t>
            </a:r>
            <a:endParaRPr lang="en-US" sz="3200" b="1" dirty="0"/>
          </a:p>
        </p:txBody>
      </p:sp>
      <p:sp>
        <p:nvSpPr>
          <p:cNvPr id="3" name="Rectangle 2"/>
          <p:cNvSpPr/>
          <p:nvPr/>
        </p:nvSpPr>
        <p:spPr>
          <a:xfrm>
            <a:off x="0" y="914400"/>
            <a:ext cx="9888940" cy="5632311"/>
          </a:xfrm>
          <a:prstGeom prst="rect">
            <a:avLst/>
          </a:prstGeom>
        </p:spPr>
        <p:txBody>
          <a:bodyPr wrap="square">
            <a:spAutoFit/>
          </a:bodyPr>
          <a:lstStyle/>
          <a:p>
            <a:pPr marL="342900" indent="-342900" algn="just">
              <a:buFont typeface="Arial" pitchFamily="34" charset="0"/>
              <a:buChar char="•"/>
              <a:defRPr/>
            </a:pPr>
            <a:r>
              <a:rPr lang="en-US" sz="2400" dirty="0"/>
              <a:t>Memory is the ability of the brain to store, retain, and subsequently recall </a:t>
            </a:r>
            <a:r>
              <a:rPr lang="en-US" sz="2400" dirty="0" smtClean="0"/>
              <a:t>information</a:t>
            </a:r>
          </a:p>
          <a:p>
            <a:pPr marL="342900" indent="-342900" algn="just">
              <a:buFont typeface="Arial" pitchFamily="34" charset="0"/>
              <a:buChar char="•"/>
              <a:defRPr/>
            </a:pPr>
            <a:r>
              <a:rPr lang="en-US" sz="2400" dirty="0">
                <a:cs typeface="Times New Roman" panose="02020603050405020304" pitchFamily="18" charset="0"/>
              </a:rPr>
              <a:t>There are several ways of classifying memories, based on duration, nature and retrieval of </a:t>
            </a:r>
            <a:r>
              <a:rPr lang="en-US" sz="2400" dirty="0" smtClean="0">
                <a:cs typeface="Times New Roman" panose="02020603050405020304" pitchFamily="18" charset="0"/>
              </a:rPr>
              <a:t>information</a:t>
            </a:r>
          </a:p>
          <a:p>
            <a:pPr marL="342900" indent="-342900" algn="just">
              <a:buFont typeface="Arial" pitchFamily="34" charset="0"/>
              <a:buChar char="•"/>
              <a:defRPr/>
            </a:pPr>
            <a:r>
              <a:rPr lang="en-US" sz="2400" dirty="0">
                <a:cs typeface="Times New Roman" panose="02020603050405020304" pitchFamily="18" charset="0"/>
              </a:rPr>
              <a:t>A computers capacity is steadily increasing with the more powerful ones being able to store hundreds of millions of bytes of </a:t>
            </a:r>
            <a:r>
              <a:rPr lang="en-US" sz="2400" dirty="0" smtClean="0">
                <a:cs typeface="Times New Roman" panose="02020603050405020304" pitchFamily="18" charset="0"/>
              </a:rPr>
              <a:t>information</a:t>
            </a:r>
          </a:p>
          <a:p>
            <a:pPr marL="342900" indent="-342900" algn="just">
              <a:buFont typeface="Arial" pitchFamily="34" charset="0"/>
              <a:buChar char="•"/>
              <a:defRPr/>
            </a:pPr>
            <a:r>
              <a:rPr lang="en-US" sz="2400" dirty="0">
                <a:cs typeface="Times New Roman" panose="02020603050405020304" pitchFamily="18" charset="0"/>
              </a:rPr>
              <a:t>The speed at which a computer is able to retrieve information is measured in </a:t>
            </a:r>
            <a:r>
              <a:rPr lang="en-US" sz="2400" dirty="0" smtClean="0">
                <a:cs typeface="Times New Roman" panose="02020603050405020304" pitchFamily="18" charset="0"/>
              </a:rPr>
              <a:t>milliseconds</a:t>
            </a:r>
          </a:p>
          <a:p>
            <a:pPr marL="342900" indent="-342900" algn="just">
              <a:buFont typeface="Arial" pitchFamily="34" charset="0"/>
              <a:buChar char="•"/>
              <a:defRPr/>
            </a:pPr>
            <a:r>
              <a:rPr lang="en-US" sz="2400" dirty="0">
                <a:cs typeface="Times New Roman" panose="02020603050405020304" pitchFamily="18" charset="0"/>
              </a:rPr>
              <a:t>Computer stores everything verbatim and is able to recall anything within milliseconds without loosing any information</a:t>
            </a:r>
          </a:p>
          <a:p>
            <a:pPr marL="342900" indent="-342900" algn="just">
              <a:buFont typeface="Arial" pitchFamily="34" charset="0"/>
              <a:buChar char="•"/>
              <a:defRPr/>
            </a:pPr>
            <a:endParaRPr lang="en-US" sz="2400" dirty="0"/>
          </a:p>
          <a:p>
            <a:pPr marL="342900" lvl="1" indent="-342900" algn="just">
              <a:buFont typeface="Arial" pitchFamily="34" charset="0"/>
              <a:buChar char="•"/>
              <a:defRPr/>
            </a:pPr>
            <a:endParaRPr lang="en-GB" sz="2400" dirty="0"/>
          </a:p>
          <a:p>
            <a:pPr marL="342900" indent="-342900" algn="just">
              <a:buFont typeface="Arial" pitchFamily="34" charset="0"/>
              <a:buChar char="•"/>
              <a:defRPr/>
            </a:pPr>
            <a:endParaRPr lang="en-US" sz="2400" dirty="0"/>
          </a:p>
          <a:p>
            <a:pPr marL="342900" indent="-342900" algn="just">
              <a:buFont typeface="Arial" pitchFamily="34" charset="0"/>
              <a:buChar char="•"/>
              <a:defRPr/>
            </a:pPr>
            <a:endParaRPr lang="en-US" sz="2400" dirty="0"/>
          </a:p>
          <a:p>
            <a:pPr marL="342900" indent="-342900" algn="just">
              <a:buFont typeface="Arial" pitchFamily="34" charset="0"/>
              <a:buChar char="•"/>
              <a:defRPr/>
            </a:pPr>
            <a:endParaRPr lang="en-US" sz="2400" dirty="0"/>
          </a:p>
        </p:txBody>
      </p:sp>
    </p:spTree>
    <p:extLst>
      <p:ext uri="{BB962C8B-B14F-4D97-AF65-F5344CB8AC3E}">
        <p14:creationId xmlns:p14="http://schemas.microsoft.com/office/powerpoint/2010/main" val="3081283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144" y="1676400"/>
            <a:ext cx="9067800" cy="928688"/>
          </a:xfrm>
        </p:spPr>
        <p:txBody>
          <a:bodyPr>
            <a:noAutofit/>
          </a:bodyPr>
          <a:lstStyle/>
          <a:p>
            <a:r>
              <a:rPr lang="en-US" smtClean="0"/>
              <a:t>Lecture 38</a:t>
            </a:r>
            <a:r>
              <a:rPr lang="en-US" dirty="0" smtClean="0"/>
              <a:t/>
            </a:r>
            <a:br>
              <a:rPr lang="en-US" dirty="0" smtClean="0"/>
            </a:br>
            <a:r>
              <a:rPr lang="en-US" b="1" dirty="0"/>
              <a:t>Introduction to memory</a:t>
            </a:r>
            <a:r>
              <a:rPr lang="en-GB" b="1" dirty="0"/>
              <a:t/>
            </a:r>
            <a:br>
              <a:rPr lang="en-GB" b="1" dirty="0"/>
            </a:br>
            <a:r>
              <a:rPr lang="en-US" b="1" dirty="0"/>
              <a:t/>
            </a:r>
            <a:br>
              <a:rPr lang="en-US" b="1" dirty="0"/>
            </a:br>
            <a:endParaRPr lang="en-US" b="1" dirty="0"/>
          </a:p>
        </p:txBody>
      </p:sp>
      <p:sp>
        <p:nvSpPr>
          <p:cNvPr id="3" name="Rectangle 2"/>
          <p:cNvSpPr/>
          <p:nvPr/>
        </p:nvSpPr>
        <p:spPr>
          <a:xfrm>
            <a:off x="3082823" y="3862389"/>
            <a:ext cx="3678443" cy="1175706"/>
          </a:xfrm>
          <a:prstGeom prst="rect">
            <a:avLst/>
          </a:prstGeom>
        </p:spPr>
        <p:txBody>
          <a:bodyPr wrap="none">
            <a:spAutoFit/>
          </a:bodyPr>
          <a:lstStyle/>
          <a:p>
            <a:pPr marL="278606" indent="-278606" algn="ctr">
              <a:spcBef>
                <a:spcPct val="20000"/>
              </a:spcBef>
              <a:defRPr/>
            </a:pPr>
            <a:r>
              <a:rPr lang="en-US" sz="3200" dirty="0">
                <a:solidFill>
                  <a:schemeClr val="tx1">
                    <a:tint val="75000"/>
                  </a:schemeClr>
                </a:solidFill>
              </a:rPr>
              <a:t>Lecture delivered by</a:t>
            </a:r>
            <a:r>
              <a:rPr lang="en-US" sz="3200" dirty="0" smtClean="0">
                <a:solidFill>
                  <a:schemeClr val="tx1">
                    <a:tint val="75000"/>
                  </a:schemeClr>
                </a:solidFill>
              </a:rPr>
              <a:t>:</a:t>
            </a:r>
          </a:p>
          <a:p>
            <a:pPr marL="687705" algn="ctr">
              <a:spcBef>
                <a:spcPts val="765"/>
              </a:spcBef>
              <a:defRPr/>
            </a:pPr>
            <a:r>
              <a:rPr lang="en-US" sz="3200" spc="10" dirty="0">
                <a:solidFill>
                  <a:srgbClr val="888888"/>
                </a:solidFill>
                <a:cs typeface="Calibri"/>
              </a:rPr>
              <a:t>Deepak V.</a:t>
            </a:r>
            <a:endParaRPr lang="en-US" sz="3200" dirty="0">
              <a:cs typeface="Calibri"/>
            </a:endParaRPr>
          </a:p>
        </p:txBody>
      </p:sp>
    </p:spTree>
    <p:extLst>
      <p:ext uri="{BB962C8B-B14F-4D97-AF65-F5344CB8AC3E}">
        <p14:creationId xmlns:p14="http://schemas.microsoft.com/office/powerpoint/2010/main" val="2726057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a:noFill/>
          <a:ln/>
        </p:spPr>
        <p:txBody>
          <a:bodyPr anchor="t"/>
          <a:lstStyle/>
          <a:p>
            <a:r>
              <a:rPr lang="ms-MY" sz="3200" b="1" dirty="0" smtClean="0"/>
              <a:t>Objectives</a:t>
            </a:r>
            <a:r>
              <a:rPr lang="ms-MY" sz="3200" b="1" dirty="0"/>
              <a:t/>
            </a:r>
            <a:br>
              <a:rPr lang="ms-MY" sz="3200" b="1" dirty="0"/>
            </a:br>
            <a:endParaRPr lang="en-US" sz="3200" b="1" dirty="0"/>
          </a:p>
        </p:txBody>
      </p:sp>
      <p:sp>
        <p:nvSpPr>
          <p:cNvPr id="5" name="Content Placeholder 4"/>
          <p:cNvSpPr>
            <a:spLocks noGrp="1"/>
          </p:cNvSpPr>
          <p:nvPr>
            <p:ph idx="1"/>
          </p:nvPr>
        </p:nvSpPr>
        <p:spPr>
          <a:xfrm>
            <a:off x="0" y="1219200"/>
            <a:ext cx="9905999" cy="3677345"/>
          </a:xfrm>
        </p:spPr>
        <p:txBody>
          <a:bodyPr/>
          <a:lstStyle/>
          <a:p>
            <a:pPr marL="0" indent="0">
              <a:buNone/>
            </a:pPr>
            <a:r>
              <a:rPr lang="en-IN" sz="2800" dirty="0"/>
              <a:t>At the end of this lecture, student will be able to:</a:t>
            </a:r>
          </a:p>
          <a:p>
            <a:pPr lvl="1">
              <a:lnSpc>
                <a:spcPct val="90000"/>
              </a:lnSpc>
              <a:buFont typeface="Arial" pitchFamily="34" charset="0"/>
              <a:buChar char="•"/>
            </a:pPr>
            <a:r>
              <a:rPr lang="en-IN" sz="2400" dirty="0"/>
              <a:t>Acquire the knowledge of </a:t>
            </a:r>
            <a:r>
              <a:rPr lang="en-US" sz="2400" dirty="0"/>
              <a:t>memory</a:t>
            </a:r>
          </a:p>
          <a:p>
            <a:pPr lvl="1">
              <a:lnSpc>
                <a:spcPct val="90000"/>
              </a:lnSpc>
              <a:buFont typeface="Arial" pitchFamily="34" charset="0"/>
              <a:buChar char="•"/>
            </a:pPr>
            <a:r>
              <a:rPr lang="en-IN" sz="2400" dirty="0" smtClean="0"/>
              <a:t>Explain the n</a:t>
            </a:r>
            <a:r>
              <a:rPr lang="en-US" sz="2400" dirty="0" err="1" smtClean="0"/>
              <a:t>eed</a:t>
            </a:r>
            <a:r>
              <a:rPr lang="en-US" sz="2400" dirty="0" smtClean="0"/>
              <a:t> </a:t>
            </a:r>
            <a:r>
              <a:rPr lang="en-US" sz="2400" dirty="0"/>
              <a:t>of memory</a:t>
            </a:r>
          </a:p>
          <a:p>
            <a:pPr lvl="1">
              <a:lnSpc>
                <a:spcPct val="90000"/>
              </a:lnSpc>
              <a:buFont typeface="Arial" pitchFamily="34" charset="0"/>
              <a:buChar char="•"/>
            </a:pPr>
            <a:r>
              <a:rPr lang="en-US" sz="2400" dirty="0" smtClean="0"/>
              <a:t>Describe the role </a:t>
            </a:r>
            <a:r>
              <a:rPr lang="en-US" sz="2400" dirty="0"/>
              <a:t>of </a:t>
            </a:r>
            <a:r>
              <a:rPr lang="en-US" sz="2400" dirty="0" smtClean="0"/>
              <a:t>memory </a:t>
            </a:r>
            <a:r>
              <a:rPr lang="en-US" sz="2400" dirty="0"/>
              <a:t>during Boot-up</a:t>
            </a:r>
            <a:endParaRPr lang="en-IN" sz="2400" dirty="0" smtClean="0"/>
          </a:p>
          <a:p>
            <a:pPr lvl="1">
              <a:lnSpc>
                <a:spcPct val="90000"/>
              </a:lnSpc>
              <a:buFont typeface="Arial" pitchFamily="34" charset="0"/>
              <a:buChar char="•"/>
            </a:pPr>
            <a:endParaRPr lang="en-IN" sz="2400" dirty="0"/>
          </a:p>
          <a:p>
            <a:pPr lvl="1">
              <a:lnSpc>
                <a:spcPct val="90000"/>
              </a:lnSpc>
              <a:buFont typeface="Arial" pitchFamily="34" charset="0"/>
              <a:buChar char="•"/>
            </a:pPr>
            <a:endParaRPr lang="en-IN" sz="2400" dirty="0" smtClean="0"/>
          </a:p>
          <a:p>
            <a:pPr marL="457200" lvl="1" indent="0">
              <a:lnSpc>
                <a:spcPct val="90000"/>
              </a:lnSpc>
              <a:buNone/>
            </a:pPr>
            <a:endParaRPr lang="en-IN" sz="2400" dirty="0"/>
          </a:p>
          <a:p>
            <a:pPr lvl="1">
              <a:lnSpc>
                <a:spcPct val="90000"/>
              </a:lnSpc>
              <a:buFont typeface="Arial" pitchFamily="34" charset="0"/>
              <a:buChar char="•"/>
            </a:pPr>
            <a:endParaRPr lang="en-IN" sz="2400" dirty="0" smtClean="0"/>
          </a:p>
          <a:p>
            <a:pPr lvl="1">
              <a:lnSpc>
                <a:spcPct val="90000"/>
              </a:lnSpc>
              <a:buFont typeface="Arial" pitchFamily="34" charset="0"/>
              <a:buChar char="•"/>
            </a:pPr>
            <a:endParaRPr lang="en-IN" sz="2400" dirty="0" smtClean="0"/>
          </a:p>
          <a:p>
            <a:pPr lvl="1">
              <a:lnSpc>
                <a:spcPct val="90000"/>
              </a:lnSpc>
              <a:buFont typeface="Arial" pitchFamily="34" charset="0"/>
              <a:buChar char="•"/>
            </a:pPr>
            <a:endParaRPr lang="en-IN" sz="2400" dirty="0" smtClean="0"/>
          </a:p>
          <a:p>
            <a:pPr lvl="1">
              <a:lnSpc>
                <a:spcPct val="90000"/>
              </a:lnSpc>
              <a:buFont typeface="Arial" pitchFamily="34" charset="0"/>
              <a:buChar char="•"/>
            </a:pPr>
            <a:endParaRPr lang="en-US" sz="2400" dirty="0"/>
          </a:p>
          <a:p>
            <a:pPr marL="457200" lvl="1" indent="0">
              <a:lnSpc>
                <a:spcPct val="90000"/>
              </a:lnSpc>
              <a:buNone/>
            </a:pPr>
            <a:endParaRPr lang="en-US" sz="2400" dirty="0"/>
          </a:p>
          <a:p>
            <a:pPr lvl="1">
              <a:lnSpc>
                <a:spcPct val="90000"/>
              </a:lnSpc>
              <a:buFont typeface="Wingdings" panose="05000000000000000000" pitchFamily="2" charset="2"/>
              <a:buChar char="Ø"/>
            </a:pPr>
            <a:endParaRPr lang="en-US" sz="2400" dirty="0"/>
          </a:p>
          <a:p>
            <a:pPr lvl="1">
              <a:lnSpc>
                <a:spcPct val="90000"/>
              </a:lnSpc>
              <a:buFont typeface="Wingdings" panose="05000000000000000000" pitchFamily="2" charset="2"/>
              <a:buChar char="Ø"/>
            </a:pPr>
            <a:endParaRPr lang="ms-MY" dirty="0"/>
          </a:p>
          <a:p>
            <a:pPr lvl="1">
              <a:lnSpc>
                <a:spcPct val="90000"/>
              </a:lnSpc>
              <a:buFont typeface="Wingdings" panose="05000000000000000000" pitchFamily="2" charset="2"/>
              <a:buChar char="Ø"/>
            </a:pPr>
            <a:endParaRPr lang="ms-MY" dirty="0"/>
          </a:p>
          <a:p>
            <a:pPr lvl="1">
              <a:lnSpc>
                <a:spcPct val="90000"/>
              </a:lnSpc>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09153571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243763" cy="928688"/>
          </a:xfrm>
        </p:spPr>
        <p:txBody>
          <a:bodyPr/>
          <a:lstStyle/>
          <a:p>
            <a:r>
              <a:rPr lang="en-US" sz="3200" b="1" dirty="0" smtClean="0"/>
              <a:t>Topics</a:t>
            </a:r>
            <a:endParaRPr lang="en-US" sz="3200" b="1" dirty="0"/>
          </a:p>
        </p:txBody>
      </p:sp>
      <p:sp>
        <p:nvSpPr>
          <p:cNvPr id="3" name="Content Placeholder 2"/>
          <p:cNvSpPr>
            <a:spLocks noGrp="1"/>
          </p:cNvSpPr>
          <p:nvPr>
            <p:ph idx="1"/>
          </p:nvPr>
        </p:nvSpPr>
        <p:spPr>
          <a:xfrm>
            <a:off x="990600" y="1131130"/>
            <a:ext cx="7243763" cy="3677345"/>
          </a:xfrm>
        </p:spPr>
        <p:txBody>
          <a:bodyPr>
            <a:noAutofit/>
          </a:bodyPr>
          <a:lstStyle/>
          <a:p>
            <a:endParaRPr lang="en-US" sz="2400" dirty="0" smtClean="0"/>
          </a:p>
          <a:p>
            <a:r>
              <a:rPr lang="en-US" sz="2400" dirty="0"/>
              <a:t>Introduction to </a:t>
            </a:r>
            <a:r>
              <a:rPr lang="en-US" sz="2400" dirty="0" smtClean="0"/>
              <a:t>memory</a:t>
            </a:r>
          </a:p>
          <a:p>
            <a:r>
              <a:rPr lang="en-US" sz="2400" dirty="0"/>
              <a:t>N</a:t>
            </a:r>
            <a:r>
              <a:rPr lang="en-US" sz="2400" dirty="0" smtClean="0"/>
              <a:t>eed </a:t>
            </a:r>
            <a:r>
              <a:rPr lang="en-US" sz="2400" dirty="0"/>
              <a:t>of </a:t>
            </a:r>
            <a:r>
              <a:rPr lang="en-US" sz="2400" dirty="0" smtClean="0"/>
              <a:t>memory</a:t>
            </a:r>
          </a:p>
          <a:p>
            <a:r>
              <a:rPr lang="en-US" sz="2400" dirty="0"/>
              <a:t>Role of Memory during </a:t>
            </a:r>
            <a:r>
              <a:rPr lang="en-US" sz="2400" dirty="0" smtClean="0"/>
              <a:t>Boot-up</a:t>
            </a:r>
          </a:p>
          <a:p>
            <a:r>
              <a:rPr lang="en-US" sz="2400" dirty="0" smtClean="0"/>
              <a:t>Memory </a:t>
            </a:r>
            <a:r>
              <a:rPr lang="en-US" sz="2400" dirty="0"/>
              <a:t>Structure</a:t>
            </a:r>
            <a:endParaRPr lang="en-US" sz="2400" dirty="0" smtClean="0"/>
          </a:p>
          <a:p>
            <a:endParaRPr lang="en-IN" sz="2400" dirty="0"/>
          </a:p>
          <a:p>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a:p>
          <a:p>
            <a:pPr marL="0" indent="0">
              <a:buNone/>
            </a:pPr>
            <a:endParaRPr lang="en-US" sz="2400" dirty="0" smtClean="0"/>
          </a:p>
          <a:p>
            <a:endParaRPr lang="en-US" sz="2400" dirty="0" smtClean="0"/>
          </a:p>
          <a:p>
            <a:endParaRPr lang="en-US" sz="2400" dirty="0" smtClean="0"/>
          </a:p>
          <a:p>
            <a:endParaRPr lang="en-US" sz="2400" dirty="0"/>
          </a:p>
          <a:p>
            <a:endParaRPr lang="en-US" sz="2800" dirty="0"/>
          </a:p>
        </p:txBody>
      </p:sp>
    </p:spTree>
    <p:extLst>
      <p:ext uri="{BB962C8B-B14F-4D97-AF65-F5344CB8AC3E}">
        <p14:creationId xmlns:p14="http://schemas.microsoft.com/office/powerpoint/2010/main" val="2585436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2086" y="239424"/>
            <a:ext cx="2309478" cy="584775"/>
          </a:xfrm>
          <a:prstGeom prst="rect">
            <a:avLst/>
          </a:prstGeom>
        </p:spPr>
        <p:txBody>
          <a:bodyPr wrap="none">
            <a:spAutoFit/>
          </a:bodyPr>
          <a:lstStyle/>
          <a:p>
            <a:r>
              <a:rPr lang="en-US" sz="3200" b="1" dirty="0">
                <a:latin typeface="+mj-lt"/>
                <a:ea typeface="+mj-ea"/>
                <a:cs typeface="+mj-cs"/>
              </a:rPr>
              <a:t>Introduction</a:t>
            </a:r>
          </a:p>
        </p:txBody>
      </p:sp>
      <p:sp>
        <p:nvSpPr>
          <p:cNvPr id="5" name="Rectangle 4"/>
          <p:cNvSpPr/>
          <p:nvPr/>
        </p:nvSpPr>
        <p:spPr>
          <a:xfrm>
            <a:off x="76200" y="1295400"/>
            <a:ext cx="9601200" cy="3046988"/>
          </a:xfrm>
          <a:prstGeom prst="rect">
            <a:avLst/>
          </a:prstGeom>
        </p:spPr>
        <p:txBody>
          <a:bodyPr wrap="square">
            <a:spAutoFit/>
          </a:bodyPr>
          <a:lstStyle/>
          <a:p>
            <a:pPr marL="342900" indent="-342900" algn="just">
              <a:spcBef>
                <a:spcPct val="0"/>
              </a:spcBef>
              <a:buClrTx/>
              <a:buSzTx/>
              <a:buFont typeface="Arial" panose="020B0604020202020204" pitchFamily="34" charset="0"/>
              <a:buChar char="•"/>
            </a:pPr>
            <a:r>
              <a:rPr lang="en-US" sz="2400" b="1" dirty="0">
                <a:latin typeface="+mj-lt"/>
                <a:cs typeface="Times New Roman" panose="02020603050405020304" pitchFamily="18" charset="0"/>
              </a:rPr>
              <a:t>Memory</a:t>
            </a:r>
            <a:r>
              <a:rPr lang="en-US" sz="2400" dirty="0">
                <a:latin typeface="+mj-lt"/>
                <a:cs typeface="Times New Roman" panose="02020603050405020304" pitchFamily="18" charset="0"/>
              </a:rPr>
              <a:t> is the ability of the brain to store, retain, and subsequently recall </a:t>
            </a:r>
            <a:r>
              <a:rPr lang="en-US" sz="2400" dirty="0" smtClean="0">
                <a:latin typeface="+mj-lt"/>
                <a:cs typeface="Times New Roman" panose="02020603050405020304" pitchFamily="18" charset="0"/>
              </a:rPr>
              <a:t>information</a:t>
            </a:r>
          </a:p>
          <a:p>
            <a:pPr marL="342900" indent="-342900" algn="just">
              <a:spcBef>
                <a:spcPct val="0"/>
              </a:spcBef>
              <a:buClrTx/>
              <a:buSzTx/>
              <a:buFont typeface="Arial" panose="020B0604020202020204" pitchFamily="34" charset="0"/>
              <a:buChar char="•"/>
            </a:pPr>
            <a:r>
              <a:rPr lang="en-US" sz="2400" dirty="0" smtClean="0">
                <a:latin typeface="+mj-lt"/>
                <a:cs typeface="Times New Roman" panose="02020603050405020304" pitchFamily="18" charset="0"/>
              </a:rPr>
              <a:t>Although </a:t>
            </a:r>
            <a:r>
              <a:rPr lang="en-US" sz="2400" dirty="0">
                <a:latin typeface="+mj-lt"/>
                <a:cs typeface="Times New Roman" panose="02020603050405020304" pitchFamily="18" charset="0"/>
              </a:rPr>
              <a:t>traditional studies of memory began in the realms of philosophy, the late nineteenth and early twentieth century put memory within the paradigms of cognitive </a:t>
            </a:r>
            <a:r>
              <a:rPr lang="en-US" sz="2400" dirty="0" smtClean="0">
                <a:latin typeface="+mj-lt"/>
                <a:cs typeface="Times New Roman" panose="02020603050405020304" pitchFamily="18" charset="0"/>
              </a:rPr>
              <a:t>psychology</a:t>
            </a:r>
          </a:p>
          <a:p>
            <a:pPr marL="342900" indent="-342900" algn="just">
              <a:spcBef>
                <a:spcPct val="0"/>
              </a:spcBef>
              <a:buClrTx/>
              <a:buSzTx/>
              <a:buFont typeface="Arial" panose="020B0604020202020204" pitchFamily="34" charset="0"/>
              <a:buChar char="•"/>
            </a:pPr>
            <a:r>
              <a:rPr lang="en-US" sz="2400" dirty="0" smtClean="0">
                <a:latin typeface="+mj-lt"/>
                <a:cs typeface="Times New Roman" panose="02020603050405020304" pitchFamily="18" charset="0"/>
              </a:rPr>
              <a:t>In </a:t>
            </a:r>
            <a:r>
              <a:rPr lang="en-US" sz="2400" dirty="0">
                <a:latin typeface="+mj-lt"/>
                <a:cs typeface="Times New Roman" panose="02020603050405020304" pitchFamily="18" charset="0"/>
              </a:rPr>
              <a:t>the recent decades, it has become one of the principal pillars of a new branch of science that represents a marriage between cognitive psychology and neuroscience, called cognitive neuroscience</a:t>
            </a:r>
            <a:r>
              <a:rPr lang="en-US" sz="2400" dirty="0" smtClean="0">
                <a:latin typeface="+mj-lt"/>
                <a:cs typeface="Times New Roman" panose="02020603050405020304" pitchFamily="18" charset="0"/>
              </a:rPr>
              <a:t>.</a:t>
            </a:r>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1065931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14400"/>
            <a:ext cx="9906000" cy="3046988"/>
          </a:xfrm>
          <a:prstGeom prst="rect">
            <a:avLst/>
          </a:prstGeom>
        </p:spPr>
        <p:txBody>
          <a:bodyPr wrap="square">
            <a:spAutoFit/>
          </a:bodyPr>
          <a:lstStyle/>
          <a:p>
            <a:pPr algn="just" eaLnBrk="0" hangingPunct="0">
              <a:spcBef>
                <a:spcPct val="0"/>
              </a:spcBef>
              <a:buClrTx/>
              <a:buSzTx/>
              <a:buFontTx/>
              <a:buNone/>
            </a:pPr>
            <a:r>
              <a:rPr lang="en-US" sz="2400" dirty="0">
                <a:cs typeface="Times New Roman" panose="02020603050405020304" pitchFamily="18" charset="0"/>
              </a:rPr>
              <a:t>There are several ways of classifying memories, based on duration, nature and retrieval of information. From an information processing perspective there are three main stages in the formation and retrieval of memory</a:t>
            </a:r>
            <a:r>
              <a:rPr lang="en-US" sz="2400" dirty="0" smtClean="0">
                <a:cs typeface="Times New Roman" panose="02020603050405020304" pitchFamily="18" charset="0"/>
              </a:rPr>
              <a:t>:</a:t>
            </a:r>
          </a:p>
          <a:p>
            <a:pPr algn="just" eaLnBrk="0" hangingPunct="0">
              <a:spcBef>
                <a:spcPct val="0"/>
              </a:spcBef>
              <a:buClrTx/>
              <a:buSzTx/>
              <a:buFontTx/>
              <a:buNone/>
            </a:pPr>
            <a:endParaRPr lang="en-US" sz="2400" dirty="0">
              <a:cs typeface="Times New Roman" panose="02020603050405020304" pitchFamily="18" charset="0"/>
            </a:endParaRPr>
          </a:p>
          <a:p>
            <a:pPr lvl="1" algn="just" eaLnBrk="0" hangingPunct="0">
              <a:spcBef>
                <a:spcPct val="0"/>
              </a:spcBef>
              <a:buClrTx/>
              <a:buSzTx/>
              <a:buFontTx/>
              <a:buChar char="•"/>
            </a:pPr>
            <a:r>
              <a:rPr lang="en-US" sz="2400" dirty="0"/>
              <a:t>Encoding (processing and combining of received information)</a:t>
            </a:r>
            <a:endParaRPr lang="en-GB" sz="2400" dirty="0"/>
          </a:p>
          <a:p>
            <a:pPr lvl="1" algn="just" eaLnBrk="0" hangingPunct="0">
              <a:spcBef>
                <a:spcPct val="0"/>
              </a:spcBef>
              <a:buClrTx/>
              <a:buSzTx/>
              <a:buFontTx/>
              <a:buChar char="•"/>
            </a:pPr>
            <a:r>
              <a:rPr lang="en-US" sz="2400" dirty="0"/>
              <a:t>Storage (creation of a permanent record of the encoded information)</a:t>
            </a:r>
            <a:endParaRPr lang="en-GB" sz="2400" dirty="0"/>
          </a:p>
          <a:p>
            <a:pPr lvl="1" algn="just" eaLnBrk="0" hangingPunct="0">
              <a:spcBef>
                <a:spcPct val="0"/>
              </a:spcBef>
              <a:buClrTx/>
              <a:buSzTx/>
              <a:buFontTx/>
              <a:buChar char="•"/>
            </a:pPr>
            <a:r>
              <a:rPr lang="en-US" sz="2400" dirty="0"/>
              <a:t>Retrieval/Recall (calling back the stored information in response to some cue for use in some process or activity)</a:t>
            </a:r>
            <a:endParaRPr lang="en-GB" sz="2400" dirty="0"/>
          </a:p>
        </p:txBody>
      </p:sp>
      <p:sp>
        <p:nvSpPr>
          <p:cNvPr id="3" name="Rectangle 2"/>
          <p:cNvSpPr/>
          <p:nvPr/>
        </p:nvSpPr>
        <p:spPr>
          <a:xfrm>
            <a:off x="3922086" y="239424"/>
            <a:ext cx="1415387" cy="584775"/>
          </a:xfrm>
          <a:prstGeom prst="rect">
            <a:avLst/>
          </a:prstGeom>
        </p:spPr>
        <p:txBody>
          <a:bodyPr wrap="none">
            <a:spAutoFit/>
          </a:bodyPr>
          <a:lstStyle/>
          <a:p>
            <a:r>
              <a:rPr lang="en-US" sz="3200" b="1" dirty="0" smtClean="0">
                <a:latin typeface="+mj-lt"/>
                <a:ea typeface="+mj-ea"/>
                <a:cs typeface="+mj-cs"/>
              </a:rPr>
              <a:t>Contd..</a:t>
            </a:r>
            <a:endParaRPr lang="en-US" sz="3200" b="1" dirty="0">
              <a:latin typeface="+mj-lt"/>
              <a:ea typeface="+mj-ea"/>
              <a:cs typeface="+mj-cs"/>
            </a:endParaRPr>
          </a:p>
        </p:txBody>
      </p:sp>
    </p:spTree>
    <p:extLst>
      <p:ext uri="{BB962C8B-B14F-4D97-AF65-F5344CB8AC3E}">
        <p14:creationId xmlns:p14="http://schemas.microsoft.com/office/powerpoint/2010/main" val="2268131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0" y="990600"/>
            <a:ext cx="9906000" cy="472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smtClean="0">
                <a:cs typeface="Times New Roman" panose="02020603050405020304" pitchFamily="18" charset="0"/>
              </a:rPr>
              <a:t>The two main properties with which to assess the computer and human memory should be capacity and speed of retrieval</a:t>
            </a:r>
          </a:p>
          <a:p>
            <a:pPr algn="just"/>
            <a:r>
              <a:rPr lang="en-US" sz="2400" dirty="0" smtClean="0">
                <a:cs typeface="Times New Roman" panose="02020603050405020304" pitchFamily="18" charset="0"/>
              </a:rPr>
              <a:t>It is difficult to assess the human mind in terms of capacity, as its limits have not been proven</a:t>
            </a:r>
          </a:p>
          <a:p>
            <a:pPr algn="just"/>
            <a:r>
              <a:rPr lang="en-US" sz="2400" dirty="0" smtClean="0">
                <a:cs typeface="Times New Roman" panose="02020603050405020304" pitchFamily="18" charset="0"/>
              </a:rPr>
              <a:t> A computers capacity is steadily increasing with the more powerful ones being able to store hundreds of millions of bytes of information; a byte can roughly be equated to a single letter or number</a:t>
            </a:r>
          </a:p>
          <a:p>
            <a:pPr algn="just"/>
            <a:r>
              <a:rPr lang="en-US" sz="2400" dirty="0" smtClean="0">
                <a:cs typeface="Times New Roman" panose="02020603050405020304" pitchFamily="18" charset="0"/>
              </a:rPr>
              <a:t> This capacity pales in comparison to the 50,000,000,000 or so neurons in the brain</a:t>
            </a:r>
          </a:p>
          <a:p>
            <a:pPr algn="just">
              <a:buFont typeface="Wingdings" panose="05000000000000000000" pitchFamily="2" charset="2"/>
              <a:buNone/>
            </a:pPr>
            <a:endParaRPr lang="en-US" sz="2400" dirty="0">
              <a:cs typeface="Times New Roman" panose="02020603050405020304" pitchFamily="18" charset="0"/>
            </a:endParaRPr>
          </a:p>
        </p:txBody>
      </p:sp>
      <p:sp>
        <p:nvSpPr>
          <p:cNvPr id="3" name="Rectangle 2"/>
          <p:cNvSpPr/>
          <p:nvPr/>
        </p:nvSpPr>
        <p:spPr>
          <a:xfrm>
            <a:off x="3922086" y="239424"/>
            <a:ext cx="1415387" cy="584775"/>
          </a:xfrm>
          <a:prstGeom prst="rect">
            <a:avLst/>
          </a:prstGeom>
        </p:spPr>
        <p:txBody>
          <a:bodyPr wrap="none">
            <a:spAutoFit/>
          </a:bodyPr>
          <a:lstStyle/>
          <a:p>
            <a:r>
              <a:rPr lang="en-US" sz="3200" b="1" dirty="0" smtClean="0">
                <a:latin typeface="+mj-lt"/>
                <a:ea typeface="+mj-ea"/>
                <a:cs typeface="+mj-cs"/>
              </a:rPr>
              <a:t>Contd..</a:t>
            </a:r>
            <a:endParaRPr lang="en-US" sz="3200" b="1" dirty="0">
              <a:latin typeface="+mj-lt"/>
              <a:ea typeface="+mj-ea"/>
              <a:cs typeface="+mj-cs"/>
            </a:endParaRPr>
          </a:p>
        </p:txBody>
      </p:sp>
    </p:spTree>
    <p:extLst>
      <p:ext uri="{BB962C8B-B14F-4D97-AF65-F5344CB8AC3E}">
        <p14:creationId xmlns:p14="http://schemas.microsoft.com/office/powerpoint/2010/main" val="226153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90600"/>
            <a:ext cx="9525000" cy="4154984"/>
          </a:xfrm>
          <a:prstGeom prst="rect">
            <a:avLst/>
          </a:prstGeom>
        </p:spPr>
        <p:txBody>
          <a:bodyPr wrap="square">
            <a:spAutoFit/>
          </a:bodyPr>
          <a:lstStyle/>
          <a:p>
            <a:pPr marL="342900" indent="-342900" algn="just">
              <a:buFont typeface="Arial" panose="020B0604020202020204" pitchFamily="34" charset="0"/>
              <a:buChar char="•"/>
            </a:pPr>
            <a:r>
              <a:rPr lang="en-US" sz="2400" dirty="0">
                <a:cs typeface="Times New Roman" panose="02020603050405020304" pitchFamily="18" charset="0"/>
              </a:rPr>
              <a:t>The speed at which a computer is able to retrieve information is measured in milliseconds, The human mind is capable of times similar to this but in general the time varies </a:t>
            </a:r>
            <a:r>
              <a:rPr lang="en-US" sz="2400" dirty="0" smtClean="0">
                <a:cs typeface="Times New Roman" panose="02020603050405020304" pitchFamily="18" charset="0"/>
              </a:rPr>
              <a:t>considerably</a:t>
            </a:r>
          </a:p>
          <a:p>
            <a:pPr marL="342900" indent="-342900">
              <a:buFont typeface="Arial" panose="020B0604020202020204" pitchFamily="34" charset="0"/>
              <a:buChar char="•"/>
            </a:pPr>
            <a:r>
              <a:rPr lang="en-US" sz="2400" dirty="0" smtClean="0">
                <a:cs typeface="Times New Roman" panose="02020603050405020304" pitchFamily="18" charset="0"/>
              </a:rPr>
              <a:t>The </a:t>
            </a:r>
            <a:r>
              <a:rPr lang="en-US" sz="2400" dirty="0">
                <a:cs typeface="Times New Roman" panose="02020603050405020304" pitchFamily="18" charset="0"/>
              </a:rPr>
              <a:t>human minds' retrieval times seem to be </a:t>
            </a:r>
            <a:r>
              <a:rPr lang="en-US" sz="2400" dirty="0" err="1">
                <a:cs typeface="Times New Roman" panose="02020603050405020304" pitchFamily="18" charset="0"/>
              </a:rPr>
              <a:t>dependant</a:t>
            </a:r>
            <a:r>
              <a:rPr lang="en-US" sz="2400" dirty="0">
                <a:cs typeface="Times New Roman" panose="02020603050405020304" pitchFamily="18" charset="0"/>
              </a:rPr>
              <a:t> on the type </a:t>
            </a:r>
            <a:r>
              <a:rPr lang="en-US" sz="2400" dirty="0" smtClean="0">
                <a:cs typeface="Times New Roman" panose="02020603050405020304" pitchFamily="18" charset="0"/>
              </a:rPr>
              <a:t>of information </a:t>
            </a:r>
            <a:r>
              <a:rPr lang="en-US" sz="2400" dirty="0">
                <a:cs typeface="Times New Roman" panose="02020603050405020304" pitchFamily="18" charset="0"/>
              </a:rPr>
              <a:t>being </a:t>
            </a:r>
            <a:r>
              <a:rPr lang="en-US" sz="2400" dirty="0" smtClean="0">
                <a:cs typeface="Times New Roman" panose="02020603050405020304" pitchFamily="18" charset="0"/>
              </a:rPr>
              <a:t>recalled</a:t>
            </a:r>
            <a:r>
              <a:rPr lang="en-US" sz="2400" dirty="0">
                <a:cs typeface="Times New Roman" panose="02020603050405020304" pitchFamily="18" charset="0"/>
              </a:rPr>
              <a:t/>
            </a:r>
            <a:br>
              <a:rPr lang="en-US" sz="2400" dirty="0">
                <a:cs typeface="Times New Roman" panose="02020603050405020304" pitchFamily="18" charset="0"/>
              </a:rPr>
            </a:br>
            <a:r>
              <a:rPr lang="en-US" sz="2400" dirty="0">
                <a:cs typeface="Times New Roman" panose="02020603050405020304" pitchFamily="18" charset="0"/>
              </a:rPr>
              <a:t>The decay of information in the human mind can distort the information or loose it altogether (eventually), again, </a:t>
            </a:r>
            <a:r>
              <a:rPr lang="en-US" sz="2400" dirty="0" smtClean="0">
                <a:cs typeface="Times New Roman" panose="02020603050405020304" pitchFamily="18" charset="0"/>
              </a:rPr>
              <a:t>dependent </a:t>
            </a:r>
            <a:r>
              <a:rPr lang="en-US" sz="2400" dirty="0">
                <a:cs typeface="Times New Roman" panose="02020603050405020304" pitchFamily="18" charset="0"/>
              </a:rPr>
              <a:t>on how it was learnt and the importance attached to </a:t>
            </a:r>
            <a:r>
              <a:rPr lang="en-US" sz="2400" dirty="0" smtClean="0">
                <a:cs typeface="Times New Roman" panose="02020603050405020304" pitchFamily="18" charset="0"/>
              </a:rPr>
              <a:t>it</a:t>
            </a:r>
          </a:p>
          <a:p>
            <a:pPr marL="342900" indent="-342900" algn="just">
              <a:buFont typeface="Arial" panose="020B0604020202020204" pitchFamily="34" charset="0"/>
              <a:buChar char="•"/>
            </a:pPr>
            <a:r>
              <a:rPr lang="en-US" sz="2400" dirty="0" smtClean="0">
                <a:cs typeface="Times New Roman" panose="02020603050405020304" pitchFamily="18" charset="0"/>
              </a:rPr>
              <a:t>Computer </a:t>
            </a:r>
            <a:r>
              <a:rPr lang="en-US" sz="2400" dirty="0">
                <a:cs typeface="Times New Roman" panose="02020603050405020304" pitchFamily="18" charset="0"/>
              </a:rPr>
              <a:t>stores everything verbatim and is able to recall anything within milliseconds without loosing any </a:t>
            </a:r>
            <a:r>
              <a:rPr lang="en-US" sz="2400" dirty="0" smtClean="0">
                <a:cs typeface="Times New Roman" panose="02020603050405020304" pitchFamily="18" charset="0"/>
              </a:rPr>
              <a:t>information</a:t>
            </a:r>
            <a:endParaRPr lang="en-US" sz="2400" dirty="0">
              <a:cs typeface="Times New Roman" panose="02020603050405020304" pitchFamily="18" charset="0"/>
            </a:endParaRPr>
          </a:p>
          <a:p>
            <a:pPr marL="342900" indent="-342900" algn="just">
              <a:buFont typeface="Arial" panose="020B0604020202020204" pitchFamily="34" charset="0"/>
              <a:buChar char="•"/>
            </a:pPr>
            <a:endParaRPr lang="en-US" sz="2400" dirty="0">
              <a:cs typeface="Times New Roman" panose="02020603050405020304" pitchFamily="18" charset="0"/>
            </a:endParaRPr>
          </a:p>
        </p:txBody>
      </p:sp>
      <p:sp>
        <p:nvSpPr>
          <p:cNvPr id="4" name="Rectangle 3"/>
          <p:cNvSpPr/>
          <p:nvPr/>
        </p:nvSpPr>
        <p:spPr>
          <a:xfrm>
            <a:off x="3922086" y="239424"/>
            <a:ext cx="1415387" cy="584775"/>
          </a:xfrm>
          <a:prstGeom prst="rect">
            <a:avLst/>
          </a:prstGeom>
        </p:spPr>
        <p:txBody>
          <a:bodyPr wrap="none">
            <a:spAutoFit/>
          </a:bodyPr>
          <a:lstStyle/>
          <a:p>
            <a:r>
              <a:rPr lang="en-US" sz="3200" b="1" dirty="0" smtClean="0">
                <a:latin typeface="+mj-lt"/>
                <a:ea typeface="+mj-ea"/>
                <a:cs typeface="+mj-cs"/>
              </a:rPr>
              <a:t>Contd..</a:t>
            </a:r>
            <a:endParaRPr lang="en-US" sz="3200" b="1" dirty="0">
              <a:latin typeface="+mj-lt"/>
              <a:ea typeface="+mj-ea"/>
              <a:cs typeface="+mj-cs"/>
            </a:endParaRPr>
          </a:p>
        </p:txBody>
      </p:sp>
    </p:spTree>
    <p:extLst>
      <p:ext uri="{BB962C8B-B14F-4D97-AF65-F5344CB8AC3E}">
        <p14:creationId xmlns:p14="http://schemas.microsoft.com/office/powerpoint/2010/main" val="542332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ChangeArrowheads="1"/>
          </p:cNvSpPr>
          <p:nvPr/>
        </p:nvSpPr>
        <p:spPr bwMode="auto">
          <a:xfrm>
            <a:off x="0" y="990600"/>
            <a:ext cx="99060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342900">
              <a:tabLst>
                <a:tab pos="257175" algn="l"/>
              </a:tabLst>
              <a:defRPr sz="2400">
                <a:solidFill>
                  <a:schemeClr val="tx1"/>
                </a:solidFill>
                <a:latin typeface="Times New Roman" panose="02020603050405020304" pitchFamily="18" charset="0"/>
              </a:defRPr>
            </a:lvl1pPr>
            <a:lvl2pPr>
              <a:tabLst>
                <a:tab pos="257175" algn="l"/>
              </a:tabLst>
              <a:defRPr sz="2400">
                <a:solidFill>
                  <a:schemeClr val="tx1"/>
                </a:solidFill>
                <a:latin typeface="Times New Roman" panose="02020603050405020304" pitchFamily="18" charset="0"/>
              </a:defRPr>
            </a:lvl2pPr>
            <a:lvl3pPr>
              <a:tabLst>
                <a:tab pos="257175" algn="l"/>
              </a:tabLst>
              <a:defRPr sz="2400">
                <a:solidFill>
                  <a:schemeClr val="tx1"/>
                </a:solidFill>
                <a:latin typeface="Times New Roman" panose="02020603050405020304" pitchFamily="18" charset="0"/>
              </a:defRPr>
            </a:lvl3pPr>
            <a:lvl4pPr>
              <a:tabLst>
                <a:tab pos="257175" algn="l"/>
              </a:tabLst>
              <a:defRPr sz="2400">
                <a:solidFill>
                  <a:schemeClr val="tx1"/>
                </a:solidFill>
                <a:latin typeface="Times New Roman" panose="02020603050405020304" pitchFamily="18" charset="0"/>
              </a:defRPr>
            </a:lvl4pPr>
            <a:lvl5pPr>
              <a:tabLst>
                <a:tab pos="257175" algn="l"/>
              </a:tabLst>
              <a:defRPr sz="2400">
                <a:solidFill>
                  <a:schemeClr val="tx1"/>
                </a:solidFill>
                <a:latin typeface="Times New Roman" panose="02020603050405020304" pitchFamily="18" charset="0"/>
              </a:defRPr>
            </a:lvl5pPr>
            <a:lvl6pPr fontAlgn="base">
              <a:spcBef>
                <a:spcPct val="0"/>
              </a:spcBef>
              <a:spcAft>
                <a:spcPct val="0"/>
              </a:spcAft>
              <a:tabLst>
                <a:tab pos="257175" algn="l"/>
              </a:tabLst>
              <a:defRPr sz="2400">
                <a:solidFill>
                  <a:schemeClr val="tx1"/>
                </a:solidFill>
                <a:latin typeface="Times New Roman" panose="02020603050405020304" pitchFamily="18" charset="0"/>
              </a:defRPr>
            </a:lvl6pPr>
            <a:lvl7pPr fontAlgn="base">
              <a:spcBef>
                <a:spcPct val="0"/>
              </a:spcBef>
              <a:spcAft>
                <a:spcPct val="0"/>
              </a:spcAft>
              <a:tabLst>
                <a:tab pos="257175" algn="l"/>
              </a:tabLst>
              <a:defRPr sz="2400">
                <a:solidFill>
                  <a:schemeClr val="tx1"/>
                </a:solidFill>
                <a:latin typeface="Times New Roman" panose="02020603050405020304" pitchFamily="18" charset="0"/>
              </a:defRPr>
            </a:lvl7pPr>
            <a:lvl8pPr fontAlgn="base">
              <a:spcBef>
                <a:spcPct val="0"/>
              </a:spcBef>
              <a:spcAft>
                <a:spcPct val="0"/>
              </a:spcAft>
              <a:tabLst>
                <a:tab pos="257175" algn="l"/>
              </a:tabLst>
              <a:defRPr sz="2400">
                <a:solidFill>
                  <a:schemeClr val="tx1"/>
                </a:solidFill>
                <a:latin typeface="Times New Roman" panose="02020603050405020304" pitchFamily="18" charset="0"/>
              </a:defRPr>
            </a:lvl8pPr>
            <a:lvl9pPr fontAlgn="base">
              <a:spcBef>
                <a:spcPct val="0"/>
              </a:spcBef>
              <a:spcAft>
                <a:spcPct val="0"/>
              </a:spcAft>
              <a:tabLst>
                <a:tab pos="257175" algn="l"/>
              </a:tabLst>
              <a:defRPr sz="2400">
                <a:solidFill>
                  <a:schemeClr val="tx1"/>
                </a:solidFill>
                <a:latin typeface="Times New Roman" panose="02020603050405020304" pitchFamily="18" charset="0"/>
              </a:defRPr>
            </a:lvl9pPr>
          </a:lstStyle>
          <a:p>
            <a:pPr algn="just">
              <a:buFont typeface="Arial" panose="020B0604020202020204" pitchFamily="34" charset="0"/>
              <a:buChar char="•"/>
            </a:pPr>
            <a:r>
              <a:rPr lang="en-US" dirty="0">
                <a:latin typeface="+mj-lt"/>
                <a:cs typeface="Times New Roman" panose="02020603050405020304" pitchFamily="18" charset="0"/>
              </a:rPr>
              <a:t>The model of human memory is like a computer-like </a:t>
            </a:r>
            <a:r>
              <a:rPr lang="en-US" dirty="0" smtClean="0">
                <a:latin typeface="+mj-lt"/>
                <a:cs typeface="Times New Roman" panose="02020603050405020304" pitchFamily="18" charset="0"/>
              </a:rPr>
              <a:t>information processing system </a:t>
            </a:r>
          </a:p>
          <a:p>
            <a:pPr algn="just">
              <a:buFont typeface="Arial" panose="020B0604020202020204" pitchFamily="34" charset="0"/>
              <a:buChar char="•"/>
            </a:pPr>
            <a:r>
              <a:rPr lang="en-US" dirty="0" smtClean="0">
                <a:latin typeface="+mj-lt"/>
                <a:cs typeface="Times New Roman" panose="02020603050405020304" pitchFamily="18" charset="0"/>
              </a:rPr>
              <a:t>To </a:t>
            </a:r>
            <a:r>
              <a:rPr lang="en-US" dirty="0">
                <a:latin typeface="+mj-lt"/>
                <a:cs typeface="Times New Roman" panose="02020603050405020304" pitchFamily="18" charset="0"/>
              </a:rPr>
              <a:t>remember any event requires that we </a:t>
            </a:r>
          </a:p>
          <a:p>
            <a:pPr lvl="1" algn="just" eaLnBrk="0" hangingPunct="0">
              <a:buFontTx/>
              <a:buAutoNum type="arabicPeriod"/>
            </a:pPr>
            <a:r>
              <a:rPr lang="en-US" dirty="0">
                <a:latin typeface="+mj-lt"/>
              </a:rPr>
              <a:t>Get information into the brain (encoding) </a:t>
            </a:r>
            <a:endParaRPr lang="en-GB" dirty="0">
              <a:latin typeface="+mj-lt"/>
            </a:endParaRPr>
          </a:p>
          <a:p>
            <a:pPr lvl="1" algn="just" eaLnBrk="0" hangingPunct="0">
              <a:buFontTx/>
              <a:buAutoNum type="arabicPeriod"/>
            </a:pPr>
            <a:r>
              <a:rPr lang="en-US" dirty="0">
                <a:latin typeface="+mj-lt"/>
              </a:rPr>
              <a:t>Retain the information (storage) </a:t>
            </a:r>
            <a:endParaRPr lang="en-GB" dirty="0">
              <a:latin typeface="+mj-lt"/>
            </a:endParaRPr>
          </a:p>
          <a:p>
            <a:pPr lvl="1" algn="just" eaLnBrk="0" hangingPunct="0">
              <a:buFontTx/>
              <a:buAutoNum type="arabicPeriod"/>
            </a:pPr>
            <a:r>
              <a:rPr lang="en-US" dirty="0">
                <a:latin typeface="+mj-lt"/>
              </a:rPr>
              <a:t>Get the information back out later (retrieval) </a:t>
            </a:r>
            <a:endParaRPr lang="en-GB" dirty="0">
              <a:latin typeface="+mj-lt"/>
            </a:endParaRPr>
          </a:p>
          <a:p>
            <a:pPr algn="just" eaLnBrk="0" hangingPunct="0">
              <a:buFont typeface="Arial" panose="020B0604020202020204" pitchFamily="34" charset="0"/>
              <a:buChar char="•"/>
            </a:pPr>
            <a:r>
              <a:rPr lang="en-US" dirty="0">
                <a:latin typeface="+mj-lt"/>
                <a:cs typeface="Times New Roman" panose="02020603050405020304" pitchFamily="18" charset="0"/>
              </a:rPr>
              <a:t>A computer first translates input (keystrokes) into an electronic language, much as the brain encodes sensory information into neural </a:t>
            </a:r>
            <a:r>
              <a:rPr lang="en-US" dirty="0" smtClean="0">
                <a:latin typeface="+mj-lt"/>
                <a:cs typeface="Times New Roman" panose="02020603050405020304" pitchFamily="18" charset="0"/>
              </a:rPr>
              <a:t>language</a:t>
            </a:r>
          </a:p>
          <a:p>
            <a:pPr algn="just" eaLnBrk="0" hangingPunct="0">
              <a:buFont typeface="Arial" panose="020B0604020202020204" pitchFamily="34" charset="0"/>
              <a:buChar char="•"/>
            </a:pPr>
            <a:r>
              <a:rPr lang="en-US" dirty="0" smtClean="0">
                <a:latin typeface="+mj-lt"/>
                <a:cs typeface="Times New Roman" panose="02020603050405020304" pitchFamily="18" charset="0"/>
              </a:rPr>
              <a:t>The </a:t>
            </a:r>
            <a:r>
              <a:rPr lang="en-US" dirty="0">
                <a:latin typeface="+mj-lt"/>
                <a:cs typeface="Times New Roman" panose="02020603050405020304" pitchFamily="18" charset="0"/>
              </a:rPr>
              <a:t>computer permanently stores vast amounts of information on a </a:t>
            </a:r>
            <a:r>
              <a:rPr lang="en-US" dirty="0" smtClean="0">
                <a:latin typeface="+mj-lt"/>
                <a:cs typeface="Times New Roman" panose="02020603050405020304" pitchFamily="18" charset="0"/>
              </a:rPr>
              <a:t>disk</a:t>
            </a:r>
          </a:p>
          <a:p>
            <a:pPr algn="just" eaLnBrk="0" hangingPunct="0">
              <a:buFont typeface="Arial" panose="020B0604020202020204" pitchFamily="34" charset="0"/>
              <a:buChar char="•"/>
            </a:pPr>
            <a:r>
              <a:rPr lang="en-US" dirty="0" smtClean="0">
                <a:latin typeface="+mj-lt"/>
                <a:cs typeface="Times New Roman" panose="02020603050405020304" pitchFamily="18" charset="0"/>
              </a:rPr>
              <a:t>From </a:t>
            </a:r>
            <a:r>
              <a:rPr lang="en-US" dirty="0">
                <a:latin typeface="+mj-lt"/>
                <a:cs typeface="Times New Roman" panose="02020603050405020304" pitchFamily="18" charset="0"/>
              </a:rPr>
              <a:t>this information store it can retrieve a file or document into working memory, which can also receive information from the </a:t>
            </a:r>
            <a:r>
              <a:rPr lang="en-US" dirty="0" smtClean="0">
                <a:latin typeface="+mj-lt"/>
                <a:cs typeface="Times New Roman" panose="02020603050405020304" pitchFamily="18" charset="0"/>
              </a:rPr>
              <a:t>keyboard</a:t>
            </a:r>
          </a:p>
          <a:p>
            <a:pPr algn="just" eaLnBrk="0" hangingPunct="0">
              <a:buFont typeface="Arial" panose="020B0604020202020204" pitchFamily="34" charset="0"/>
              <a:buChar char="•"/>
            </a:pPr>
            <a:r>
              <a:rPr lang="en-US" dirty="0" smtClean="0">
                <a:latin typeface="+mj-lt"/>
                <a:cs typeface="Times New Roman" panose="02020603050405020304" pitchFamily="18" charset="0"/>
              </a:rPr>
              <a:t>Part </a:t>
            </a:r>
            <a:r>
              <a:rPr lang="en-US" dirty="0">
                <a:latin typeface="+mj-lt"/>
                <a:cs typeface="Times New Roman" panose="02020603050405020304" pitchFamily="18" charset="0"/>
              </a:rPr>
              <a:t>of this working memory is visible on the </a:t>
            </a:r>
            <a:r>
              <a:rPr lang="en-US" dirty="0" smtClean="0">
                <a:latin typeface="+mj-lt"/>
                <a:cs typeface="Times New Roman" panose="02020603050405020304" pitchFamily="18" charset="0"/>
              </a:rPr>
              <a:t>screen</a:t>
            </a:r>
            <a:endParaRPr lang="en-US" dirty="0">
              <a:latin typeface="+mj-lt"/>
              <a:cs typeface="Times New Roman" panose="02020603050405020304" pitchFamily="18" charset="0"/>
            </a:endParaRPr>
          </a:p>
          <a:p>
            <a:pPr algn="just" eaLnBrk="0" hangingPunct="0"/>
            <a:endParaRPr lang="en-US" dirty="0">
              <a:latin typeface="+mj-lt"/>
            </a:endParaRPr>
          </a:p>
        </p:txBody>
      </p:sp>
      <p:sp>
        <p:nvSpPr>
          <p:cNvPr id="5" name="Rectangle 4"/>
          <p:cNvSpPr/>
          <p:nvPr/>
        </p:nvSpPr>
        <p:spPr>
          <a:xfrm>
            <a:off x="3922086" y="239424"/>
            <a:ext cx="1415387" cy="584775"/>
          </a:xfrm>
          <a:prstGeom prst="rect">
            <a:avLst/>
          </a:prstGeom>
        </p:spPr>
        <p:txBody>
          <a:bodyPr wrap="none">
            <a:spAutoFit/>
          </a:bodyPr>
          <a:lstStyle/>
          <a:p>
            <a:r>
              <a:rPr lang="en-US" sz="3200" b="1" dirty="0" smtClean="0">
                <a:latin typeface="+mj-lt"/>
                <a:ea typeface="+mj-ea"/>
                <a:cs typeface="+mj-cs"/>
              </a:rPr>
              <a:t>Contd..</a:t>
            </a:r>
            <a:endParaRPr lang="en-US" sz="3200" b="1" dirty="0">
              <a:latin typeface="+mj-lt"/>
              <a:ea typeface="+mj-ea"/>
              <a:cs typeface="+mj-cs"/>
            </a:endParaRPr>
          </a:p>
        </p:txBody>
      </p:sp>
    </p:spTree>
    <p:extLst>
      <p:ext uri="{BB962C8B-B14F-4D97-AF65-F5344CB8AC3E}">
        <p14:creationId xmlns:p14="http://schemas.microsoft.com/office/powerpoint/2010/main" val="684464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2416</TotalTime>
  <Words>1426</Words>
  <Application>Microsoft Office PowerPoint</Application>
  <PresentationFormat>A4 Paper (210x297 mm)</PresentationFormat>
  <Paragraphs>127</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Office Theme</vt:lpstr>
      <vt:lpstr>PowerPoint Presentation</vt:lpstr>
      <vt:lpstr>Lecture 38 Introduction to memory  </vt:lpstr>
      <vt:lpstr>Objectives </vt:lpstr>
      <vt:lpstr>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Memory Semiconductor-based integrated circuit</vt:lpstr>
      <vt:lpstr>Memory Structure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Deepak</cp:lastModifiedBy>
  <cp:revision>467</cp:revision>
  <dcterms:created xsi:type="dcterms:W3CDTF">2006-08-16T00:00:00Z</dcterms:created>
  <dcterms:modified xsi:type="dcterms:W3CDTF">2017-07-07T07:31:23Z</dcterms:modified>
</cp:coreProperties>
</file>