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95" r:id="rId12"/>
    <p:sldId id="486" r:id="rId13"/>
    <p:sldId id="496" r:id="rId14"/>
    <p:sldId id="499" r:id="rId15"/>
    <p:sldId id="497" r:id="rId16"/>
    <p:sldId id="498" r:id="rId17"/>
    <p:sldId id="484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69758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58220" y="218590"/>
            <a:ext cx="8915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BCD operation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2920" y="990600"/>
            <a:ext cx="9410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Add 7 + 6</a:t>
            </a:r>
          </a:p>
          <a:p>
            <a:pPr lvl="1"/>
            <a:r>
              <a:rPr lang="en-US" sz="2400" dirty="0"/>
              <a:t>  have 7	   0 1 1 1</a:t>
            </a:r>
          </a:p>
          <a:p>
            <a:pPr lvl="1"/>
            <a:r>
              <a:rPr lang="en-US" sz="2400" dirty="0"/>
              <a:t>  plus 6	   </a:t>
            </a:r>
            <a:r>
              <a:rPr lang="en-US" sz="2400" u="sng" dirty="0"/>
              <a:t>0 1 1 0</a:t>
            </a:r>
          </a:p>
          <a:p>
            <a:pPr lvl="1"/>
            <a:r>
              <a:rPr lang="en-US" sz="2400" dirty="0"/>
              <a:t>Giving	   1 1 0 1 and again out of range</a:t>
            </a:r>
          </a:p>
          <a:p>
            <a:pPr lvl="1"/>
            <a:r>
              <a:rPr lang="en-US" sz="2400" dirty="0"/>
              <a:t>Adding 6	</a:t>
            </a:r>
            <a:r>
              <a:rPr lang="en-US" sz="2400" u="sng" dirty="0"/>
              <a:t>   0 1 1 0</a:t>
            </a:r>
          </a:p>
          <a:p>
            <a:pPr lvl="1"/>
            <a:r>
              <a:rPr lang="en-US" sz="2400" dirty="0"/>
              <a:t>Giving	1 0 0 1 1  so a 1 carries out to the next BCD digit</a:t>
            </a:r>
          </a:p>
          <a:p>
            <a:pPr lvl="1"/>
            <a:r>
              <a:rPr lang="en-US" sz="2400" dirty="0"/>
              <a:t>FINAL BCD answer   0001  0011  or 13</a:t>
            </a:r>
            <a:r>
              <a:rPr lang="en-US" sz="24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Multibit</a:t>
            </a:r>
            <a:r>
              <a:rPr lang="fr-FR" sz="3200" b="1" dirty="0"/>
              <a:t> BCD</a:t>
            </a:r>
            <a:endParaRPr lang="en-US" sz="32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302125"/>
          </a:xfrm>
        </p:spPr>
        <p:txBody>
          <a:bodyPr/>
          <a:lstStyle/>
          <a:p>
            <a:r>
              <a:rPr lang="en-US" sz="2400" b="1" dirty="0" smtClean="0"/>
              <a:t>Add the BCD for 417 to 195</a:t>
            </a:r>
          </a:p>
          <a:p>
            <a:r>
              <a:rPr lang="en-US" sz="2400" dirty="0" smtClean="0"/>
              <a:t>Would expect to get   612</a:t>
            </a:r>
          </a:p>
          <a:p>
            <a:pPr lvl="1"/>
            <a:r>
              <a:rPr lang="en-US" sz="2400" dirty="0" smtClean="0"/>
              <a:t>BCD setup  - start with Least Significant Digit</a:t>
            </a:r>
          </a:p>
          <a:p>
            <a:pPr lvl="1"/>
            <a:r>
              <a:rPr lang="en-US" sz="2400" dirty="0" smtClean="0"/>
              <a:t>  	0 1 0 0	                   0 0 0 1	              0 1 1 1 </a:t>
            </a:r>
          </a:p>
          <a:p>
            <a:pPr lvl="1"/>
            <a:r>
              <a:rPr lang="en-US" sz="2400" dirty="0" smtClean="0"/>
              <a:t>  	</a:t>
            </a:r>
            <a:r>
              <a:rPr lang="en-US" sz="2400" u="sng" dirty="0" smtClean="0"/>
              <a:t>0 0 0 1</a:t>
            </a:r>
            <a:r>
              <a:rPr lang="en-US" sz="2400" dirty="0" smtClean="0"/>
              <a:t>	                   </a:t>
            </a:r>
            <a:r>
              <a:rPr lang="en-US" sz="2400" u="sng" dirty="0" smtClean="0"/>
              <a:t>1 0 0 1</a:t>
            </a:r>
            <a:r>
              <a:rPr lang="en-US" sz="2400" dirty="0" smtClean="0"/>
              <a:t>	              </a:t>
            </a:r>
            <a:r>
              <a:rPr lang="en-US" sz="2400" u="sng" dirty="0" smtClean="0"/>
              <a:t>0 1 0 1</a:t>
            </a:r>
          </a:p>
          <a:p>
            <a:pPr lvl="1"/>
            <a:r>
              <a:rPr lang="en-US" sz="2400" dirty="0" smtClean="0"/>
              <a:t>  					              1 1 0 0</a:t>
            </a:r>
          </a:p>
          <a:p>
            <a:pPr lvl="1"/>
            <a:r>
              <a:rPr lang="en-US" sz="2400" dirty="0" smtClean="0"/>
              <a:t>Adding 6			 	 </a:t>
            </a:r>
            <a:r>
              <a:rPr lang="en-US" sz="2400" u="sng" dirty="0" smtClean="0"/>
              <a:t>0 1 1 0</a:t>
            </a:r>
          </a:p>
          <a:p>
            <a:pPr lvl="1"/>
            <a:r>
              <a:rPr lang="en-US" sz="2400" dirty="0" smtClean="0"/>
              <a:t>Gives				      1	 0 0 1 0</a:t>
            </a:r>
          </a:p>
        </p:txBody>
      </p:sp>
    </p:spTree>
    <p:extLst>
      <p:ext uri="{BB962C8B-B14F-4D97-AF65-F5344CB8AC3E}">
        <p14:creationId xmlns:p14="http://schemas.microsoft.com/office/powerpoint/2010/main" val="2527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Continuing</a:t>
            </a:r>
            <a:r>
              <a:rPr lang="fr-FR" sz="3200" b="1" dirty="0"/>
              <a:t> </a:t>
            </a:r>
            <a:r>
              <a:rPr lang="fr-FR" sz="3200" b="1" dirty="0" err="1"/>
              <a:t>multibit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302125"/>
          </a:xfrm>
        </p:spPr>
        <p:txBody>
          <a:bodyPr/>
          <a:lstStyle/>
          <a:p>
            <a:r>
              <a:rPr lang="en-US" sz="2400" dirty="0" smtClean="0"/>
              <a:t>Had a carry to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BCD digit position</a:t>
            </a:r>
          </a:p>
          <a:p>
            <a:pPr lvl="1"/>
            <a:r>
              <a:rPr lang="en-US" sz="2400" dirty="0" smtClean="0"/>
              <a:t>  			         1</a:t>
            </a:r>
          </a:p>
          <a:p>
            <a:pPr lvl="1"/>
            <a:r>
              <a:rPr lang="en-US" sz="2400" dirty="0" smtClean="0"/>
              <a:t> 	0 1 0 0	                           0 0 0 1	          done</a:t>
            </a:r>
          </a:p>
          <a:p>
            <a:pPr lvl="1"/>
            <a:r>
              <a:rPr lang="en-US" sz="2400" dirty="0" smtClean="0"/>
              <a:t>  	</a:t>
            </a:r>
            <a:r>
              <a:rPr lang="en-US" sz="2400" u="sng" dirty="0" smtClean="0"/>
              <a:t>0 0 0 1</a:t>
            </a:r>
            <a:r>
              <a:rPr lang="en-US" sz="2400" dirty="0" smtClean="0"/>
              <a:t>	                           </a:t>
            </a:r>
            <a:r>
              <a:rPr lang="en-US" sz="2400" u="sng" dirty="0" smtClean="0"/>
              <a:t>1 0 0 1</a:t>
            </a:r>
            <a:r>
              <a:rPr lang="en-US" sz="2400" dirty="0" smtClean="0"/>
              <a:t>	          0 0 1 0</a:t>
            </a:r>
            <a:endParaRPr lang="en-US" sz="2400" u="sng" dirty="0" smtClean="0"/>
          </a:p>
          <a:p>
            <a:pPr lvl="1"/>
            <a:r>
              <a:rPr lang="en-US" sz="2400" dirty="0" smtClean="0"/>
              <a:t> 			              1 0 1 1</a:t>
            </a:r>
          </a:p>
          <a:p>
            <a:pPr lvl="1"/>
            <a:r>
              <a:rPr lang="en-US" sz="2400" dirty="0" smtClean="0"/>
              <a:t>Again must add 6	 </a:t>
            </a:r>
            <a:r>
              <a:rPr lang="en-US" sz="2400" u="sng" dirty="0" smtClean="0"/>
              <a:t>0 1 1 0</a:t>
            </a:r>
          </a:p>
          <a:p>
            <a:pPr lvl="1"/>
            <a:r>
              <a:rPr lang="en-US" sz="2400" dirty="0" smtClean="0"/>
              <a:t>Giving	                       1 	 0 0 0 1</a:t>
            </a:r>
          </a:p>
          <a:p>
            <a:pPr lvl="1"/>
            <a:r>
              <a:rPr lang="en-US" sz="2400" dirty="0" smtClean="0"/>
              <a:t>And another carry</a:t>
            </a:r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6290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Continuing</a:t>
            </a:r>
            <a:r>
              <a:rPr lang="fr-FR" sz="3200" b="1" dirty="0"/>
              <a:t> </a:t>
            </a:r>
            <a:r>
              <a:rPr lang="fr-FR" sz="3200" b="1" dirty="0" err="1"/>
              <a:t>multibit</a:t>
            </a:r>
            <a:endParaRPr lang="en-US" sz="32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373" y="838200"/>
            <a:ext cx="9894627" cy="4302125"/>
          </a:xfrm>
        </p:spPr>
        <p:txBody>
          <a:bodyPr/>
          <a:lstStyle/>
          <a:p>
            <a:r>
              <a:rPr lang="en-US" sz="2400" dirty="0" smtClean="0"/>
              <a:t>Had a carry to the 3rd BCD digit position</a:t>
            </a:r>
          </a:p>
          <a:p>
            <a:pPr lvl="1"/>
            <a:r>
              <a:rPr lang="en-US" sz="2400" dirty="0" smtClean="0"/>
              <a:t>  	         1</a:t>
            </a:r>
          </a:p>
          <a:p>
            <a:pPr lvl="1"/>
            <a:r>
              <a:rPr lang="en-US" sz="2400" dirty="0" smtClean="0"/>
              <a:t> 	0 1 0 0	               done		              done</a:t>
            </a:r>
          </a:p>
          <a:p>
            <a:pPr lvl="1"/>
            <a:r>
              <a:rPr lang="en-US" sz="2400" dirty="0" smtClean="0"/>
              <a:t>  	</a:t>
            </a:r>
            <a:r>
              <a:rPr lang="en-US" sz="2400" u="sng" dirty="0" smtClean="0"/>
              <a:t>0 0 0 1</a:t>
            </a:r>
            <a:r>
              <a:rPr lang="en-US" sz="2400" dirty="0" smtClean="0"/>
              <a:t>	               0 0 0 1	              0 0 1 0</a:t>
            </a:r>
            <a:endParaRPr lang="en-US" sz="2400" u="sng" dirty="0" smtClean="0"/>
          </a:p>
          <a:p>
            <a:pPr lvl="1"/>
            <a:r>
              <a:rPr lang="en-US" sz="2400" dirty="0" smtClean="0"/>
              <a:t> 	0 1 1 0</a:t>
            </a:r>
          </a:p>
          <a:p>
            <a:pPr lvl="1"/>
            <a:r>
              <a:rPr lang="en-US" sz="2400" dirty="0" smtClean="0"/>
              <a:t>And answer is  0110 0001 0010 or the BCD for the base 10 number 612		</a:t>
            </a:r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The ASCII Code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0" y="990600"/>
            <a:ext cx="99060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ASCII (American Standard Code for Information Interchange) is a binary code for alphanumeric symbols</a:t>
            </a:r>
          </a:p>
          <a:p>
            <a:pPr marL="0" indent="0" algn="just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ASCII encodes 128 symbols using 7-bits </a:t>
            </a:r>
          </a:p>
          <a:p>
            <a:pPr marL="0" indent="0" algn="just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See Table 1-5 on page 19 (next slide) for the list of ASCII codes </a:t>
            </a:r>
          </a:p>
          <a:p>
            <a:pPr marL="0" indent="0" algn="just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The first 32 symbols are control characters (such as Backspace, Line Feed, Form Feed), based on teletype requirements.  Some of these are obsolete</a:t>
            </a:r>
          </a:p>
        </p:txBody>
      </p:sp>
    </p:spTree>
    <p:extLst>
      <p:ext uri="{BB962C8B-B14F-4D97-AF65-F5344CB8AC3E}">
        <p14:creationId xmlns:p14="http://schemas.microsoft.com/office/powerpoint/2010/main" val="28624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tb01_005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25" y="756882"/>
            <a:ext cx="826135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The ASCII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9600" y="6227170"/>
            <a:ext cx="1808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Table: ASCII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2325" y="756882"/>
            <a:ext cx="1235075" cy="462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6781800" cy="601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Comparison of number system 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85800"/>
            <a:ext cx="1387475" cy="462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of the 10 decimal digits is represented by its 4-bit binary equivalent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BCD is simply the 4 bit representation of the decimal digit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ASCII (American Standard Code for Information Interchange) is a binary code for alphanumeric </a:t>
            </a:r>
            <a:r>
              <a:rPr lang="en-US" sz="2400" dirty="0" smtClean="0"/>
              <a:t>symbols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ASCII encodes 128 symbols using 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7-bits. </a:t>
            </a:r>
            <a:endParaRPr lang="en-US" sz="2400" dirty="0">
              <a:solidFill>
                <a:srgbClr val="00000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Digital Codes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Binary Coded Decimal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</a:t>
            </a:r>
            <a:r>
              <a:rPr lang="en-US" sz="2400" dirty="0" err="1"/>
              <a:t>Multibit</a:t>
            </a:r>
            <a:r>
              <a:rPr lang="en-US" sz="2400" dirty="0"/>
              <a:t> </a:t>
            </a:r>
            <a:r>
              <a:rPr lang="en-US" sz="2400" dirty="0" smtClean="0"/>
              <a:t>BCD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ASCII </a:t>
            </a:r>
            <a:r>
              <a:rPr lang="en-US" sz="2400" dirty="0" smtClean="0"/>
              <a:t>Code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Differentiate the </a:t>
            </a:r>
            <a:r>
              <a:rPr lang="en-US" sz="2400" dirty="0"/>
              <a:t>number system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Coded Decimal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Multibit</a:t>
            </a:r>
            <a:r>
              <a:rPr lang="en-US" sz="2400" dirty="0"/>
              <a:t> </a:t>
            </a:r>
            <a:r>
              <a:rPr lang="en-US" sz="2400" dirty="0" smtClean="0"/>
              <a:t>BCD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ASCII </a:t>
            </a:r>
            <a:r>
              <a:rPr lang="en-US" sz="2400" dirty="0" smtClean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Comparison of number system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67000" y="152400"/>
            <a:ext cx="4981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Coded Decimal (BCD)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99060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Would it be easy for you if you can replace a decimal number with an individual binary </a:t>
            </a:r>
            <a:r>
              <a:rPr lang="en-US" sz="2400" dirty="0" smtClean="0"/>
              <a:t>code</a:t>
            </a:r>
          </a:p>
          <a:p>
            <a:pPr lvl="1" algn="just">
              <a:lnSpc>
                <a:spcPct val="90000"/>
              </a:lnSpc>
            </a:pPr>
            <a:endParaRPr lang="en-US" sz="2400" dirty="0" smtClean="0"/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Such </a:t>
            </a:r>
            <a:r>
              <a:rPr lang="en-US" sz="2400" dirty="0"/>
              <a:t>as 00011001 = 19</a:t>
            </a:r>
            <a:r>
              <a:rPr lang="en-US" sz="2400" baseline="-25000" dirty="0"/>
              <a:t>10</a:t>
            </a:r>
            <a:r>
              <a:rPr lang="en-US" sz="2400" dirty="0"/>
              <a:t> </a:t>
            </a:r>
            <a:endParaRPr lang="en-US" sz="2400" dirty="0" smtClean="0"/>
          </a:p>
          <a:p>
            <a:pPr marL="800100" lvl="1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8421 code is a type of BCD to do </a:t>
            </a:r>
            <a:r>
              <a:rPr lang="en-US" sz="2400" dirty="0" smtClean="0"/>
              <a:t>that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Each of the 10 decimal digits is represented by its 4-bit binary equivalent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Decimal and BCD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906000" cy="43021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 smtClean="0"/>
              <a:t>The BCD is simply the 4 bit representation of the decimal digit</a:t>
            </a:r>
          </a:p>
          <a:p>
            <a:pPr algn="just">
              <a:defRPr/>
            </a:pPr>
            <a:r>
              <a:rPr lang="en-US" sz="2400" dirty="0" smtClean="0"/>
              <a:t>For multiple digit base 10 numbers, each symbol is represented by its BCD digit</a:t>
            </a:r>
          </a:p>
          <a:p>
            <a:pPr algn="just">
              <a:defRPr/>
            </a:pPr>
            <a:r>
              <a:rPr lang="en-US" sz="2400" dirty="0" smtClean="0"/>
              <a:t>What happened to 6 digits not used?</a:t>
            </a:r>
          </a:p>
          <a:p>
            <a:pPr lvl="1" algn="just">
              <a:defRPr/>
            </a:pPr>
            <a:endParaRPr lang="en-US" sz="2400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27432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620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BCD operation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334" y="914400"/>
            <a:ext cx="8229600" cy="4302125"/>
          </a:xfrm>
        </p:spPr>
        <p:txBody>
          <a:bodyPr/>
          <a:lstStyle/>
          <a:p>
            <a:r>
              <a:rPr lang="en-US" sz="2400" dirty="0" smtClean="0"/>
              <a:t>Consider the following BCD operation</a:t>
            </a:r>
          </a:p>
          <a:p>
            <a:pPr lvl="1"/>
            <a:r>
              <a:rPr lang="en-US" sz="2400" dirty="0" smtClean="0"/>
              <a:t>Decimal:  Add  4 + 1</a:t>
            </a:r>
          </a:p>
          <a:p>
            <a:pPr lvl="1"/>
            <a:r>
              <a:rPr lang="en-US" sz="2400" dirty="0" smtClean="0"/>
              <a:t>Covert to binary   	0 1 0 0</a:t>
            </a:r>
          </a:p>
          <a:p>
            <a:pPr lvl="1"/>
            <a:r>
              <a:rPr lang="en-US" sz="2400" dirty="0" smtClean="0"/>
              <a:t>And			</a:t>
            </a:r>
            <a:r>
              <a:rPr lang="en-US" sz="2400" u="sng" dirty="0" smtClean="0"/>
              <a:t>0 0 0 1</a:t>
            </a:r>
          </a:p>
          <a:p>
            <a:pPr lvl="1"/>
            <a:r>
              <a:rPr lang="en-US" sz="2400" dirty="0" smtClean="0"/>
              <a:t>Getting		0 1 0 1</a:t>
            </a:r>
          </a:p>
          <a:p>
            <a:pPr lvl="1"/>
            <a:r>
              <a:rPr lang="en-US" sz="2400" dirty="0" smtClean="0"/>
              <a:t>Which is still a BCD representation of a decimal digit</a:t>
            </a:r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BCD operation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302125"/>
          </a:xfrm>
        </p:spPr>
        <p:txBody>
          <a:bodyPr/>
          <a:lstStyle/>
          <a:p>
            <a:r>
              <a:rPr lang="en-US" sz="2400" dirty="0" smtClean="0"/>
              <a:t>A second example</a:t>
            </a:r>
          </a:p>
          <a:p>
            <a:pPr lvl="1"/>
            <a:r>
              <a:rPr lang="en-US" sz="2400" dirty="0" smtClean="0"/>
              <a:t>      3 		0 0 1 1</a:t>
            </a:r>
          </a:p>
          <a:p>
            <a:pPr lvl="1"/>
            <a:r>
              <a:rPr lang="en-US" sz="2400" dirty="0" smtClean="0"/>
              <a:t>    +3		</a:t>
            </a:r>
            <a:r>
              <a:rPr lang="en-US" sz="2400" u="sng" dirty="0" smtClean="0"/>
              <a:t>0 0 1 1</a:t>
            </a:r>
          </a:p>
          <a:p>
            <a:pPr lvl="1"/>
            <a:r>
              <a:rPr lang="en-US" sz="2400" dirty="0" smtClean="0"/>
              <a:t>Getting 6 or 	0 1 1 0</a:t>
            </a:r>
          </a:p>
          <a:p>
            <a:pPr lvl="1"/>
            <a:r>
              <a:rPr lang="en-US" sz="2400" dirty="0" smtClean="0"/>
              <a:t>And in range and a BCD digit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762095"/>
            <a:ext cx="9220200" cy="4302125"/>
          </a:xfrm>
        </p:spPr>
        <p:txBody>
          <a:bodyPr/>
          <a:lstStyle/>
          <a:p>
            <a:r>
              <a:rPr lang="en-US" sz="2400" dirty="0" smtClean="0"/>
              <a:t>Consider 5 + 5</a:t>
            </a:r>
          </a:p>
          <a:p>
            <a:r>
              <a:rPr lang="en-US" sz="2400" dirty="0" smtClean="0"/>
              <a:t>      5 	0 1 0 1</a:t>
            </a:r>
          </a:p>
          <a:p>
            <a:r>
              <a:rPr lang="en-US" sz="2400" dirty="0" smtClean="0"/>
              <a:t>    +5	</a:t>
            </a:r>
            <a:r>
              <a:rPr lang="en-US" sz="2400" u="sng" dirty="0" smtClean="0"/>
              <a:t>0 1 0 1</a:t>
            </a:r>
          </a:p>
          <a:p>
            <a:r>
              <a:rPr lang="en-US" sz="2400" dirty="0" smtClean="0"/>
              <a:t> giving	1 0 1 0	which is binary 10 but not a BCD digit!</a:t>
            </a:r>
          </a:p>
          <a:p>
            <a:r>
              <a:rPr lang="en-US" sz="2400" dirty="0" smtClean="0"/>
              <a:t>What to do?</a:t>
            </a:r>
          </a:p>
          <a:p>
            <a:r>
              <a:rPr lang="en-US" sz="2400" dirty="0" smtClean="0"/>
              <a:t>Try adding 6??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BCD operation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5800" y="31623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Adding 6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85850" y="3733801"/>
            <a:ext cx="8229600" cy="2590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Had  1010 and want to add 6 or 0110</a:t>
            </a:r>
          </a:p>
          <a:p>
            <a:pPr lvl="1"/>
            <a:r>
              <a:rPr lang="en-US" sz="2400" dirty="0" smtClean="0"/>
              <a:t>  so    	   1 0 1 0</a:t>
            </a:r>
          </a:p>
          <a:p>
            <a:pPr lvl="1"/>
            <a:r>
              <a:rPr lang="en-US" sz="2400" dirty="0" smtClean="0"/>
              <a:t>  plus 6	</a:t>
            </a:r>
            <a:r>
              <a:rPr lang="en-US" sz="2400" u="sng" dirty="0" smtClean="0"/>
              <a:t>   0 1 1 0</a:t>
            </a:r>
          </a:p>
          <a:p>
            <a:pPr lvl="1"/>
            <a:r>
              <a:rPr lang="en-US" sz="2400" dirty="0" smtClean="0"/>
              <a:t>Giving	1 0 0 0 0</a:t>
            </a:r>
          </a:p>
          <a:p>
            <a:r>
              <a:rPr lang="en-US" sz="2400" dirty="0" smtClean="0"/>
              <a:t>Or a carry out to the next binary digit, or if the binary in BCD, the next BCD digit</a:t>
            </a:r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375</Words>
  <Application>Microsoft Office PowerPoint</Application>
  <PresentationFormat>A4 Paper (210x297 mm)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Lecture 9 Digital Codes</vt:lpstr>
      <vt:lpstr>Objectives </vt:lpstr>
      <vt:lpstr>Topics</vt:lpstr>
      <vt:lpstr>PowerPoint Presentation</vt:lpstr>
      <vt:lpstr>Decimal and BCD</vt:lpstr>
      <vt:lpstr>PowerPoint Presentation</vt:lpstr>
      <vt:lpstr>BCD operation</vt:lpstr>
      <vt:lpstr>BCD operation</vt:lpstr>
      <vt:lpstr>PowerPoint Presentation</vt:lpstr>
      <vt:lpstr>Multibit BCD</vt:lpstr>
      <vt:lpstr>Continuing multibit</vt:lpstr>
      <vt:lpstr>Continuing multibit</vt:lpstr>
      <vt:lpstr>The ASCII Code</vt:lpstr>
      <vt:lpstr>The ASCII Code</vt:lpstr>
      <vt:lpstr>Comparison of number system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406</cp:revision>
  <dcterms:created xsi:type="dcterms:W3CDTF">2006-08-16T00:00:00Z</dcterms:created>
  <dcterms:modified xsi:type="dcterms:W3CDTF">2017-07-07T04:48:14Z</dcterms:modified>
</cp:coreProperties>
</file>