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5" r:id="rId2"/>
    <p:sldId id="466" r:id="rId3"/>
    <p:sldId id="468" r:id="rId4"/>
    <p:sldId id="467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19186" y="6655916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655916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8" descr="C:\Users\sec.registraracad\AppData\Local\Microsoft\Windows\Temporary Internet Files\Content.Outlook\H8M811DG\logo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8421"/>
          <a:stretch/>
        </p:blipFill>
        <p:spPr bwMode="auto">
          <a:xfrm>
            <a:off x="10826" y="6055134"/>
            <a:ext cx="45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Logic </a:t>
            </a:r>
            <a:r>
              <a:rPr lang="en-US" b="1" dirty="0" smtClean="0"/>
              <a:t>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Interfacing Logic Families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CMOS to TTL</a:t>
            </a:r>
          </a:p>
        </p:txBody>
      </p:sp>
      <p:pic>
        <p:nvPicPr>
          <p:cNvPr id="52228" name="Picture 5" descr="09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6667" r="9259" b="23611"/>
          <a:stretch>
            <a:fillRect/>
          </a:stretch>
        </p:blipFill>
        <p:spPr bwMode="auto">
          <a:xfrm>
            <a:off x="914400" y="2244726"/>
            <a:ext cx="80772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8991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8958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/>
              <a:t>Interfacing Logic Families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8991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</a:rPr>
              <a:t>42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" y="1600203"/>
            <a:ext cx="9793627" cy="310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2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Interfacing Logic Families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Level Shifting</a:t>
            </a:r>
          </a:p>
          <a:p>
            <a:pPr lvl="1" eaLnBrk="1" hangingPunct="1">
              <a:defRPr/>
            </a:pPr>
            <a:r>
              <a:rPr lang="en-US" sz="2400" dirty="0" smtClean="0"/>
              <a:t>Level-shifter IC:   4050B</a:t>
            </a:r>
          </a:p>
        </p:txBody>
      </p:sp>
      <p:pic>
        <p:nvPicPr>
          <p:cNvPr id="54276" name="Picture 5" descr="09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9679" r="2777" b="11040"/>
          <a:stretch>
            <a:fillRect/>
          </a:stretch>
        </p:blipFill>
        <p:spPr bwMode="auto">
          <a:xfrm>
            <a:off x="1524000" y="2590801"/>
            <a:ext cx="68580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8991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14722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Interfacing Logic Families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Level Shifting</a:t>
            </a:r>
          </a:p>
          <a:p>
            <a:pPr lvl="1" eaLnBrk="1" hangingPunct="1">
              <a:defRPr/>
            </a:pPr>
            <a:r>
              <a:rPr lang="en-US" sz="2400" dirty="0" smtClean="0"/>
              <a:t>Level-shifter IC:   4504B</a:t>
            </a:r>
          </a:p>
        </p:txBody>
      </p:sp>
      <p:pic>
        <p:nvPicPr>
          <p:cNvPr id="55300" name="Picture 4" descr="0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9723" r="2777" b="11111"/>
          <a:stretch>
            <a:fillRect/>
          </a:stretch>
        </p:blipFill>
        <p:spPr bwMode="auto">
          <a:xfrm>
            <a:off x="1447800" y="2438400"/>
            <a:ext cx="70104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991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42230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Interfacing Logic Families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ECL Interfacing</a:t>
            </a: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8991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</a:rPr>
              <a:t>45</a:t>
            </a:r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1"/>
            <a:ext cx="44640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6" y="2514600"/>
            <a:ext cx="4481513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89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The different devices use different voltages ranges for their logic </a:t>
            </a:r>
            <a:r>
              <a:rPr lang="en-US" sz="2400" dirty="0" smtClean="0"/>
              <a:t>levels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In order to assure correct operation when gates are interconnected they are normally produced in </a:t>
            </a:r>
            <a:r>
              <a:rPr lang="en-US" sz="2400" dirty="0" smtClean="0"/>
              <a:t>families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The most widely used families are: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400" dirty="0"/>
              <a:t>complementary metal oxide semiconductor (CMOS)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400" dirty="0"/>
              <a:t>transistor-transistor logic (TTL)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400" dirty="0"/>
              <a:t>emitter-coupled logic (ECL)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25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b="1" dirty="0"/>
              <a:t>Comparison of logic families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</a:t>
            </a:r>
            <a:r>
              <a:rPr lang="en-IN" sz="2400" dirty="0"/>
              <a:t>Digital Logic </a:t>
            </a:r>
            <a:r>
              <a:rPr lang="en-IN" sz="2400" dirty="0" smtClean="0"/>
              <a:t>Families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Classify various logic families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Interfacing Logic </a:t>
            </a:r>
            <a:r>
              <a:rPr lang="en-IN" sz="2400" dirty="0" smtClean="0"/>
              <a:t>Families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Digital Logic </a:t>
            </a:r>
            <a:r>
              <a:rPr lang="en-IN" sz="2400" dirty="0" smtClean="0"/>
              <a:t>Families</a:t>
            </a:r>
          </a:p>
          <a:p>
            <a:r>
              <a:rPr lang="en-US" sz="2400" dirty="0"/>
              <a:t>Interfacing Logic Families</a:t>
            </a:r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48352" y="264320"/>
            <a:ext cx="83820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Logic Families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9570" y="1067263"/>
            <a:ext cx="9906000" cy="4608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/>
              <a:t>The different devices use different voltages ranges for their logic levels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They also differ in other characteristics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In order to assure correct operation when gates are interconnected they are normally produced in families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 most widely used families are: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complementary metal oxide semiconductor (CMOS)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transistor-transistor logic (TTL)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emitter-coupled logic (ECL)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54086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Logic families can be classified broadly according to the technologies they are</a:t>
            </a:r>
          </a:p>
          <a:p>
            <a:r>
              <a:rPr lang="en-US" sz="2400" dirty="0"/>
              <a:t>built with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31496"/>
            <a:ext cx="5334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various technologies are listed below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2005728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DL : Diode Logic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RTL : Resistor Transistor Logic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DTL : Diode Transistor Logic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HTL : High threshold Logic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TTL : Transistor </a:t>
            </a:r>
            <a:r>
              <a:rPr lang="en-US" sz="2400" dirty="0" err="1" smtClean="0">
                <a:latin typeface="Calibri" panose="020F0502020204030204" pitchFamily="34" charset="0"/>
              </a:rPr>
              <a:t>Transistor</a:t>
            </a:r>
            <a:r>
              <a:rPr lang="en-US" sz="2400" dirty="0" smtClean="0">
                <a:latin typeface="Calibri" panose="020F0502020204030204" pitchFamily="34" charset="0"/>
              </a:rPr>
              <a:t> Logic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I2L : Integrated Injection Logic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ECL : Emitter coupled logic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MOS : Metal Oxide Semiconductor Logic (PMOS and NMOS)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CMOS : Complementary Metal Oxide Semiconductor Logic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9574" y="5665447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Among these, only CMOS is most widely used by the ASIC (Chip) designers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109815"/>
            <a:ext cx="2470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Logic families</a:t>
            </a:r>
          </a:p>
        </p:txBody>
      </p:sp>
    </p:spTree>
    <p:extLst>
      <p:ext uri="{BB962C8B-B14F-4D97-AF65-F5344CB8AC3E}">
        <p14:creationId xmlns:p14="http://schemas.microsoft.com/office/powerpoint/2010/main" val="1475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Interfacing Logic Families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TTL to CMOS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pic>
        <p:nvPicPr>
          <p:cNvPr id="49156" name="Picture 4" descr="0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2777" r="23148" b="6944"/>
          <a:stretch>
            <a:fillRect/>
          </a:stretch>
        </p:blipFill>
        <p:spPr bwMode="auto">
          <a:xfrm>
            <a:off x="3657600" y="838200"/>
            <a:ext cx="496411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991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88252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Interfacing Logic Families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7724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TTL to CMOS</a:t>
            </a:r>
          </a:p>
          <a:p>
            <a:pPr lvl="1" eaLnBrk="1" hangingPunct="1">
              <a:defRPr/>
            </a:pPr>
            <a:r>
              <a:rPr lang="en-US" sz="2400" dirty="0" smtClean="0"/>
              <a:t>Pull-up resistor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pic>
        <p:nvPicPr>
          <p:cNvPr id="50180" name="Picture 4" descr="09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12500" r="2777" b="15277"/>
          <a:stretch>
            <a:fillRect/>
          </a:stretch>
        </p:blipFill>
        <p:spPr bwMode="auto">
          <a:xfrm>
            <a:off x="1143000" y="2362200"/>
            <a:ext cx="7620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991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93439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Interfacing Logic Families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CMOS to TTL</a:t>
            </a:r>
          </a:p>
        </p:txBody>
      </p:sp>
      <p:pic>
        <p:nvPicPr>
          <p:cNvPr id="51204" name="Picture 5" descr="0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25000" r="2777" b="30556"/>
          <a:stretch>
            <a:fillRect/>
          </a:stretch>
        </p:blipFill>
        <p:spPr bwMode="auto">
          <a:xfrm>
            <a:off x="609600" y="2303464"/>
            <a:ext cx="86868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8991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14846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306</Words>
  <Application>Microsoft Office PowerPoint</Application>
  <PresentationFormat>A4 Paper (210x297 mm)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</vt:lpstr>
      <vt:lpstr>Times New Roman</vt:lpstr>
      <vt:lpstr>Wingdings</vt:lpstr>
      <vt:lpstr>Office Theme</vt:lpstr>
      <vt:lpstr>PowerPoint Presentation</vt:lpstr>
      <vt:lpstr>Lecture 25 Comparison of logic families </vt:lpstr>
      <vt:lpstr>Objectives </vt:lpstr>
      <vt:lpstr>Topics</vt:lpstr>
      <vt:lpstr>PowerPoint Presentation</vt:lpstr>
      <vt:lpstr>PowerPoint Presentation</vt:lpstr>
      <vt:lpstr>Interfacing Logic Families</vt:lpstr>
      <vt:lpstr>Interfacing Logic Families</vt:lpstr>
      <vt:lpstr>Interfacing Logic Families</vt:lpstr>
      <vt:lpstr>Interfacing Logic Families</vt:lpstr>
      <vt:lpstr>Interfacing Logic Families</vt:lpstr>
      <vt:lpstr>Interfacing Logic Families</vt:lpstr>
      <vt:lpstr>Interfacing Logic Families</vt:lpstr>
      <vt:lpstr>Interfacing Logic Families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439</cp:revision>
  <dcterms:created xsi:type="dcterms:W3CDTF">2006-08-16T00:00:00Z</dcterms:created>
  <dcterms:modified xsi:type="dcterms:W3CDTF">2017-07-07T05:38:17Z</dcterms:modified>
</cp:coreProperties>
</file>