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5" r:id="rId2"/>
    <p:sldId id="466" r:id="rId3"/>
    <p:sldId id="511" r:id="rId4"/>
    <p:sldId id="510" r:id="rId5"/>
    <p:sldId id="485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8" r:id="rId17"/>
    <p:sldId id="507" r:id="rId18"/>
    <p:sldId id="509" r:id="rId19"/>
    <p:sldId id="484" r:id="rId2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485" y="606854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87931"/>
            <a:ext cx="8915400" cy="4525963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encoder is a digital circuit that performs the inverse operation of a </a:t>
            </a:r>
            <a:r>
              <a:rPr lang="en-US" sz="2400" dirty="0" smtClean="0"/>
              <a:t>decoder</a:t>
            </a:r>
          </a:p>
          <a:p>
            <a:r>
              <a:rPr lang="en-US" sz="2400" dirty="0"/>
              <a:t> An encoder </a:t>
            </a:r>
            <a:r>
              <a:rPr lang="en-US" sz="2400" dirty="0" smtClean="0"/>
              <a:t>has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(or </a:t>
            </a:r>
            <a:r>
              <a:rPr lang="en-US" sz="2400" dirty="0" smtClean="0"/>
              <a:t>fewer</a:t>
            </a:r>
            <a:r>
              <a:rPr lang="en-US" sz="2400" dirty="0"/>
              <a:t>) input lines and  n  output </a:t>
            </a:r>
            <a:r>
              <a:rPr lang="en-US" sz="2400" dirty="0" smtClean="0"/>
              <a:t>lines</a:t>
            </a:r>
          </a:p>
          <a:p>
            <a:r>
              <a:rPr lang="en-US" sz="2400" dirty="0"/>
              <a:t>The output </a:t>
            </a:r>
            <a:r>
              <a:rPr lang="en-US" sz="2400" dirty="0" smtClean="0"/>
              <a:t>lines </a:t>
            </a:r>
            <a:r>
              <a:rPr lang="en-US" sz="2400" dirty="0"/>
              <a:t>generate the binary code corresponding to the input </a:t>
            </a:r>
            <a:r>
              <a:rPr lang="en-US" sz="2400" dirty="0" smtClean="0"/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eng.uokerbala.edu.iq/articles/learning_cources/computer_logical_organization/encoder_block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96" y="3124200"/>
            <a:ext cx="593540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521389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Encoder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4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50" y="990600"/>
            <a:ext cx="8191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An example of an encoder is the octal-to-binary encoder whose truth table is given in table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90147"/>
            <a:ext cx="6019800" cy="2352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480539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octal-to-binary encoder </a:t>
            </a:r>
            <a:r>
              <a:rPr lang="en-US" sz="2400" dirty="0" smtClean="0">
                <a:solidFill>
                  <a:prstClr val="black"/>
                </a:solidFill>
              </a:rPr>
              <a:t>truth </a:t>
            </a:r>
            <a:r>
              <a:rPr lang="en-US" sz="2400" dirty="0">
                <a:solidFill>
                  <a:prstClr val="black"/>
                </a:solidFill>
              </a:rPr>
              <a:t>table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4979921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 z = D1 + D3 + D5 + </a:t>
            </a:r>
            <a:r>
              <a:rPr lang="en-US" sz="2400" dirty="0" smtClean="0"/>
              <a:t>D7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y = D2 + D3 + D6 + D7 </a:t>
            </a:r>
            <a:endParaRPr lang="en-US" sz="2400" dirty="0" smtClean="0"/>
          </a:p>
          <a:p>
            <a:pPr algn="ctr"/>
            <a:r>
              <a:rPr lang="en-US" sz="2400" dirty="0" smtClean="0"/>
              <a:t>x </a:t>
            </a:r>
            <a:r>
              <a:rPr lang="en-US" sz="2400" dirty="0"/>
              <a:t>= D4 + D5 + D6 + D7 </a:t>
            </a:r>
          </a:p>
        </p:txBody>
      </p:sp>
    </p:spTree>
    <p:extLst>
      <p:ext uri="{BB962C8B-B14F-4D97-AF65-F5344CB8AC3E}">
        <p14:creationId xmlns:p14="http://schemas.microsoft.com/office/powerpoint/2010/main" val="204429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4543"/>
            <a:ext cx="8915400" cy="4525963"/>
          </a:xfrm>
        </p:spPr>
        <p:txBody>
          <a:bodyPr/>
          <a:lstStyle/>
          <a:p>
            <a:r>
              <a:rPr lang="en-US" sz="2400" dirty="0"/>
              <a:t>Logic circuit for octal-to binary encoder [8-line- 3-line ]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/>
          <a:stretch>
            <a:fillRect/>
          </a:stretch>
        </p:blipFill>
        <p:spPr bwMode="auto">
          <a:xfrm>
            <a:off x="1828800" y="1575066"/>
            <a:ext cx="5678037" cy="36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5239981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Logic circuit for a 8-3 line octal to binary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74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9998"/>
            <a:ext cx="8610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4500" y="5238147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Truth table for octal-to binary encoder [8-line- 3-line ]</a:t>
            </a:r>
          </a:p>
        </p:txBody>
      </p:sp>
    </p:spTree>
    <p:extLst>
      <p:ext uri="{BB962C8B-B14F-4D97-AF65-F5344CB8AC3E}">
        <p14:creationId xmlns:p14="http://schemas.microsoft.com/office/powerpoint/2010/main" val="141993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 priority encoder is an encoder circuit that includes the priority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operation of the priority encoder is such that if two or more inputs are equal to 1 at the same time, the input having the highest priority will take </a:t>
            </a:r>
            <a:r>
              <a:rPr lang="en-US" sz="2400" dirty="0" smtClean="0"/>
              <a:t>precedence</a:t>
            </a:r>
          </a:p>
          <a:p>
            <a:r>
              <a:rPr lang="en-US" sz="2400" dirty="0"/>
              <a:t> The truth table of a four-input priority encoder is given </a:t>
            </a:r>
            <a:r>
              <a:rPr lang="en-US" sz="2400" dirty="0" smtClean="0"/>
              <a:t>below: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935416"/>
            <a:ext cx="4724400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2734" y="6126166"/>
            <a:ext cx="412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 for priority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74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4525963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addition to the two outputs  x  and  y , the circuit has a third output designated by  V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a  valid  bit indicator that is set to 1 when one or more inputs are equal to </a:t>
            </a:r>
            <a:r>
              <a:rPr lang="en-US" sz="2400" dirty="0" smtClean="0"/>
              <a:t>1</a:t>
            </a:r>
          </a:p>
          <a:p>
            <a:r>
              <a:rPr lang="en-US" sz="2400" dirty="0"/>
              <a:t> Note that whereas X ’ s in output columns represent don’t-care conditions, the X ’ s in the input columns are useful for representing a truth table in condensed </a:t>
            </a:r>
            <a:r>
              <a:rPr lang="en-US" sz="2400" dirty="0" smtClean="0"/>
              <a:t>form</a:t>
            </a:r>
          </a:p>
          <a:p>
            <a:r>
              <a:rPr lang="en-US" sz="2400" dirty="0"/>
              <a:t> According to  </a:t>
            </a:r>
            <a:r>
              <a:rPr lang="en-US" sz="2400" dirty="0" smtClean="0"/>
              <a:t>Table, </a:t>
            </a:r>
            <a:r>
              <a:rPr lang="en-US" sz="2400" dirty="0"/>
              <a:t>the higher the subscript number, the higher the priority of the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Input    </a:t>
            </a:r>
            <a:r>
              <a:rPr lang="en-US" sz="2400" dirty="0"/>
              <a:t>D3    has the highest priority, so, regardless of the values of the other inputs, when this input is 1, the output for  </a:t>
            </a:r>
            <a:r>
              <a:rPr lang="en-US" sz="2400" dirty="0" err="1"/>
              <a:t>xy</a:t>
            </a:r>
            <a:r>
              <a:rPr lang="en-US" sz="2400" dirty="0"/>
              <a:t>  is 11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697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4038600" cy="38236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828800"/>
            <a:ext cx="3867150" cy="38305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842867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maps for simplifying outputs  x  and  y  are shown in </a:t>
            </a:r>
            <a:r>
              <a:rPr lang="en-US" sz="2400" dirty="0" smtClean="0"/>
              <a:t>figure below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791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K-Map for deriving the Boolean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16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Boolean functions thus obtained is :</a:t>
            </a:r>
          </a:p>
          <a:p>
            <a:pPr marL="0" indent="0" algn="ctr">
              <a:buNone/>
            </a:pPr>
            <a:r>
              <a:rPr lang="es-ES" sz="2400" dirty="0" smtClean="0"/>
              <a:t> </a:t>
            </a:r>
            <a:r>
              <a:rPr lang="es-ES" sz="2400" dirty="0"/>
              <a:t>x = D2 + </a:t>
            </a:r>
            <a:r>
              <a:rPr lang="es-ES" sz="2400" dirty="0" smtClean="0"/>
              <a:t>D3</a:t>
            </a:r>
          </a:p>
          <a:p>
            <a:pPr marL="0" indent="0" algn="ctr">
              <a:buNone/>
            </a:pPr>
            <a:r>
              <a:rPr lang="es-ES" sz="2400" dirty="0" smtClean="0"/>
              <a:t> </a:t>
            </a:r>
            <a:r>
              <a:rPr lang="es-ES" sz="2400" dirty="0"/>
              <a:t>y = D3 + D1  </a:t>
            </a:r>
            <a:r>
              <a:rPr lang="es-ES" sz="2400" dirty="0" smtClean="0"/>
              <a:t>D2’ </a:t>
            </a:r>
          </a:p>
          <a:p>
            <a:pPr marL="0" indent="0" algn="ctr">
              <a:buNone/>
            </a:pPr>
            <a:r>
              <a:rPr lang="es-ES" sz="2400" dirty="0" smtClean="0"/>
              <a:t>V </a:t>
            </a:r>
            <a:r>
              <a:rPr lang="es-ES" sz="2400" dirty="0"/>
              <a:t>= D0 + D1 + D2 + D3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94668" y="152400"/>
            <a:ext cx="35166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" b="3542"/>
          <a:stretch/>
        </p:blipFill>
        <p:spPr>
          <a:xfrm>
            <a:off x="2586037" y="3276600"/>
            <a:ext cx="4733925" cy="2309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3133" y="5643866"/>
            <a:ext cx="533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Logic diagram for 4 input priority encoder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01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4984" y="152400"/>
            <a:ext cx="62160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Decimal to BCD Priority Encoders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7" b="6250"/>
          <a:stretch>
            <a:fillRect/>
          </a:stretch>
        </p:blipFill>
        <p:spPr bwMode="auto">
          <a:xfrm>
            <a:off x="495300" y="838200"/>
            <a:ext cx="8915400" cy="51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610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 decoder  is a combinational circuit that converts binary information from n input lines to a maximum of 2</a:t>
            </a:r>
            <a:r>
              <a:rPr lang="en-US" sz="2400" baseline="30000" dirty="0"/>
              <a:t>n</a:t>
            </a:r>
            <a:r>
              <a:rPr lang="en-US" sz="2400" dirty="0"/>
              <a:t> unique output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encoder is a digital circuit that performs the inverse operation of a </a:t>
            </a:r>
            <a:r>
              <a:rPr lang="en-US" sz="2400" dirty="0" smtClean="0"/>
              <a:t>decoder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An encoder has 2</a:t>
            </a:r>
            <a:r>
              <a:rPr lang="en-US" sz="2400" baseline="30000" dirty="0"/>
              <a:t>n</a:t>
            </a:r>
            <a:r>
              <a:rPr lang="en-US" sz="2400" dirty="0"/>
              <a:t> (or fewer) input lines and  n  output </a:t>
            </a:r>
            <a:r>
              <a:rPr lang="en-US" sz="2400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operation of the priority encoder is such that if two or more inputs are equal to 1 at the same time, the input having the highest priority will take precedence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33</a:t>
            </a:r>
            <a:br>
              <a:rPr lang="en-US" dirty="0" smtClean="0"/>
            </a:br>
            <a:r>
              <a:rPr lang="en-US" b="1" dirty="0" smtClean="0"/>
              <a:t>Encoders and Decoders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IN" sz="2400" dirty="0" smtClean="0"/>
              <a:t>Encoders</a:t>
            </a:r>
            <a:endParaRPr lang="en-IN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IN" sz="2400" dirty="0"/>
              <a:t>Decoders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897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Encoders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Decoders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1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986" y="758694"/>
            <a:ext cx="9529013" cy="4525963"/>
          </a:xfrm>
        </p:spPr>
        <p:txBody>
          <a:bodyPr/>
          <a:lstStyle/>
          <a:p>
            <a:r>
              <a:rPr lang="en-US" sz="2400" dirty="0" smtClean="0"/>
              <a:t>A  decoder  is a combinational circuit that converts binary information from n input lines to a maximum of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unique output lines</a:t>
            </a:r>
          </a:p>
          <a:p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56" y="2438401"/>
            <a:ext cx="4817319" cy="2917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35542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Decoder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125" y="1074737"/>
            <a:ext cx="8915400" cy="4525963"/>
          </a:xfrm>
        </p:spPr>
        <p:txBody>
          <a:bodyPr/>
          <a:lstStyle/>
          <a:p>
            <a:r>
              <a:rPr lang="en-US" sz="2400" dirty="0" smtClean="0"/>
              <a:t>A 2:4 decoder is shown below along with its truth table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sub.allaboutcircuits.com/images/04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209800"/>
            <a:ext cx="44005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.allaboutcircuits.com/images/141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31" y="2635943"/>
            <a:ext cx="3345908" cy="227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4250" y="53340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2:4 Decoder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2189" y="4879160"/>
            <a:ext cx="328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2:4 Decoder 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29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89154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3:8 line </a:t>
            </a:r>
            <a:r>
              <a:rPr lang="en-US" dirty="0"/>
              <a:t>decoder is shown below along with its truth table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167"/>
          <a:stretch/>
        </p:blipFill>
        <p:spPr>
          <a:xfrm>
            <a:off x="0" y="2133600"/>
            <a:ext cx="3733800" cy="365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48"/>
          <a:stretch/>
        </p:blipFill>
        <p:spPr>
          <a:xfrm>
            <a:off x="4043150" y="3654356"/>
            <a:ext cx="56388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5787957"/>
            <a:ext cx="281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6" y="5787956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</a:t>
            </a:r>
            <a:r>
              <a:rPr lang="en-US" sz="2400" dirty="0" smtClean="0"/>
              <a:t>decoder truth table</a:t>
            </a:r>
            <a:endParaRPr lang="en-US" sz="2400" dirty="0"/>
          </a:p>
        </p:txBody>
      </p:sp>
      <p:pic>
        <p:nvPicPr>
          <p:cNvPr id="2050" name="Picture 2" descr="http://www.edwardbosworth.com/CPSC2105/Lectures/Slides_05/Chapter_03/DecodersAndMux_files/image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4095"/>
            <a:ext cx="2033588" cy="17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86588" y="2133600"/>
            <a:ext cx="223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3:8 line </a:t>
            </a:r>
            <a:r>
              <a:rPr lang="en-US" sz="2400" dirty="0" smtClean="0"/>
              <a:t>decoder</a:t>
            </a:r>
          </a:p>
          <a:p>
            <a:pPr algn="ctr"/>
            <a:r>
              <a:rPr lang="en-US" sz="2400" dirty="0" smtClean="0"/>
              <a:t>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75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95" b="2965"/>
          <a:stretch/>
        </p:blipFill>
        <p:spPr>
          <a:xfrm>
            <a:off x="38100" y="1676400"/>
            <a:ext cx="51054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43137"/>
            <a:ext cx="3952875" cy="2295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87931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2:4 Decoder using NAND gate is shown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Also observe the function of enable pin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26855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2:4 Decoder using NAND gate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8171" y="513383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2:4 Decoder </a:t>
            </a:r>
            <a:r>
              <a:rPr lang="en-US" sz="2400" dirty="0" smtClean="0"/>
              <a:t>Truth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005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537" y="152400"/>
            <a:ext cx="230892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Decoders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http://image.slidesharecdn.com/b-150317032343-conversion-gate01/95/bsc-csiiu14-digital-logic-circuits-digital-component-21-638.jpg?cb=142656348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3" b="19186"/>
          <a:stretch/>
        </p:blipFill>
        <p:spPr bwMode="auto">
          <a:xfrm>
            <a:off x="79146" y="1600200"/>
            <a:ext cx="60283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448"/>
          <a:stretch/>
        </p:blipFill>
        <p:spPr>
          <a:xfrm>
            <a:off x="3879286" y="3810000"/>
            <a:ext cx="56388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8701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of full adder using a decoder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146" y="4343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Half adder using 3:8 Decoder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93686" y="5943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 for 3:8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7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612</Words>
  <Application>Microsoft Office PowerPoint</Application>
  <PresentationFormat>A4 Paper (210x297 mm)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Lecture 33 Encoders and Decoders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404</cp:revision>
  <dcterms:created xsi:type="dcterms:W3CDTF">2006-08-16T00:00:00Z</dcterms:created>
  <dcterms:modified xsi:type="dcterms:W3CDTF">2017-07-07T07:21:01Z</dcterms:modified>
</cp:coreProperties>
</file>